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5" r:id="rId4"/>
    <p:sldId id="272" r:id="rId5"/>
    <p:sldId id="271" r:id="rId6"/>
    <p:sldId id="269" r:id="rId7"/>
    <p:sldId id="274" r:id="rId8"/>
    <p:sldId id="268" r:id="rId9"/>
    <p:sldId id="27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42" autoAdjust="0"/>
  </p:normalViewPr>
  <p:slideViewPr>
    <p:cSldViewPr>
      <p:cViewPr varScale="1">
        <p:scale>
          <a:sx n="58" d="100"/>
          <a:sy n="58" d="100"/>
        </p:scale>
        <p:origin x="-149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7172B-9F70-4395-9E55-65E8F7712765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E1756-6DE2-4770-ABC9-1B015A6E3E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45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E1756-6DE2-4770-ABC9-1B015A6E3E2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1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E1756-6DE2-4770-ABC9-1B015A6E3E2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46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EC6A-448D-49BE-B7DE-B33C7DAB99FF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F0EF-75CC-4053-A83D-58314ED89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4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EC6A-448D-49BE-B7DE-B33C7DAB99FF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F0EF-75CC-4053-A83D-58314ED89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96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EC6A-448D-49BE-B7DE-B33C7DAB99FF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F0EF-75CC-4053-A83D-58314ED89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13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EC6A-448D-49BE-B7DE-B33C7DAB99FF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F0EF-75CC-4053-A83D-58314ED89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2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EC6A-448D-49BE-B7DE-B33C7DAB99FF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F0EF-75CC-4053-A83D-58314ED89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2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EC6A-448D-49BE-B7DE-B33C7DAB99FF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F0EF-75CC-4053-A83D-58314ED89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7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EC6A-448D-49BE-B7DE-B33C7DAB99FF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F0EF-75CC-4053-A83D-58314ED89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61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EC6A-448D-49BE-B7DE-B33C7DAB99FF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F0EF-75CC-4053-A83D-58314ED89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67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EC6A-448D-49BE-B7DE-B33C7DAB99FF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F0EF-75CC-4053-A83D-58314ED89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06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EC6A-448D-49BE-B7DE-B33C7DAB99FF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F0EF-75CC-4053-A83D-58314ED89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17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EC6A-448D-49BE-B7DE-B33C7DAB99FF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F0EF-75CC-4053-A83D-58314ED89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71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7EC6A-448D-49BE-B7DE-B33C7DAB99FF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F0EF-75CC-4053-A83D-58314ED89A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5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Quelques représentations </a:t>
            </a:r>
            <a:br>
              <a:rPr lang="fr-FR" b="1" dirty="0" smtClean="0"/>
            </a:br>
            <a:r>
              <a:rPr lang="fr-FR" b="1" dirty="0" smtClean="0"/>
              <a:t>du Christ en croix 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Cours CIF </a:t>
            </a:r>
          </a:p>
          <a:p>
            <a:r>
              <a:rPr lang="fr-FR" smtClean="0"/>
              <a:t>2018-2019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0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ésultat de recherche d'images pour &quot;christ arcaba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819400" cy="45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35595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7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T125047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395536"/>
            <a:ext cx="7620000" cy="99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5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61938"/>
            <a:ext cx="63341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8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552728" cy="42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1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16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3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11" y="246694"/>
            <a:ext cx="6732898" cy="627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3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142875"/>
            <a:ext cx="363855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2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</Words>
  <Application>Microsoft Office PowerPoint</Application>
  <PresentationFormat>Affichage à l'écran (4:3)</PresentationFormat>
  <Paragraphs>5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Quelques représentations  du Christ en croix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12</cp:revision>
  <dcterms:created xsi:type="dcterms:W3CDTF">2018-01-07T14:36:42Z</dcterms:created>
  <dcterms:modified xsi:type="dcterms:W3CDTF">2019-02-11T12:10:49Z</dcterms:modified>
</cp:coreProperties>
</file>