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5" r:id="rId8"/>
    <p:sldId id="259" r:id="rId9"/>
    <p:sldId id="26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2B9C7-1FCE-4357-AF4C-B7D058224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BDBEFD-DBDB-4684-BFE5-69F69EDA7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D1E416-1F9D-4FD8-B54A-A4147F490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92FB6D-8761-4DD4-A29D-7716FE1A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BDD58B-C6E4-4C33-98ED-BCCE5B14F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60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A61CDC-7403-44D9-9D7C-73BDEE6DA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EEF321-5499-492D-9C5D-FF8D27EFB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6B9135-C5DD-4A61-A38C-A9FAC9BC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B241F4-1E8A-4188-A085-994335E3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BF7A64-9E19-41A6-9D94-E86443DE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62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00401F-75C9-4123-9CE7-CA0EEEE11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064C5C-B0C7-46D8-8D6B-6E1C54973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BAAB74-6297-4E1F-9DF2-C2050ACB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9F9FA3-897C-4C26-A683-4E808B8E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C82766-5361-4126-8F0B-B9C3F61E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09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4A34C-5B4D-47DD-89BF-25A769E8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D4D14B-B91E-4561-93A5-C108B5A7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0C7C64-73E4-4A42-BDA4-079BFD0F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86AA41-FB86-4039-A6E5-94A5E29C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FB0F26-F766-4E04-B651-98D8E406B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9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EDE5E-DEE8-4F92-851A-CD5C9ACC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13A8BF-C211-4112-8716-DC664332C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9B340-F82E-4C07-9EA2-E2EDC817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45D131-337C-429C-8CBF-A18A6DB8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7AEFE5-D213-4805-B16A-7B824CDE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1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59089-7C42-4CF2-A360-181B7F7C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CDC21C-0951-4B85-A81B-58CD62950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2ACD20-0C14-41F9-8F41-96CA7F3D8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6566E1-90E9-4637-99B1-9B190E6D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6EB55D-BA74-482D-B162-D2F8D1A2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0F966C-CFC2-4E25-888B-234D0663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92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16829B-003F-43D5-B672-2AB8B6141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49CEAC-FC34-4BCF-A2CC-349D235CC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09B1F6-9FD1-47A6-9008-D305CBFC0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BBFDCD7-D4A5-4666-BF72-22EFB4681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12EA204-21EB-473C-A8F6-00C123DC3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8FCB51-071E-4578-B036-38D9EBB3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4254FA-0A0D-4190-A96F-82A53F5A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B244CA-DDF3-4373-9D14-5C66FD25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61806-8E6B-45EA-8B49-A15E26A8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84A45E-297E-4EA8-B74D-75F15050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E36A83-3002-45FC-9AAF-4B445A9E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999DAD-DFD1-4506-8D66-0C376A6D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60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97C9E9B-8D62-4FA5-AB10-7E4A3C3A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E346F6-DEEB-48FF-9477-EC9F406C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DDE203-52BB-4AAA-9FA9-EDE842EFE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08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77F98-D40D-4192-9711-79411032F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FB63F7-63E4-446E-A9B1-7CE4AB8EC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782B91-49AE-4A6A-890C-1197D61C0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2D733-3AE3-48D7-8F3D-F1E1BD3CA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2BDAEC-7D57-41FD-9ED2-CB3E1712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BC0FAD-C091-4066-89E5-01D95E268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29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85F130-D59D-49B6-805A-C966C855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D50E67-4410-485D-A75A-DDC892F4C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5158D6-7213-43F8-A0D0-D19BE9F52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0D7FBB-E2DF-499B-A3BF-4D53308C9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F3D0BD-0C13-4EC4-87DA-E764949DB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766A53-144A-4B2E-9CDD-9CF2F69D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87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752F293-4170-46A3-AD87-F3F4E1F6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988E49-28C9-42B1-BCA1-DE5831A90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9568AD-22B6-4DBE-8FFF-CB03C2828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E94F-BD27-4E10-8A44-65E79D85E068}" type="datetimeFigureOut">
              <a:rPr lang="fr-FR" smtClean="0"/>
              <a:t>25/11/2019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8A619-2355-4A89-9D0B-BA1D3E0AF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EDEE75-C85A-42BB-9BC2-28A8B0088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C3B85-132F-419D-8B62-353DDE34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27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822BDF-F32E-455B-8156-D5741D6EE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Révélation et l'Église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9D893F-8CD1-40A8-BCCA-1BA2075C43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Père David Sendrez</a:t>
            </a:r>
          </a:p>
          <a:p>
            <a:r>
              <a:rPr lang="fr-FR" dirty="0"/>
              <a:t>Le CIF</a:t>
            </a:r>
          </a:p>
        </p:txBody>
      </p:sp>
    </p:spTree>
    <p:extLst>
      <p:ext uri="{BB962C8B-B14F-4D97-AF65-F5344CB8AC3E}">
        <p14:creationId xmlns:p14="http://schemas.microsoft.com/office/powerpoint/2010/main" val="387530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A38CE-C773-4FE7-B9E0-0B279023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AF4CB5-EA3E-47EA-99FD-A190186A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Amen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 canon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La </a:t>
            </a:r>
            <a:r>
              <a:rPr lang="fr-FR" dirty="0" err="1"/>
              <a:t>fides</a:t>
            </a:r>
            <a:r>
              <a:rPr lang="fr-FR" dirty="0"/>
              <a:t> </a:t>
            </a:r>
            <a:r>
              <a:rPr lang="fr-FR" dirty="0" err="1"/>
              <a:t>quae</a:t>
            </a:r>
            <a:r>
              <a:rPr lang="fr-FR" dirty="0"/>
              <a:t> et la </a:t>
            </a:r>
            <a:r>
              <a:rPr lang="fr-FR" dirty="0" err="1"/>
              <a:t>fides</a:t>
            </a:r>
            <a:r>
              <a:rPr lang="fr-FR" dirty="0"/>
              <a:t> qua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0" indent="0">
              <a:buNone/>
            </a:pPr>
            <a:r>
              <a:rPr lang="fr-FR" dirty="0"/>
              <a:t>Prolongement christologique;</a:t>
            </a:r>
          </a:p>
          <a:p>
            <a:pPr marL="0" indent="0">
              <a:buNone/>
            </a:pPr>
            <a:r>
              <a:rPr lang="fr-FR" dirty="0"/>
              <a:t>Prolongement trinitaire.</a:t>
            </a:r>
          </a:p>
        </p:txBody>
      </p:sp>
    </p:spTree>
    <p:extLst>
      <p:ext uri="{BB962C8B-B14F-4D97-AF65-F5344CB8AC3E}">
        <p14:creationId xmlns:p14="http://schemas.microsoft.com/office/powerpoint/2010/main" val="283286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755C8-E8A2-4613-A4A9-9BD35D0D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Amen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96D0DE-37D3-4FAB-BF02-1E87301EE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‘mn = la racine de la fidélité et de la vérité.</a:t>
            </a:r>
          </a:p>
        </p:txBody>
      </p:sp>
    </p:spTree>
    <p:extLst>
      <p:ext uri="{BB962C8B-B14F-4D97-AF65-F5344CB8AC3E}">
        <p14:creationId xmlns:p14="http://schemas.microsoft.com/office/powerpoint/2010/main" val="326184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A38CE-C773-4FE7-B9E0-0B279023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AF4CB5-EA3E-47EA-99FD-A190186A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Amen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 canon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La </a:t>
            </a:r>
            <a:r>
              <a:rPr lang="fr-FR" dirty="0" err="1"/>
              <a:t>fides</a:t>
            </a:r>
            <a:r>
              <a:rPr lang="fr-FR" dirty="0"/>
              <a:t> </a:t>
            </a:r>
            <a:r>
              <a:rPr lang="fr-FR" dirty="0" err="1"/>
              <a:t>quae</a:t>
            </a:r>
            <a:r>
              <a:rPr lang="fr-FR" dirty="0"/>
              <a:t> et la </a:t>
            </a:r>
            <a:r>
              <a:rPr lang="fr-FR" dirty="0" err="1"/>
              <a:t>fides</a:t>
            </a:r>
            <a:r>
              <a:rPr lang="fr-FR" dirty="0"/>
              <a:t> qua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0" indent="0">
              <a:buNone/>
            </a:pPr>
            <a:r>
              <a:rPr lang="fr-FR" dirty="0"/>
              <a:t>Prolongement christologique;</a:t>
            </a:r>
          </a:p>
          <a:p>
            <a:pPr marL="0" indent="0">
              <a:buNone/>
            </a:pPr>
            <a:r>
              <a:rPr lang="fr-FR" dirty="0"/>
              <a:t>Prolongement trinitaire.</a:t>
            </a:r>
          </a:p>
        </p:txBody>
      </p:sp>
    </p:spTree>
    <p:extLst>
      <p:ext uri="{BB962C8B-B14F-4D97-AF65-F5344CB8AC3E}">
        <p14:creationId xmlns:p14="http://schemas.microsoft.com/office/powerpoint/2010/main" val="327642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A709AF-BBAE-4CF6-9D61-84985920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Le canon: le mot; l’histoire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6EBF77-C55A-4B99-BE8D-211070729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Canon &gt; </a:t>
            </a:r>
            <a:r>
              <a:rPr lang="fr-FR" dirty="0" err="1"/>
              <a:t>kanôn</a:t>
            </a:r>
            <a:r>
              <a:rPr lang="fr-FR" dirty="0"/>
              <a:t> = </a:t>
            </a:r>
            <a:r>
              <a:rPr lang="fr-FR" dirty="0" err="1"/>
              <a:t>qanèh</a:t>
            </a:r>
            <a:r>
              <a:rPr lang="fr-FR" dirty="0"/>
              <a:t> = roseau</a:t>
            </a: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/>
              <a:t>2 Co 10,13-16 ; Ga 6,16</a:t>
            </a: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 err="1"/>
              <a:t>Dt</a:t>
            </a:r>
            <a:r>
              <a:rPr lang="fr-FR" dirty="0"/>
              <a:t> 34,10</a:t>
            </a: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 err="1"/>
              <a:t>Dt</a:t>
            </a:r>
            <a:r>
              <a:rPr lang="fr-FR" dirty="0"/>
              <a:t> 18,15</a:t>
            </a:r>
          </a:p>
          <a:p>
            <a:pPr marL="0" indent="0">
              <a:buNone/>
            </a:pP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 err="1"/>
              <a:t>Jamnia</a:t>
            </a:r>
            <a:r>
              <a:rPr lang="fr-FR" dirty="0"/>
              <a:t>, entre 90 et 95</a:t>
            </a: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/>
              <a:t>Flavius Joseph (+ vers 100)</a:t>
            </a: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/>
              <a:t>Trente (19</a:t>
            </a:r>
            <a:r>
              <a:rPr lang="fr-FR" baseline="30000" dirty="0"/>
              <a:t>e</a:t>
            </a:r>
            <a:r>
              <a:rPr lang="fr-FR" dirty="0"/>
              <a:t> </a:t>
            </a:r>
            <a:r>
              <a:rPr lang="fr-FR" i="1" dirty="0"/>
              <a:t>œcuménique</a:t>
            </a:r>
            <a:r>
              <a:rPr lang="fr-FR" dirty="0"/>
              <a:t>), 1545-1563</a:t>
            </a:r>
            <a:endParaRPr lang="fr-FR" dirty="0"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066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AA9F4-5164-48B4-97CB-A74BB3B9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Le canon: sa constitution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F1DE08-1FA0-4877-851E-524E31AB1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Col 4,16 et 1 Th 5,27: réception en cours de ce qui deviendra le NT.</a:t>
            </a:r>
          </a:p>
          <a:p>
            <a:pPr marL="0" indent="0">
              <a:buNone/>
            </a:pPr>
            <a:r>
              <a:rPr lang="fr-FR" dirty="0"/>
              <a:t>Cf. 2 P 3,15-16 (un ensemble des lettres de Paul est connu).</a:t>
            </a:r>
          </a:p>
          <a:p>
            <a:pPr marL="0" indent="0">
              <a:buNone/>
            </a:pPr>
            <a:r>
              <a:rPr lang="fr-FR" dirty="0"/>
              <a:t>L’émergence d’une clôture : </a:t>
            </a:r>
            <a:r>
              <a:rPr lang="fr-FR" dirty="0" err="1"/>
              <a:t>Ap</a:t>
            </a:r>
            <a:r>
              <a:rPr lang="fr-FR" dirty="0"/>
              <a:t> 22 ,18-20 // </a:t>
            </a:r>
            <a:r>
              <a:rPr lang="fr-FR" dirty="0" err="1"/>
              <a:t>Jn</a:t>
            </a:r>
            <a:r>
              <a:rPr lang="fr-FR" dirty="0"/>
              <a:t> 20 : 1</a:t>
            </a:r>
            <a:r>
              <a:rPr lang="fr-FR" baseline="30000" dirty="0"/>
              <a:t>re</a:t>
            </a:r>
            <a:r>
              <a:rPr lang="fr-FR" dirty="0"/>
              <a:t> conclusion et </a:t>
            </a:r>
            <a:r>
              <a:rPr lang="fr-FR" dirty="0" err="1"/>
              <a:t>Jn</a:t>
            </a:r>
            <a:r>
              <a:rPr lang="fr-FR" dirty="0"/>
              <a:t> 21 : 2</a:t>
            </a:r>
            <a:r>
              <a:rPr lang="fr-FR" baseline="30000" dirty="0"/>
              <a:t>e</a:t>
            </a:r>
            <a:r>
              <a:rPr lang="fr-FR" dirty="0"/>
              <a:t> conclusion. Mais ne canonise pas le NT (en son intégralité et comme ensemble).</a:t>
            </a:r>
          </a:p>
          <a:p>
            <a:pPr marL="0" indent="0">
              <a:buNone/>
            </a:pPr>
            <a:r>
              <a:rPr lang="fr-FR" dirty="0"/>
              <a:t>Première moitié du II</a:t>
            </a:r>
            <a:r>
              <a:rPr lang="fr-FR" baseline="30000" dirty="0"/>
              <a:t>e</a:t>
            </a:r>
            <a:r>
              <a:rPr lang="fr-FR" dirty="0"/>
              <a:t> s. : l’Épître de Barnabé et la 2</a:t>
            </a:r>
            <a:r>
              <a:rPr lang="fr-FR" baseline="30000" dirty="0"/>
              <a:t>e</a:t>
            </a:r>
            <a:r>
              <a:rPr lang="fr-FR" dirty="0"/>
              <a:t> lettre de Clément.</a:t>
            </a:r>
          </a:p>
          <a:p>
            <a:pPr marL="0" indent="0">
              <a:buNone/>
            </a:pPr>
            <a:r>
              <a:rPr lang="fr-FR" dirty="0"/>
              <a:t>canon de Muratori.</a:t>
            </a:r>
          </a:p>
          <a:p>
            <a:pPr marL="0" indent="0">
              <a:buNone/>
            </a:pPr>
            <a:r>
              <a:rPr lang="fr-FR" dirty="0" err="1"/>
              <a:t>Lc</a:t>
            </a:r>
            <a:r>
              <a:rPr lang="fr-FR" dirty="0"/>
              <a:t> 4,21 // </a:t>
            </a:r>
            <a:r>
              <a:rPr lang="fr-FR" dirty="0" err="1"/>
              <a:t>Lc</a:t>
            </a:r>
            <a:r>
              <a:rPr lang="fr-FR" dirty="0"/>
              <a:t> 24,13-35: modèle eucharistique.</a:t>
            </a:r>
            <a:endParaRPr lang="fr-FR" dirty="0"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207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95F82-7D7B-49FA-A376-091425A3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Le canon: controverses protestantes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3C5C23-8F5A-4C5D-822B-DAEDF365D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Luther</a:t>
            </a:r>
          </a:p>
          <a:p>
            <a:r>
              <a:rPr lang="fr-FR" dirty="0"/>
              <a:t>Barth</a:t>
            </a:r>
          </a:p>
        </p:txBody>
      </p:sp>
    </p:spTree>
    <p:extLst>
      <p:ext uri="{BB962C8B-B14F-4D97-AF65-F5344CB8AC3E}">
        <p14:creationId xmlns:p14="http://schemas.microsoft.com/office/powerpoint/2010/main" val="95805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A38CE-C773-4FE7-B9E0-0B279023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AF4CB5-EA3E-47EA-99FD-A190186A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Amen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 canon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La </a:t>
            </a:r>
            <a:r>
              <a:rPr lang="fr-FR" dirty="0" err="1"/>
              <a:t>fides</a:t>
            </a:r>
            <a:r>
              <a:rPr lang="fr-FR" dirty="0"/>
              <a:t> </a:t>
            </a:r>
            <a:r>
              <a:rPr lang="fr-FR" dirty="0" err="1"/>
              <a:t>quae</a:t>
            </a:r>
            <a:r>
              <a:rPr lang="fr-FR" dirty="0"/>
              <a:t> et la </a:t>
            </a:r>
            <a:r>
              <a:rPr lang="fr-FR" dirty="0" err="1"/>
              <a:t>fides</a:t>
            </a:r>
            <a:r>
              <a:rPr lang="fr-FR" dirty="0"/>
              <a:t> qua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0" indent="0">
              <a:buNone/>
            </a:pPr>
            <a:r>
              <a:rPr lang="fr-FR" dirty="0"/>
              <a:t>Prolongement christologique;</a:t>
            </a:r>
          </a:p>
          <a:p>
            <a:pPr marL="0" indent="0">
              <a:buNone/>
            </a:pPr>
            <a:r>
              <a:rPr lang="fr-FR" dirty="0"/>
              <a:t>Prolongement trinitaire.</a:t>
            </a:r>
          </a:p>
        </p:txBody>
      </p:sp>
    </p:spTree>
    <p:extLst>
      <p:ext uri="{BB962C8B-B14F-4D97-AF65-F5344CB8AC3E}">
        <p14:creationId xmlns:p14="http://schemas.microsoft.com/office/powerpoint/2010/main" val="96545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A38CE-C773-4FE7-B9E0-0B279023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AF4CB5-EA3E-47EA-99FD-A190186A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Amen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 canon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La </a:t>
            </a:r>
            <a:r>
              <a:rPr lang="fr-FR" dirty="0" err="1"/>
              <a:t>fides</a:t>
            </a:r>
            <a:r>
              <a:rPr lang="fr-FR" dirty="0"/>
              <a:t> </a:t>
            </a:r>
            <a:r>
              <a:rPr lang="fr-FR" dirty="0" err="1"/>
              <a:t>quae</a:t>
            </a:r>
            <a:r>
              <a:rPr lang="fr-FR" dirty="0"/>
              <a:t> et la </a:t>
            </a:r>
            <a:r>
              <a:rPr lang="fr-FR" dirty="0" err="1"/>
              <a:t>fides</a:t>
            </a:r>
            <a:r>
              <a:rPr lang="fr-FR" dirty="0"/>
              <a:t> qua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0" indent="0">
              <a:buNone/>
            </a:pPr>
            <a:r>
              <a:rPr lang="fr-FR" dirty="0"/>
              <a:t>Prolongement christologique;</a:t>
            </a:r>
          </a:p>
          <a:p>
            <a:pPr marL="0" indent="0">
              <a:buNone/>
            </a:pPr>
            <a:r>
              <a:rPr lang="fr-FR" dirty="0"/>
              <a:t>Prolongement trinitaire.</a:t>
            </a:r>
          </a:p>
        </p:txBody>
      </p:sp>
    </p:spTree>
    <p:extLst>
      <p:ext uri="{BB962C8B-B14F-4D97-AF65-F5344CB8AC3E}">
        <p14:creationId xmlns:p14="http://schemas.microsoft.com/office/powerpoint/2010/main" val="3531583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254</Words>
  <Application>Microsoft Office PowerPoint</Application>
  <PresentationFormat>Grand écran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La Révélation et l'Église</vt:lpstr>
      <vt:lpstr>Plan général</vt:lpstr>
      <vt:lpstr>1. Amen</vt:lpstr>
      <vt:lpstr>Plan général</vt:lpstr>
      <vt:lpstr>2. Le canon: le mot; l’histoire</vt:lpstr>
      <vt:lpstr>2. Le canon: sa constitution</vt:lpstr>
      <vt:lpstr>2. Le canon: controverses protestantes</vt:lpstr>
      <vt:lpstr>Plan général</vt:lpstr>
      <vt:lpstr>Plan général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Révélation et l'Église</dc:title>
  <dc:creator>David Sébastien Sendrez</dc:creator>
  <cp:lastModifiedBy>David Sébastien Sendrez</cp:lastModifiedBy>
  <cp:revision>4</cp:revision>
  <dcterms:created xsi:type="dcterms:W3CDTF">2019-11-25T10:24:20Z</dcterms:created>
  <dcterms:modified xsi:type="dcterms:W3CDTF">2019-11-25T10:42:22Z</dcterms:modified>
</cp:coreProperties>
</file>