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63" r:id="rId2"/>
    <p:sldId id="269" r:id="rId3"/>
    <p:sldId id="365" r:id="rId4"/>
    <p:sldId id="366" r:id="rId5"/>
    <p:sldId id="368" r:id="rId6"/>
    <p:sldId id="369" r:id="rId7"/>
    <p:sldId id="370" r:id="rId8"/>
    <p:sldId id="371" r:id="rId9"/>
    <p:sldId id="372" r:id="rId10"/>
    <p:sldId id="367" r:id="rId11"/>
    <p:sldId id="374" r:id="rId12"/>
    <p:sldId id="375" r:id="rId13"/>
    <p:sldId id="376" r:id="rId14"/>
    <p:sldId id="377" r:id="rId15"/>
    <p:sldId id="378" r:id="rId16"/>
    <p:sldId id="343" r:id="rId17"/>
    <p:sldId id="274" r:id="rId18"/>
    <p:sldId id="275" r:id="rId19"/>
    <p:sldId id="354" r:id="rId20"/>
    <p:sldId id="355" r:id="rId21"/>
    <p:sldId id="356" r:id="rId22"/>
    <p:sldId id="335" r:id="rId23"/>
    <p:sldId id="276" r:id="rId24"/>
    <p:sldId id="357" r:id="rId25"/>
    <p:sldId id="336" r:id="rId26"/>
    <p:sldId id="358" r:id="rId27"/>
    <p:sldId id="359" r:id="rId28"/>
    <p:sldId id="279" r:id="rId29"/>
    <p:sldId id="349" r:id="rId30"/>
    <p:sldId id="350" r:id="rId31"/>
    <p:sldId id="351" r:id="rId32"/>
    <p:sldId id="278" r:id="rId33"/>
    <p:sldId id="352" r:id="rId34"/>
    <p:sldId id="361" r:id="rId35"/>
    <p:sldId id="360" r:id="rId36"/>
    <p:sldId id="353" r:id="rId37"/>
    <p:sldId id="281" r:id="rId38"/>
    <p:sldId id="340" r:id="rId39"/>
    <p:sldId id="362" r:id="rId40"/>
    <p:sldId id="344" r:id="rId41"/>
    <p:sldId id="341" r:id="rId42"/>
    <p:sldId id="342" r:id="rId43"/>
    <p:sldId id="273" r:id="rId44"/>
    <p:sldId id="338" r:id="rId45"/>
    <p:sldId id="363" r:id="rId46"/>
    <p:sldId id="345" r:id="rId47"/>
    <p:sldId id="283" r:id="rId48"/>
    <p:sldId id="346" r:id="rId49"/>
    <p:sldId id="284" r:id="rId50"/>
    <p:sldId id="286" r:id="rId51"/>
    <p:sldId id="347" r:id="rId52"/>
    <p:sldId id="285" r:id="rId53"/>
    <p:sldId id="287" r:id="rId54"/>
    <p:sldId id="288" r:id="rId55"/>
    <p:sldId id="289" r:id="rId56"/>
    <p:sldId id="290" r:id="rId57"/>
    <p:sldId id="292" r:id="rId58"/>
    <p:sldId id="293" r:id="rId59"/>
    <p:sldId id="364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4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  <p:sldId id="320" r:id="rId88"/>
    <p:sldId id="321" r:id="rId89"/>
    <p:sldId id="322" r:id="rId90"/>
    <p:sldId id="323" r:id="rId91"/>
    <p:sldId id="324" r:id="rId92"/>
    <p:sldId id="325" r:id="rId93"/>
    <p:sldId id="326" r:id="rId94"/>
    <p:sldId id="327" r:id="rId95"/>
    <p:sldId id="328" r:id="rId96"/>
    <p:sldId id="329" r:id="rId97"/>
    <p:sldId id="330" r:id="rId98"/>
    <p:sldId id="331" r:id="rId99"/>
    <p:sldId id="332" r:id="rId10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23222-7AB3-461B-9FA7-30BD8322DE37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271A5-8E9B-4169-8D58-382F40A14CF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4B5D-3C2F-4817-BBF6-9B44987036B7}" type="slidenum">
              <a:rPr lang="fr-FR" smtClean="0"/>
              <a:pPr/>
              <a:t>65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E1A90-8507-4699-B604-BB25ABDF2669}" type="datetimeFigureOut">
              <a:rPr lang="fr-FR" smtClean="0"/>
              <a:pPr/>
              <a:t>28/01/2020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ved=2ahUKEwi_3s2zuLLmAhUErxoKHUM4BnEQjRx6BAgBEAQ&amp;url=http://www.leparisien.fr/hauts-de-seine-92/boulogne-billancourt-92100/boulogne-billancourt-paul-landowski-aura-son-musee-02-07-2017-7104624.php&amp;psig=AOvVaw1zrCKgPO-3dvjkXkGXPlLK&amp;ust=1576319994004829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fr/url?sa=i&amp;rct=j&amp;q=&amp;esrc=s&amp;source=images&amp;cd=&amp;cad=rja&amp;uact=8&amp;ved=2ahUKEwjBuryG_aXnAhUKyxoKHVX_Bg8QjRx6BAgBEAQ&amp;url=https%3A%2F%2Fwww.medaille-miraculeuse.fr%2Fmeditation%2Fmourir-cest-ouvrir-la-porte-au-seigneur-qui-frappe.html&amp;psig=AOvVaw2e2j0L2gbtkTFeLq8SXxIA&amp;ust=158028989372362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huffingtonpost.fr/entry/il-faut-arreter-de-dire-big-bang-selon-le-prix-nobel-de-physique-2019_fr_5dcd2506e4b0a794d1fb0feb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kimballtrombone.com/trombone-history-timeline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google.fr/url?sa=i&amp;rct=j&amp;q=&amp;esrc=s&amp;source=images&amp;cd=&amp;ved=2ahUKEwjA0eiep57nAhUSBGMBHdmxAy8QjRx6BAgBEAQ&amp;url=http://www.toujourspret.com/techniques/matelotage/cordage/structure_d'une_corde.php&amp;psig=AOvVaw3wtwWGXdfzLV3UlTmoNdcV&amp;ust=158002634110410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fr/url?sa=i&amp;rct=j&amp;q=&amp;esrc=s&amp;source=images&amp;cd=&amp;ved=2ahUKEwjpjfjih_zmAhU7D2MBHbLPBhwQjRx6BAgBEAQ&amp;url=https://www.chez-les-enfants.fr/shop/product/tob2307-poupees-russes-matriochkas-en-bois-720&amp;psig=AOvVaw3pT7NFigN_nSgmT2dpF3w-&amp;ust=157884974047923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hyperlink" Target="http://www.google.fr/url?sa=i&amp;rct=j&amp;q=&amp;esrc=s&amp;source=images&amp;cd=&amp;ved=2ahUKEwjA0eiep57nAhUSBGMBHdmxAy8QjRx6BAgBEAQ&amp;url=http://www.toujourspret.com/techniques/matelotage/cordage/structure_d'une_corde.php&amp;psig=AOvVaw3wtwWGXdfzLV3UlTmoNdcV&amp;ust=1580026341104104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fr/url?sa=i&amp;rct=j&amp;q=&amp;esrc=s&amp;source=images&amp;cd=&amp;cad=rja&amp;uact=8&amp;ved=2ahUKEwiWgpnksZ7nAhU2A2MBHUHLD0YQjRx6BAgBEAQ&amp;url=http://www.evolisse.fr/les-types-de-tissage-sur-metier-a-tapisserie/&amp;psig=AOvVaw1KLn0_Zi0qYSFeuzSFWhBj&amp;ust=1580029245646113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pin/453245149968901589/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s://www.google.fr/url?sa=i&amp;rct=j&amp;q=&amp;esrc=s&amp;source=images&amp;cd=&amp;cad=rja&amp;uact=8&amp;ved=2ahUKEwiLvdfX6v7mAhUEXRoKHWG1Bt8QjRx6BAgBEAQ&amp;url=https://fr.aleteia.org/2018/12/23/les-chants-du-silence-des-peintres-de-la-nativite/&amp;psig=AOvVaw2Wkc8nX2Yeio24qdJLpJTi&amp;ust=157894500287539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fr/url?sa=i&amp;rct=j&amp;q=&amp;esrc=s&amp;source=images&amp;cd=&amp;cad=rja&amp;uact=8&amp;ved=2ahUKEwjY-rGvs57nAhXADWMBHcUWCbUQjRx6BAgBEAQ&amp;url=/url?sa=i&amp;rct=j&amp;q=&amp;esrc=s&amp;source=images&amp;cd=&amp;ved=2ahUKEwjGmvehs57nAhVR5eAKHTt_B20QjRx6BAgBEAQ&amp;url=https://www.rivagedeboheme.fr/pages/arts/peinture-jusqu-au-14e-siecle/peinture-et-mosaique-byzantines.html&amp;psig=AOvVaw172CxyDonnR0oU8FatwMLk&amp;ust=1580029547245941&amp;psig=AOvVaw172CxyDonnR0oU8FatwMLk&amp;ust=1580029547245941" TargetMode="External"/><Relationship Id="rId5" Type="http://schemas.openxmlformats.org/officeDocument/2006/relationships/image" Target="../media/image13.gif"/><Relationship Id="rId4" Type="http://schemas.openxmlformats.org/officeDocument/2006/relationships/hyperlink" Target="http://www.google.fr/url?sa=i&amp;rct=j&amp;q=&amp;esrc=s&amp;source=images&amp;cd=&amp;cad=rja&amp;uact=8&amp;ved=2ahUKEwi-xqyX7P7mAhVBx4UKHbGtBX0QjRx6BAgBEAQ&amp;url=http://www.pere-gilbert-adam.org/30-C-a-Je-ne-veux-voir-que-Jesus-Crucifie-Entrer-dans-l.html&amp;psig=AOvVaw1lP_wwQiYeuVHqK-AsEpWV&amp;ust=1578945292512889" TargetMode="External"/><Relationship Id="rId9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religion-orthodoxe.eu/article-st-justin-iieme-siecle-75554664.html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fr/url?sa=i&amp;rct=j&amp;q=&amp;esrc=s&amp;source=images&amp;cd=&amp;ved=2ahUKEwjehejE5_3mAhVLRBoKHT3QAKwQjRx6BAgBEAQ&amp;url=https://www.pinterest.fr/pin/532198880937875079/&amp;psig=AOvVaw3I7CYmOwLX7N7PSxzariAJ&amp;ust=1578909801387508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fr/url?sa=i&amp;rct=j&amp;q=&amp;esrc=s&amp;source=images&amp;cd=&amp;ved=2ahUKEwiTzOqD6P3mAhVEKBoKHV2fDz0QjRx6BAgBEAQ&amp;url=https://www.e-venise.com/eglises-venise.htm&amp;psig=AOvVaw3I7CYmOwLX7N7PSxzariAJ&amp;ust=1578909801387508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fr/url?sa=i&amp;rct=j&amp;q=&amp;esrc=s&amp;source=images&amp;cd=&amp;cad=rja&amp;uact=8&amp;ved=2ahUKEwjcht7lgPzmAhVEyoUKHXNYDCcQjRx6BAgBEAQ&amp;url=http://ad-mary44.over-blog.com/article-mosaiques-basilique-saint-marc-venise-103243024.html&amp;psig=AOvVaw31d02gqASQqoMMKS446zqn&amp;ust=1578847858832164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fr/url?sa=i&amp;rct=j&amp;q=&amp;esrc=s&amp;source=images&amp;cd=&amp;cad=rja&amp;uact=8&amp;ved=2ahUKEwiBgeb64_3mAhWN5OAKHTqnCqMQjRx6BAgBEAQ&amp;url=http://ad-mary44.over-blog.com/article-mosaiques-basilique-saint-marc-venise-103243024.html&amp;psig=AOvVaw1ZGQrzKnVs25osPDJLplwT&amp;ust=1578900988321670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fr/url?sa=i&amp;rct=j&amp;q=&amp;esrc=s&amp;source=images&amp;cd=&amp;cad=rja&amp;uact=8&amp;ved=2ahUKEwjt0pDHpPjZAhWGGewKHSCkAh0QjRx6BAgAEAU&amp;url=https://www.tripadvisor.fr/LocationPhotoDirectLink-g187870-d191175-i178758404-St_Mark_s_Square-Venice_Veneto.html&amp;psig=AOvVaw3sHr9kW5POZY0EphT-GR4g&amp;ust=1521545301694782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chestofbooks.com/architecture/James-Fergusson/Illustrated-Handbook-of-Architecture---Christian-Architecture/797-S.html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fr/url?sa=i&amp;rct=j&amp;q=&amp;esrc=s&amp;source=images&amp;cd=&amp;cad=rja&amp;uact=8&amp;ved=2ahUKEwiRpcir_NLcAhXSxYUKHfSXBcYQjRx6BAgBEAU&amp;url=http://venicexplorer.com/explore-venice/top-10-venice-museums/1-basilica-of-st-mark-basilica-di-san-marco.html&amp;psig=AOvVaw3JNMQWTokCrClDXq3K6xTX&amp;ust=153345740441921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fr/url?sa=i&amp;rct=j&amp;q=&amp;esrc=s&amp;source=images&amp;cd=&amp;cad=rja&amp;uact=8&amp;ved=2ahUKEwiBy6vDhNPcAhUIyIUKHRSYBwwQjRx6BAgBEAU&amp;url=https://www.tuango.ca/fr/deal/rabais-voyage-venise-wingbuddy-aout&amp;psig=AOvVaw3JNMQWTokCrClDXq3K6xTX&amp;ust=1533457404419213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fr/url?sa=i&amp;rct=j&amp;q=&amp;esrc=s&amp;source=images&amp;cd=&amp;cad=rja&amp;uact=8&amp;ved=2ahUKEwi9koWlpPjZAhUC-qQKHT9yAV4QjRx6BAgAEAU&amp;url=http://www.vivre-venise.com/basilique-saint-marc-venise/&amp;psig=AOvVaw3sHr9kW5POZY0EphT-GR4g&amp;ust=1521545301694782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google.fr/url?sa=i&amp;rct=j&amp;q=&amp;esrc=s&amp;source=images&amp;cd=&amp;cad=rja&amp;uact=8&amp;ved=2ahUKEwif1d7P7v7mAhWQx4UKHRVpBUYQjRx6BAgBEAQ&amp;url=http://www.cosmovisions.com/monuVenise-Basilique-Saint-Marc-Interieur.htm&amp;psig=AOvVaw3HHXslKdh2hDzLbLvcdapc&amp;ust=1578946064502310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fr/url?sa=i&amp;rct=j&amp;q=&amp;esrc=s&amp;source=images&amp;cd=&amp;cad=rja&amp;uact=8&amp;ved=2ahUKEwiZ9bWt9ILaAhXLMewKHW8AAmIQjRx6BAgAEAU&amp;url=/url?sa=i&amp;rct=j&amp;q=&amp;esrc=s&amp;source=images&amp;cd=&amp;ved=2ahUKEwiZ9bWt9ILaAhXLMewKHW8AAmIQjRx6BAgAEAU&amp;url=https://www.easyvoyage.com/italie/la-basilique-saint-marc-7573&amp;psig=AOvVaw0pGcjOrwIUsDZKaTKlTCOv&amp;ust=1521910228093854&amp;psig=AOvVaw0pGcjOrwIUsDZKaTKlTCOv&amp;ust=1521910228093854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Verbe s</a:t>
            </a: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4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frapper à la port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9" y="0"/>
            <a:ext cx="5517828" cy="715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700808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rgbClr val="FFFF00"/>
                </a:solidFill>
              </a:rPr>
              <a:t>Lumière</a:t>
            </a:r>
          </a:p>
          <a:p>
            <a:r>
              <a:rPr lang="fr-FR" sz="8800" dirty="0" smtClean="0">
                <a:solidFill>
                  <a:srgbClr val="FFFF00"/>
                </a:solidFill>
              </a:rPr>
              <a:t>    gloire</a:t>
            </a:r>
            <a:endParaRPr lang="fr-FR" sz="8800" dirty="0">
              <a:solidFill>
                <a:srgbClr val="FFFF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Il s’est fait chair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364088" y="2060848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rgbClr val="FFFF00"/>
                </a:solidFill>
              </a:rPr>
              <a:t>gloire</a:t>
            </a:r>
            <a:endParaRPr lang="fr-FR" sz="8800" dirty="0">
              <a:solidFill>
                <a:srgbClr val="FFFF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 rot="20227064">
            <a:off x="-142264" y="360366"/>
            <a:ext cx="4070444" cy="175900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353205" y="283914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Plénitude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0" y="2564904"/>
            <a:ext cx="4926883" cy="175900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 rot="1191014">
            <a:off x="152278" y="4573276"/>
            <a:ext cx="4926883" cy="175900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23528" y="3140968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Grâce sur grâce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1106022">
            <a:off x="728299" y="4992227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bg1"/>
                </a:solidFill>
              </a:rPr>
              <a:t>connaître</a:t>
            </a:r>
            <a:endParaRPr lang="fr-FR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que tout est venu à l’existence, et rien de ce qui s’est fait ne s’est fait sans lui.</a:t>
            </a:r>
          </a:p>
          <a:p>
            <a:r>
              <a:rPr lang="fr-FR" sz="1600" b="1" dirty="0" smtClean="0"/>
              <a:t>En lui était la vie, et la vie était la lumière des hommes ;</a:t>
            </a:r>
          </a:p>
          <a:p>
            <a:r>
              <a:rPr lang="fr-FR" sz="1600" b="1" dirty="0" smtClean="0"/>
              <a:t>la lumière brille 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 smtClean="0"/>
              <a:t>Cet homme n’était pas la Lumière, mais il était là pour rendre témoignage à la Lumière.</a:t>
            </a:r>
          </a:p>
          <a:p>
            <a:r>
              <a:rPr lang="fr-FR" sz="1600" b="1" dirty="0" smtClean="0"/>
              <a:t>Le Verbe était la vraie Lumière, qui éclaire tout homme en venant dans le monde.</a:t>
            </a:r>
          </a:p>
          <a:p>
            <a:r>
              <a:rPr lang="fr-FR" sz="1600" b="1" dirty="0" smtClean="0"/>
              <a:t>Il était dans le monde, et le monde était venu par lui à l’existence, mais le monde ne l’a pas reconnu.</a:t>
            </a:r>
          </a:p>
          <a:p>
            <a:r>
              <a:rPr lang="fr-FR" sz="1600" b="1" dirty="0" smtClean="0"/>
              <a:t>Il est venu chez lui, et les siens ne l’ont pas reçu.</a:t>
            </a:r>
          </a:p>
          <a:p>
            <a:r>
              <a:rPr lang="fr-FR" sz="1600" b="1" dirty="0" smtClean="0"/>
              <a:t>Mais à tous ceux qui l’ont reçu, il a donné de pouvoir devenir enfants de Dieu, eux qui croient en son nom. Ils ne sont pas nés du sang, ni d’une volonté charnelle, ni d’une volonté d’homme : 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l’a fait connaître.</a:t>
            </a:r>
            <a:endParaRPr lang="fr-FR" sz="1600" b="1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259632" y="1700808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1187624" y="4653136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260648"/>
            <a:ext cx="8208912" cy="656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que tout est venu à l’existence, et rien de ce qui s’est fait ne s’est fait sans lui.</a:t>
            </a:r>
          </a:p>
          <a:p>
            <a:r>
              <a:rPr lang="fr-FR" sz="1600" b="1" dirty="0" smtClean="0"/>
              <a:t>En lui était la vie, et la vie était la lumière des hommes ;</a:t>
            </a:r>
          </a:p>
          <a:p>
            <a:r>
              <a:rPr lang="fr-FR" sz="1600" b="1" dirty="0" smtClean="0"/>
              <a:t>la lumière brille 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 smtClean="0"/>
              <a:t>Cet homme n’était pas la Lumière, mais il était là pour rendre témoignage à la Lumière.</a:t>
            </a:r>
          </a:p>
          <a:p>
            <a:r>
              <a:rPr lang="fr-FR" sz="1600" b="1" dirty="0" smtClean="0"/>
              <a:t>Le Verbe était la vraie Lumière, qui éclaire tout homme en venant dans le monde.</a:t>
            </a:r>
          </a:p>
          <a:p>
            <a:r>
              <a:rPr lang="fr-FR" sz="1600" b="1" dirty="0" smtClean="0"/>
              <a:t>Il était dans le monde, et le monde était venu par lui à l’existence, mais le monde ne l’a pas reconnu.</a:t>
            </a:r>
          </a:p>
          <a:p>
            <a:r>
              <a:rPr lang="fr-FR" sz="1600" b="1" dirty="0" smtClean="0"/>
              <a:t>		</a:t>
            </a:r>
            <a:r>
              <a:rPr lang="fr-FR" sz="1600" b="1" dirty="0" smtClean="0">
                <a:solidFill>
                  <a:srgbClr val="FF0000"/>
                </a:solidFill>
              </a:rPr>
              <a:t>Il </a:t>
            </a:r>
            <a:r>
              <a:rPr lang="fr-FR" sz="1600" b="1" dirty="0" smtClean="0">
                <a:solidFill>
                  <a:srgbClr val="FF0000"/>
                </a:solidFill>
              </a:rPr>
              <a:t>est venu chez lui, et les siens ne l’ont pas reçu.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	Mais </a:t>
            </a:r>
            <a:r>
              <a:rPr lang="fr-FR" b="1" dirty="0" smtClean="0">
                <a:solidFill>
                  <a:srgbClr val="FF0000"/>
                </a:solidFill>
              </a:rPr>
              <a:t>à tous ceux qui l’ont reçu, 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il </a:t>
            </a:r>
            <a:r>
              <a:rPr lang="fr-FR" b="1" dirty="0" smtClean="0">
                <a:solidFill>
                  <a:srgbClr val="FF0000"/>
                </a:solidFill>
              </a:rPr>
              <a:t>a donné de pouvoir devenir enfants de </a:t>
            </a:r>
            <a:r>
              <a:rPr lang="fr-FR" b="1" dirty="0" smtClean="0">
                <a:solidFill>
                  <a:srgbClr val="FF0000"/>
                </a:solidFill>
              </a:rPr>
              <a:t>Dieu,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	</a:t>
            </a:r>
            <a:r>
              <a:rPr lang="fr-FR" b="1" dirty="0" smtClean="0">
                <a:solidFill>
                  <a:srgbClr val="FF0000"/>
                </a:solidFill>
              </a:rPr>
              <a:t>eux </a:t>
            </a:r>
            <a:r>
              <a:rPr lang="fr-FR" b="1" dirty="0" smtClean="0">
                <a:solidFill>
                  <a:srgbClr val="FF0000"/>
                </a:solidFill>
              </a:rPr>
              <a:t>qui croient en son nom. </a:t>
            </a:r>
            <a:r>
              <a:rPr lang="fr-FR" b="1" dirty="0" smtClean="0">
                <a:solidFill>
                  <a:srgbClr val="FF0000"/>
                </a:solidFill>
              </a:rPr>
              <a:t>I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		</a:t>
            </a:r>
            <a:r>
              <a:rPr lang="fr-FR" b="1" dirty="0" err="1" smtClean="0">
                <a:solidFill>
                  <a:srgbClr val="FF0000"/>
                </a:solidFill>
              </a:rPr>
              <a:t>ls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ne sont pas nés du sang, ni d’une volonté charnelle, ni d’une </a:t>
            </a:r>
            <a:r>
              <a:rPr lang="fr-FR" b="1" dirty="0" smtClean="0">
                <a:solidFill>
                  <a:srgbClr val="FF0000"/>
                </a:solidFill>
              </a:rPr>
              <a:t>             		volonté </a:t>
            </a:r>
            <a:r>
              <a:rPr lang="fr-FR" b="1" dirty="0" smtClean="0">
                <a:solidFill>
                  <a:srgbClr val="FF0000"/>
                </a:solidFill>
              </a:rPr>
              <a:t>d’homme : 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l’a fait connaître.</a:t>
            </a:r>
            <a:endParaRPr lang="fr-FR" sz="1600" b="1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187624" y="1556792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1187624" y="5085184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27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102869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92696"/>
            <a:ext cx="9501893" cy="5850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B050"/>
                </a:solidFill>
              </a:rPr>
              <a:t>Au commencement </a:t>
            </a:r>
            <a:r>
              <a:rPr lang="fr-FR" sz="1600" b="1" dirty="0" smtClean="0">
                <a:solidFill>
                  <a:srgbClr val="FF0000"/>
                </a:solidFill>
              </a:rPr>
              <a:t>était le Verbe, et le Verbe était auprès de Dieu, et le Verbe était Dieu.</a:t>
            </a:r>
          </a:p>
          <a:p>
            <a:r>
              <a:rPr lang="fr-FR" sz="1600" b="1" dirty="0" smtClean="0">
                <a:solidFill>
                  <a:srgbClr val="FF0000"/>
                </a:solidFill>
              </a:rPr>
              <a:t>Il était </a:t>
            </a:r>
            <a:r>
              <a:rPr lang="fr-FR" sz="1600" b="1" dirty="0" smtClean="0">
                <a:solidFill>
                  <a:srgbClr val="00B050"/>
                </a:solidFill>
              </a:rPr>
              <a:t>au commencement </a:t>
            </a:r>
            <a:r>
              <a:rPr lang="fr-FR" sz="1600" b="1" dirty="0" smtClean="0">
                <a:solidFill>
                  <a:srgbClr val="FF0000"/>
                </a:solidFill>
              </a:rPr>
              <a:t>auprès de Dieu.</a:t>
            </a:r>
          </a:p>
          <a:p>
            <a:r>
              <a:rPr lang="fr-FR" sz="1600" b="1" dirty="0" smtClean="0"/>
              <a:t>C’est par lui que tout est venu à l’existence, et rien de ce qui s’est fait ne s’est fait sans lui.</a:t>
            </a:r>
          </a:p>
          <a:p>
            <a:r>
              <a:rPr lang="fr-FR" sz="1600" b="1" dirty="0" smtClean="0"/>
              <a:t>En lui était la vie, et la vie était la lumière des hommes ;</a:t>
            </a:r>
          </a:p>
          <a:p>
            <a:r>
              <a:rPr lang="fr-FR" sz="1600" b="1" dirty="0" smtClean="0"/>
              <a:t>la lumière brille dans les ténèbres, et les ténèbres ne l’ont pas arrêtée.</a:t>
            </a:r>
          </a:p>
          <a:p>
            <a:r>
              <a:rPr lang="fr-FR" sz="1600" b="1" dirty="0" smtClean="0"/>
              <a:t>Il y eut un homme envoyé par Dieu ; son nom était Jean.</a:t>
            </a:r>
          </a:p>
          <a:p>
            <a:r>
              <a:rPr lang="fr-FR" sz="1600" b="1" dirty="0" smtClean="0"/>
              <a:t>Il est venu comme témoin, pour rendre témoignage à la Lumière, afin que tous croient par lui.</a:t>
            </a:r>
          </a:p>
          <a:p>
            <a:r>
              <a:rPr lang="fr-FR" sz="1600" b="1" dirty="0" smtClean="0"/>
              <a:t>Cet homme n’était pas la Lumière, mais il était là pour rendre témoignage à la Lumière.</a:t>
            </a:r>
          </a:p>
          <a:p>
            <a:r>
              <a:rPr lang="fr-FR" sz="1600" b="1" dirty="0" smtClean="0"/>
              <a:t>Le Verbe était la vraie Lumière, qui éclaire tout homme en venant dans le monde.</a:t>
            </a:r>
          </a:p>
          <a:p>
            <a:r>
              <a:rPr lang="fr-FR" sz="1600" b="1" dirty="0" smtClean="0"/>
              <a:t>Il était dans le monde, et le monde était venu par lui à l’existence, mais le monde ne l’a pas reconnu.</a:t>
            </a:r>
          </a:p>
          <a:p>
            <a:r>
              <a:rPr lang="fr-FR" sz="1600" b="1" dirty="0" smtClean="0"/>
              <a:t>Il est venu chez lui, et les siens ne l’ont pas reçu.</a:t>
            </a:r>
          </a:p>
          <a:p>
            <a:r>
              <a:rPr lang="fr-FR" sz="1600" b="1" dirty="0" smtClean="0"/>
              <a:t>Mais à tous ceux qui l’ont reçu, il a donné de pouvoir devenir enfants de Dieu, eux qui croient en son nom. Ils ne sont pas nés du sang, ni d’une volonté charnelle, ni d’une volonté d’homme : 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Jean le Baptiste lui rend témoignage en proclamant : « C’est de lui que j’ai dit : Celui 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</a:t>
            </a:r>
            <a:r>
              <a:rPr lang="fr-FR" sz="1600" b="1" dirty="0" smtClean="0">
                <a:solidFill>
                  <a:srgbClr val="00B050"/>
                </a:solidFill>
              </a:rPr>
              <a:t>personne ne l’a jamais vu</a:t>
            </a:r>
            <a:r>
              <a:rPr lang="fr-FR" sz="1600" b="1" dirty="0" smtClean="0"/>
              <a:t> ; </a:t>
            </a:r>
            <a:r>
              <a:rPr lang="fr-FR" sz="1600" b="1" dirty="0" smtClean="0">
                <a:solidFill>
                  <a:srgbClr val="FF0000"/>
                </a:solidFill>
              </a:rPr>
              <a:t>le Fils unique, lui qui est Dieu, lui qui est dans le sein du Père</a:t>
            </a:r>
            <a:r>
              <a:rPr lang="fr-FR" sz="1600" b="1" dirty="0" smtClean="0"/>
              <a:t>, </a:t>
            </a:r>
            <a:r>
              <a:rPr lang="fr-FR" sz="1600" b="1" dirty="0" smtClean="0">
                <a:solidFill>
                  <a:srgbClr val="00B050"/>
                </a:solidFill>
              </a:rPr>
              <a:t>c’est lui qui l’a fait connaître</a:t>
            </a:r>
            <a:r>
              <a:rPr lang="fr-FR" sz="1600" b="1" dirty="0" smtClean="0"/>
              <a:t>.</a:t>
            </a:r>
            <a:endParaRPr lang="fr-FR" sz="16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908720"/>
            <a:ext cx="69127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  <a:endParaRPr lang="fr-FR" sz="1400" b="1" dirty="0" smtClean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L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Les tentations du Christ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Les adieux 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 M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une tresse à trois brin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>
            <a:off x="3045698" y="1377400"/>
            <a:ext cx="4558630" cy="640257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425470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B050"/>
                </a:solidFill>
              </a:rPr>
              <a:t>Au commencement 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était le Verbe, 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et le Verbe était </a:t>
            </a:r>
            <a:r>
              <a:rPr lang="fr-FR" sz="3600" b="1" dirty="0" smtClean="0">
                <a:solidFill>
                  <a:srgbClr val="00B0F0"/>
                </a:solidFill>
              </a:rPr>
              <a:t>auprès de Dieu</a:t>
            </a:r>
            <a:r>
              <a:rPr lang="fr-FR" sz="3600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et le Verbe était Dieu.</a:t>
            </a:r>
          </a:p>
          <a:p>
            <a:r>
              <a:rPr lang="fr-FR" sz="3600" b="1" dirty="0" smtClean="0">
                <a:solidFill>
                  <a:srgbClr val="FF0000"/>
                </a:solidFill>
              </a:rPr>
              <a:t>Il était </a:t>
            </a:r>
            <a:r>
              <a:rPr lang="fr-FR" sz="3600" b="1" dirty="0" smtClean="0">
                <a:solidFill>
                  <a:srgbClr val="00B050"/>
                </a:solidFill>
              </a:rPr>
              <a:t>au commencement </a:t>
            </a:r>
          </a:p>
          <a:p>
            <a:r>
              <a:rPr lang="fr-FR" sz="3600" b="1" dirty="0" smtClean="0">
                <a:solidFill>
                  <a:srgbClr val="00B0F0"/>
                </a:solidFill>
              </a:rPr>
              <a:t>auprès de Dieu</a:t>
            </a:r>
            <a:endParaRPr lang="fr-FR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que tout est venu à l’existence, et rien de ce qui s’est fait ne s’est fait sans lui.</a:t>
            </a:r>
          </a:p>
          <a:p>
            <a:r>
              <a:rPr lang="fr-FR" sz="1600" b="1" dirty="0" smtClean="0"/>
              <a:t>En lui était la vie, et la vie était la lumière des hommes ;</a:t>
            </a:r>
          </a:p>
          <a:p>
            <a:r>
              <a:rPr lang="fr-FR" sz="1600" b="1" dirty="0" smtClean="0"/>
              <a:t>la lumière brille dans les ténèbres, et les ténèbres ne l’ont pas arrêtée.</a:t>
            </a:r>
          </a:p>
          <a:p>
            <a:r>
              <a:rPr lang="fr-FR" sz="1600" b="1" dirty="0" smtClean="0"/>
              <a:t>Il y eut un homme envoyé par Dieu ; son nom était Jean.</a:t>
            </a:r>
          </a:p>
          <a:p>
            <a:r>
              <a:rPr lang="fr-FR" sz="1600" b="1" dirty="0" smtClean="0"/>
              <a:t>Il est venu comme témoin, pour rendre témoignage à la Lumière, afin que tous croient par lui.</a:t>
            </a:r>
          </a:p>
          <a:p>
            <a:r>
              <a:rPr lang="fr-FR" sz="1600" b="1" dirty="0" smtClean="0"/>
              <a:t>Cet homme n’était pas la Lumière, mais il était là pour rendre témoignage à la Lumière.</a:t>
            </a:r>
          </a:p>
          <a:p>
            <a:r>
              <a:rPr lang="fr-FR" sz="1600" b="1" dirty="0" smtClean="0"/>
              <a:t>Le Verbe était la vraie Lumière, qui éclaire tout homme en venant dans le monde.</a:t>
            </a:r>
          </a:p>
          <a:p>
            <a:r>
              <a:rPr lang="fr-FR" sz="1600" b="1" dirty="0" smtClean="0"/>
              <a:t>Il était dans le monde, et le monde était venu par lui à l’existence, mais le monde ne l’a pas reconnu.</a:t>
            </a:r>
          </a:p>
          <a:p>
            <a:r>
              <a:rPr lang="fr-FR" sz="1600" b="1" dirty="0" smtClean="0"/>
              <a:t>Il est venu chez lui, et les siens ne l’ont pas reçu.</a:t>
            </a:r>
          </a:p>
          <a:p>
            <a:r>
              <a:rPr lang="fr-FR" sz="1600" b="1" dirty="0" smtClean="0"/>
              <a:t>Mais à tous ceux qui l’ont reçu, il a donné de pouvoir devenir enfants de Dieu, eux qui croient en son nom. Ils ne sont pas nés du sang, ni d’une volonté charnelle, ni d’une volonté d’homme : 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Jean le Baptiste lui rend témoignage en proclamant : « C’est de lui que j’ai dit : Celui 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l’a fait connaître.</a:t>
            </a:r>
            <a:endParaRPr lang="fr-FR" sz="16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que tout est venu à l’existence, et rien de ce qui s’est fait ne s’est fait sans lui.</a:t>
            </a:r>
          </a:p>
          <a:p>
            <a:r>
              <a:rPr lang="fr-FR" sz="1600" b="1" dirty="0" smtClean="0"/>
              <a:t>En lui était la vie, et la vie était la lumière des hommes ;</a:t>
            </a:r>
          </a:p>
          <a:p>
            <a:r>
              <a:rPr lang="fr-FR" sz="1600" b="1" dirty="0" smtClean="0"/>
              <a:t>la lumière brille 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 smtClean="0"/>
              <a:t>Cet homme n’était pas la Lumière, mais il était là pour rendre témoignage à la Lumière.</a:t>
            </a:r>
          </a:p>
          <a:p>
            <a:r>
              <a:rPr lang="fr-FR" sz="1600" b="1" dirty="0" smtClean="0"/>
              <a:t>Le Verbe était la vraie Lumière, qui éclaire tout homme en venant dans le monde.</a:t>
            </a:r>
          </a:p>
          <a:p>
            <a:r>
              <a:rPr lang="fr-FR" sz="1600" b="1" dirty="0" smtClean="0"/>
              <a:t>Il était dans le monde, et le monde était venu par lui à l’existence, mais le monde ne l’a pas reconnu.</a:t>
            </a:r>
          </a:p>
          <a:p>
            <a:r>
              <a:rPr lang="fr-FR" sz="1600" b="1" dirty="0" smtClean="0"/>
              <a:t>Il est venu chez lui, et les siens ne l’ont pas reçu.</a:t>
            </a:r>
          </a:p>
          <a:p>
            <a:r>
              <a:rPr lang="fr-FR" sz="1600" b="1" dirty="0" smtClean="0"/>
              <a:t>Mais à tous ceux qui l’ont reçu, il a donné de pouvoir devenir enfants de Dieu, eux qui croient en son nom. Ils ne sont pas nés du sang, ni d’une volonté charnelle, ni d’une volonté d’homme : 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l’a fait connaître.</a:t>
            </a:r>
            <a:endParaRPr lang="fr-FR" sz="1600" b="1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259632" y="1700808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1187624" y="4653136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upload.wikimedia.org/wikipedia/commons/c/c9/Paolo_Veronese_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5524500" cy="682942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588224" y="62373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Véronèse, 1560 ?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que tout est venu à l’existence, et rien de ce qui s’est fait ne s’est fait sans lui.</a:t>
            </a:r>
          </a:p>
          <a:p>
            <a:r>
              <a:rPr lang="fr-FR" sz="1600" b="1" dirty="0" smtClean="0"/>
              <a:t>En lui était la vie, et la vie était la lumière des hommes ;</a:t>
            </a:r>
          </a:p>
          <a:p>
            <a:r>
              <a:rPr lang="fr-FR" sz="1600" b="1" dirty="0" smtClean="0"/>
              <a:t>la lumière brille 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 smtClean="0"/>
              <a:t>Cet homme n’était pas la Lumière, mais il était là pour rendre témoignage à la Lumière.</a:t>
            </a:r>
          </a:p>
          <a:p>
            <a:r>
              <a:rPr lang="fr-FR" sz="1600" b="1" dirty="0" smtClean="0"/>
              <a:t>Le Verbe était la vraie Lumière, qui éclaire tout homme en venant dans le monde.</a:t>
            </a:r>
          </a:p>
          <a:p>
            <a:r>
              <a:rPr lang="fr-FR" sz="1600" b="1" dirty="0" smtClean="0"/>
              <a:t>Il était dans le monde, et le monde était venu par lui à l’existence, mais le monde ne l’a pas reconnu.</a:t>
            </a:r>
          </a:p>
          <a:p>
            <a:r>
              <a:rPr lang="fr-FR" sz="1600" b="1" dirty="0" smtClean="0"/>
              <a:t>	Il est venu chez lui, et les siens ne l’ont pas reçu.</a:t>
            </a:r>
          </a:p>
          <a:p>
            <a:r>
              <a:rPr lang="fr-FR" sz="1600" b="1" dirty="0" smtClean="0"/>
              <a:t>		Mais à tous ceux qui l’ont reçu, </a:t>
            </a:r>
          </a:p>
          <a:p>
            <a:r>
              <a:rPr lang="fr-FR" sz="1600" b="1" dirty="0" smtClean="0"/>
              <a:t>			</a:t>
            </a:r>
            <a:r>
              <a:rPr lang="fr-FR" sz="1600" b="1" dirty="0" smtClean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 smtClean="0"/>
              <a:t>		eux qui croient en son nom. </a:t>
            </a:r>
          </a:p>
          <a:p>
            <a:r>
              <a:rPr lang="fr-FR" sz="1600" b="1" dirty="0" smtClean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l’a fait connaître.</a:t>
            </a:r>
            <a:endParaRPr lang="fr-FR" sz="1600" b="1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259632" y="1700808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187624" y="5085184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115616" y="3212976"/>
            <a:ext cx="0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764704"/>
            <a:ext cx="89644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	</a:t>
            </a:r>
            <a:r>
              <a:rPr lang="fr-FR" sz="3200" b="1" dirty="0" smtClean="0"/>
              <a:t>Il est venu chez lui, </a:t>
            </a:r>
          </a:p>
          <a:p>
            <a:r>
              <a:rPr lang="fr-FR" sz="3200" b="1" dirty="0" smtClean="0"/>
              <a:t>          et les siens ne l’ont pas reçu.</a:t>
            </a:r>
          </a:p>
          <a:p>
            <a:r>
              <a:rPr lang="fr-FR" sz="3200" b="1" dirty="0" smtClean="0"/>
              <a:t>		Mais à tous ceux </a:t>
            </a:r>
            <a:r>
              <a:rPr lang="fr-FR" sz="3200" b="1" dirty="0" smtClean="0">
                <a:solidFill>
                  <a:srgbClr val="00B050"/>
                </a:solidFill>
              </a:rPr>
              <a:t>qui l’ont reçu</a:t>
            </a:r>
            <a:r>
              <a:rPr lang="fr-FR" sz="3200" b="1" dirty="0" smtClean="0"/>
              <a:t>, </a:t>
            </a:r>
          </a:p>
          <a:p>
            <a:r>
              <a:rPr lang="fr-FR" sz="3200" b="1" dirty="0" smtClean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3200" b="1" dirty="0" smtClean="0"/>
              <a:t>		eux </a:t>
            </a:r>
            <a:r>
              <a:rPr lang="fr-FR" sz="3200" b="1" dirty="0" smtClean="0">
                <a:solidFill>
                  <a:srgbClr val="00B050"/>
                </a:solidFill>
              </a:rPr>
              <a:t>qui croient en son nom</a:t>
            </a:r>
            <a:r>
              <a:rPr lang="fr-FR" sz="3200" b="1" dirty="0" smtClean="0"/>
              <a:t>. </a:t>
            </a:r>
          </a:p>
          <a:p>
            <a:r>
              <a:rPr lang="fr-FR" sz="3200" b="1" dirty="0" smtClean="0"/>
              <a:t>	Ils ne sont pas nés du sang, ni d’une</a:t>
            </a:r>
          </a:p>
          <a:p>
            <a:r>
              <a:rPr lang="fr-FR" sz="3200" b="1" dirty="0" smtClean="0"/>
              <a:t>          volonté charnelle, ni d’une volonté d’homme : 	ils sont nés de Dieu.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764704"/>
            <a:ext cx="89644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	</a:t>
            </a:r>
            <a:r>
              <a:rPr lang="fr-FR" sz="3200" b="1" dirty="0" smtClean="0"/>
              <a:t>Il est venu chez lui, </a:t>
            </a:r>
          </a:p>
          <a:p>
            <a:r>
              <a:rPr lang="fr-FR" sz="3200" b="1" dirty="0" smtClean="0"/>
              <a:t>          et les siens ne l’ont pas reçu.</a:t>
            </a:r>
          </a:p>
          <a:p>
            <a:r>
              <a:rPr lang="fr-FR" sz="3200" b="1" dirty="0" smtClean="0"/>
              <a:t>		Mais à tous ceux </a:t>
            </a:r>
            <a:r>
              <a:rPr lang="fr-FR" sz="3200" b="1" dirty="0" smtClean="0">
                <a:solidFill>
                  <a:srgbClr val="00B050"/>
                </a:solidFill>
              </a:rPr>
              <a:t>qui l’ont reçu</a:t>
            </a:r>
            <a:r>
              <a:rPr lang="fr-FR" sz="3200" b="1" dirty="0" smtClean="0"/>
              <a:t>, </a:t>
            </a:r>
          </a:p>
          <a:p>
            <a:r>
              <a:rPr lang="fr-FR" sz="3200" b="1" dirty="0" smtClean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3200" b="1" dirty="0" smtClean="0"/>
              <a:t>		eux </a:t>
            </a:r>
            <a:r>
              <a:rPr lang="fr-FR" sz="3200" b="1" dirty="0" smtClean="0">
                <a:solidFill>
                  <a:srgbClr val="00B050"/>
                </a:solidFill>
              </a:rPr>
              <a:t>qui croient en son nom</a:t>
            </a:r>
            <a:r>
              <a:rPr lang="fr-FR" sz="3200" b="1" dirty="0" smtClean="0"/>
              <a:t>. </a:t>
            </a:r>
          </a:p>
          <a:p>
            <a:r>
              <a:rPr lang="fr-FR" sz="3200" b="1" dirty="0" smtClean="0"/>
              <a:t>	Ils ne sont pas nés du sang, ni d’une</a:t>
            </a:r>
          </a:p>
          <a:p>
            <a:r>
              <a:rPr lang="fr-FR" sz="3200" b="1" dirty="0" smtClean="0"/>
              <a:t>          volonté charnelle, ni d’une volonté d’homme : 	ils sont nés de Dieu.</a:t>
            </a:r>
          </a:p>
        </p:txBody>
      </p:sp>
      <p:sp>
        <p:nvSpPr>
          <p:cNvPr id="4" name="Ellipse 3"/>
          <p:cNvSpPr/>
          <p:nvPr/>
        </p:nvSpPr>
        <p:spPr>
          <a:xfrm>
            <a:off x="2915816" y="836712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1475656" y="1340768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987824" y="3284984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691680" y="4293096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076056" y="2276872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ésultat de recherche d'images pour &quot;poupées russ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8746976" cy="4373488"/>
          </a:xfrm>
          <a:prstGeom prst="rect">
            <a:avLst/>
          </a:prstGeom>
          <a:noFill/>
        </p:spPr>
      </p:pic>
      <p:pic>
        <p:nvPicPr>
          <p:cNvPr id="3" name="Picture 2" descr="Résultat de recherche d'images pour &quot;une tresse à trois brins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20492" flipH="1">
            <a:off x="4638027" y="-825546"/>
            <a:ext cx="3341742" cy="4693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</a:t>
            </a:r>
            <a:r>
              <a:rPr lang="fr-FR" sz="1600" dirty="0" smtClean="0"/>
              <a:t>que tout est venu à l’existence</a:t>
            </a:r>
            <a:r>
              <a:rPr lang="fr-FR" sz="1600" b="1" dirty="0" smtClean="0"/>
              <a:t>, et rien de ce qui s’est fait ne s’est fait sans lui.</a:t>
            </a:r>
          </a:p>
          <a:p>
            <a:r>
              <a:rPr lang="fr-FR" sz="1600" b="1" dirty="0" smtClean="0"/>
              <a:t>En lui était la vie, et la vie était la </a:t>
            </a:r>
            <a:r>
              <a:rPr lang="fr-FR" sz="1600" b="1" dirty="0" smtClean="0">
                <a:solidFill>
                  <a:srgbClr val="FFFF00"/>
                </a:solidFill>
              </a:rPr>
              <a:t>lumière des hommes</a:t>
            </a:r>
            <a:r>
              <a:rPr lang="fr-FR" sz="1600" b="1" dirty="0" smtClean="0"/>
              <a:t> ;</a:t>
            </a:r>
          </a:p>
          <a:p>
            <a:r>
              <a:rPr lang="fr-FR" sz="1600" b="1" dirty="0" smtClean="0"/>
              <a:t>la </a:t>
            </a:r>
            <a:r>
              <a:rPr lang="fr-FR" sz="1600" b="1" dirty="0" smtClean="0">
                <a:solidFill>
                  <a:srgbClr val="FFFF00"/>
                </a:solidFill>
              </a:rPr>
              <a:t>lumière brille </a:t>
            </a:r>
            <a:r>
              <a:rPr lang="fr-FR" sz="1600" b="1" dirty="0" smtClean="0"/>
              <a:t>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 smtClean="0"/>
              <a:t>Cet homme n’était pas </a:t>
            </a:r>
            <a:r>
              <a:rPr lang="fr-FR" sz="1600" b="1" dirty="0" smtClean="0">
                <a:solidFill>
                  <a:srgbClr val="FFFF00"/>
                </a:solidFill>
              </a:rPr>
              <a:t>la Lumière</a:t>
            </a:r>
            <a:r>
              <a:rPr lang="fr-FR" sz="1600" b="1" dirty="0" smtClean="0"/>
              <a:t>, mais il était là pour rendre témoignage </a:t>
            </a:r>
            <a:r>
              <a:rPr lang="fr-FR" sz="1600" b="1" dirty="0" smtClean="0">
                <a:solidFill>
                  <a:srgbClr val="FFFF00"/>
                </a:solidFill>
              </a:rPr>
              <a:t>à la Lumière</a:t>
            </a:r>
            <a:r>
              <a:rPr lang="fr-FR" sz="1600" b="1" dirty="0" smtClean="0"/>
              <a:t>.</a:t>
            </a:r>
          </a:p>
          <a:p>
            <a:r>
              <a:rPr lang="fr-FR" sz="1600" b="1" dirty="0" smtClean="0"/>
              <a:t>Le Verbe était la vraie </a:t>
            </a:r>
            <a:r>
              <a:rPr lang="fr-FR" sz="1600" b="1" dirty="0" smtClean="0">
                <a:solidFill>
                  <a:srgbClr val="FFFF00"/>
                </a:solidFill>
              </a:rPr>
              <a:t>Lumière</a:t>
            </a:r>
            <a:r>
              <a:rPr lang="fr-FR" sz="1600" b="1" dirty="0" smtClean="0"/>
              <a:t>, qui éclaire tout homme en venant dans le monde.</a:t>
            </a:r>
          </a:p>
          <a:p>
            <a:r>
              <a:rPr lang="fr-FR" sz="1600" b="1" dirty="0" smtClean="0"/>
              <a:t>Il était dans le monde, et le monde était venu par lui à l’existence, mais le monde ne l’a pas reconnu.</a:t>
            </a:r>
          </a:p>
          <a:p>
            <a:r>
              <a:rPr lang="fr-FR" sz="1600" b="1" dirty="0" smtClean="0"/>
              <a:t>	Il est venu chez lui, et les siens ne l’ont pas reçu.</a:t>
            </a:r>
          </a:p>
          <a:p>
            <a:r>
              <a:rPr lang="fr-FR" sz="1600" b="1" dirty="0" smtClean="0"/>
              <a:t>		Mais à tous ceux qui l’ont reçu, 	</a:t>
            </a:r>
          </a:p>
          <a:p>
            <a:r>
              <a:rPr lang="fr-FR" sz="1600" b="1" dirty="0" smtClean="0"/>
              <a:t>			il a donné de pouvoir devenir enfants de Dieu, </a:t>
            </a:r>
          </a:p>
          <a:p>
            <a:r>
              <a:rPr lang="fr-FR" sz="1600" b="1" dirty="0" smtClean="0"/>
              <a:t>		eux qui croient en son nom. </a:t>
            </a:r>
          </a:p>
          <a:p>
            <a:r>
              <a:rPr lang="fr-FR" sz="1600" b="1" dirty="0" smtClean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l’a fait connaître.</a:t>
            </a:r>
            <a:endParaRPr lang="fr-FR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548680"/>
            <a:ext cx="87484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smtClean="0"/>
              <a:t>Au commencement </a:t>
            </a:r>
            <a:endParaRPr lang="fr-FR" sz="4400" b="1" dirty="0" smtClean="0"/>
          </a:p>
          <a:p>
            <a:endParaRPr lang="fr-FR" sz="4400" b="1" dirty="0" smtClean="0"/>
          </a:p>
          <a:p>
            <a:r>
              <a:rPr lang="fr-FR" sz="4400" b="1" dirty="0" smtClean="0"/>
              <a:t>était </a:t>
            </a:r>
            <a:r>
              <a:rPr lang="fr-FR" sz="4400" b="1" dirty="0" smtClean="0"/>
              <a:t>le Verbe, </a:t>
            </a:r>
            <a:endParaRPr lang="fr-FR" sz="4400" b="1" dirty="0" smtClean="0"/>
          </a:p>
          <a:p>
            <a:r>
              <a:rPr lang="fr-FR" sz="4400" b="1" dirty="0" smtClean="0"/>
              <a:t>et </a:t>
            </a:r>
            <a:r>
              <a:rPr lang="fr-FR" sz="4400" b="1" dirty="0" smtClean="0"/>
              <a:t>le Verbe était </a:t>
            </a:r>
            <a:r>
              <a:rPr lang="fr-FR" sz="4400" b="1" dirty="0" smtClean="0"/>
              <a:t>       auprès </a:t>
            </a:r>
            <a:r>
              <a:rPr lang="fr-FR" sz="4400" b="1" dirty="0" smtClean="0"/>
              <a:t>de Dieu, et le Verbe était </a:t>
            </a:r>
            <a:r>
              <a:rPr lang="fr-FR" sz="4400" b="1" dirty="0" smtClean="0"/>
              <a:t>                         Dieu</a:t>
            </a:r>
            <a:r>
              <a:rPr lang="fr-FR" sz="4400" b="1" dirty="0" smtClean="0"/>
              <a:t>.</a:t>
            </a:r>
          </a:p>
          <a:p>
            <a:r>
              <a:rPr lang="fr-FR" sz="4400" b="1" dirty="0" smtClean="0"/>
              <a:t>Il était </a:t>
            </a:r>
            <a:r>
              <a:rPr lang="fr-FR" sz="4400" b="1" dirty="0" smtClean="0"/>
              <a:t>                        auprès </a:t>
            </a:r>
            <a:r>
              <a:rPr lang="fr-FR" sz="4400" b="1" dirty="0" smtClean="0"/>
              <a:t>de Dieu</a:t>
            </a:r>
            <a:r>
              <a:rPr lang="fr-FR" sz="4400" b="1" dirty="0" smtClean="0"/>
              <a:t>.</a:t>
            </a:r>
            <a:r>
              <a:rPr lang="fr-FR" sz="4400" b="1" dirty="0" smtClean="0"/>
              <a:t> </a:t>
            </a:r>
            <a:endParaRPr lang="fr-FR" sz="4400" b="1" dirty="0" smtClean="0"/>
          </a:p>
          <a:p>
            <a:endParaRPr lang="fr-FR" sz="4400" b="1" dirty="0" smtClean="0"/>
          </a:p>
          <a:p>
            <a:r>
              <a:rPr lang="fr-FR" sz="4400" b="1" dirty="0" smtClean="0"/>
              <a:t>au </a:t>
            </a:r>
            <a:r>
              <a:rPr lang="fr-FR" sz="4400" b="1" dirty="0" smtClean="0"/>
              <a:t>commencement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</a:t>
            </a:r>
            <a:r>
              <a:rPr lang="fr-FR" sz="1600" dirty="0" smtClean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 smtClean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 smtClean="0"/>
              <a:t>En lui était la vie, et la vie était la </a:t>
            </a:r>
            <a:r>
              <a:rPr lang="fr-FR" sz="1600" b="1" dirty="0" smtClean="0">
                <a:solidFill>
                  <a:srgbClr val="FFC000"/>
                </a:solidFill>
              </a:rPr>
              <a:t>lumière des hommes</a:t>
            </a:r>
            <a:r>
              <a:rPr lang="fr-FR" sz="1600" b="1" dirty="0" smtClean="0"/>
              <a:t> ;</a:t>
            </a:r>
          </a:p>
          <a:p>
            <a:r>
              <a:rPr lang="fr-FR" sz="1600" b="1" dirty="0" smtClean="0"/>
              <a:t>la </a:t>
            </a:r>
            <a:r>
              <a:rPr lang="fr-FR" sz="1600" b="1" dirty="0" smtClean="0">
                <a:solidFill>
                  <a:srgbClr val="FFC000"/>
                </a:solidFill>
              </a:rPr>
              <a:t>lumière brille </a:t>
            </a:r>
            <a:r>
              <a:rPr lang="fr-FR" sz="1600" b="1" dirty="0" smtClean="0"/>
              <a:t>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 smtClean="0"/>
              <a:t>Cet homme n’était pas </a:t>
            </a:r>
            <a:r>
              <a:rPr lang="fr-FR" sz="1600" b="1" dirty="0" smtClean="0">
                <a:solidFill>
                  <a:srgbClr val="FFC000"/>
                </a:solidFill>
              </a:rPr>
              <a:t>la Lumière</a:t>
            </a:r>
            <a:r>
              <a:rPr lang="fr-FR" sz="1600" b="1" dirty="0" smtClean="0"/>
              <a:t>, mais il était là pour rendre témoignage </a:t>
            </a:r>
            <a:r>
              <a:rPr lang="fr-FR" sz="1600" b="1" dirty="0" smtClean="0">
                <a:solidFill>
                  <a:srgbClr val="FFC000"/>
                </a:solidFill>
              </a:rPr>
              <a:t>à la Lumière</a:t>
            </a:r>
            <a:r>
              <a:rPr lang="fr-FR" sz="1600" b="1" dirty="0" smtClean="0"/>
              <a:t>.</a:t>
            </a:r>
          </a:p>
          <a:p>
            <a:r>
              <a:rPr lang="fr-FR" sz="1600" b="1" dirty="0" smtClean="0"/>
              <a:t>Le Verbe était la vraie </a:t>
            </a:r>
            <a:r>
              <a:rPr lang="fr-FR" sz="1600" b="1" dirty="0" smtClean="0">
                <a:solidFill>
                  <a:srgbClr val="FFC000"/>
                </a:solidFill>
              </a:rPr>
              <a:t>Lumière</a:t>
            </a:r>
            <a:r>
              <a:rPr lang="fr-FR" sz="1600" b="1" dirty="0" smtClean="0"/>
              <a:t>, qui éclaire tout homme en venant dans le monde.</a:t>
            </a:r>
          </a:p>
          <a:p>
            <a:r>
              <a:rPr lang="fr-FR" sz="1600" b="1" dirty="0" smtClean="0"/>
              <a:t>Il était dans le monde, et </a:t>
            </a:r>
            <a:r>
              <a:rPr lang="fr-FR" sz="1600" b="1" dirty="0" smtClean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 smtClean="0"/>
              <a:t>mais le monde ne l’a pas reconnu.</a:t>
            </a:r>
          </a:p>
          <a:p>
            <a:r>
              <a:rPr lang="fr-FR" sz="1600" b="1" dirty="0" smtClean="0"/>
              <a:t>	Il est venu chez lui, et les siens ne l’ont pas reçu.</a:t>
            </a:r>
          </a:p>
          <a:p>
            <a:r>
              <a:rPr lang="fr-FR" sz="1600" b="1" dirty="0" smtClean="0"/>
              <a:t>		Mais à tous ceux qui l’ont reçu, 	</a:t>
            </a:r>
          </a:p>
          <a:p>
            <a:r>
              <a:rPr lang="fr-FR" sz="1600" b="1" dirty="0" smtClean="0"/>
              <a:t>			il a donné de pouvoir devenir enfants de Dieu, </a:t>
            </a:r>
          </a:p>
          <a:p>
            <a:r>
              <a:rPr lang="fr-FR" sz="1600" b="1" dirty="0" smtClean="0"/>
              <a:t>		eux qui croient en son nom. </a:t>
            </a:r>
          </a:p>
          <a:p>
            <a:r>
              <a:rPr lang="fr-FR" sz="1600" b="1" dirty="0" smtClean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 smtClean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nous avons eu part à sa plénitude, nous avons reçu grâce après grâce ;</a:t>
            </a:r>
          </a:p>
          <a:p>
            <a:r>
              <a:rPr lang="fr-FR" sz="1600" b="1" dirty="0" smtClean="0"/>
              <a:t>car la Loi fut donnée par Moïse, la grâce et la vérité sont venues 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l’a fait connaître.</a:t>
            </a:r>
            <a:endParaRPr lang="fr-FR" sz="16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</a:t>
            </a:r>
            <a:r>
              <a:rPr lang="fr-FR" sz="1600" dirty="0" smtClean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 smtClean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 smtClean="0"/>
              <a:t>En lui était la vie, et la vie était la </a:t>
            </a:r>
            <a:r>
              <a:rPr lang="fr-FR" sz="1600" b="1" dirty="0" smtClean="0">
                <a:solidFill>
                  <a:srgbClr val="FFC000"/>
                </a:solidFill>
              </a:rPr>
              <a:t>lumière des hommes</a:t>
            </a:r>
            <a:r>
              <a:rPr lang="fr-FR" sz="1600" b="1" dirty="0" smtClean="0"/>
              <a:t> ;</a:t>
            </a:r>
          </a:p>
          <a:p>
            <a:r>
              <a:rPr lang="fr-FR" sz="1600" b="1" dirty="0" smtClean="0"/>
              <a:t>la </a:t>
            </a:r>
            <a:r>
              <a:rPr lang="fr-FR" sz="1600" b="1" dirty="0" smtClean="0">
                <a:solidFill>
                  <a:srgbClr val="FFC000"/>
                </a:solidFill>
              </a:rPr>
              <a:t>lumière brille </a:t>
            </a:r>
            <a:r>
              <a:rPr lang="fr-FR" sz="1600" b="1" dirty="0" smtClean="0"/>
              <a:t>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 smtClean="0"/>
              <a:t>Cet homme n’était pas </a:t>
            </a:r>
            <a:r>
              <a:rPr lang="fr-FR" sz="1600" b="1" dirty="0" smtClean="0">
                <a:solidFill>
                  <a:srgbClr val="FFC000"/>
                </a:solidFill>
              </a:rPr>
              <a:t>la Lumière</a:t>
            </a:r>
            <a:r>
              <a:rPr lang="fr-FR" sz="1600" b="1" dirty="0" smtClean="0"/>
              <a:t>, mais il était là pour rendre témoignage </a:t>
            </a:r>
            <a:r>
              <a:rPr lang="fr-FR" sz="1600" b="1" dirty="0" smtClean="0">
                <a:solidFill>
                  <a:srgbClr val="FFC000"/>
                </a:solidFill>
              </a:rPr>
              <a:t>à la Lumière</a:t>
            </a:r>
            <a:r>
              <a:rPr lang="fr-FR" sz="1600" b="1" dirty="0" smtClean="0"/>
              <a:t>.</a:t>
            </a:r>
          </a:p>
          <a:p>
            <a:r>
              <a:rPr lang="fr-FR" sz="1600" b="1" dirty="0" smtClean="0"/>
              <a:t>Le Verbe était la vraie </a:t>
            </a:r>
            <a:r>
              <a:rPr lang="fr-FR" sz="1600" b="1" dirty="0" smtClean="0">
                <a:solidFill>
                  <a:srgbClr val="FFC000"/>
                </a:solidFill>
              </a:rPr>
              <a:t>Lumière</a:t>
            </a:r>
            <a:r>
              <a:rPr lang="fr-FR" sz="1600" b="1" dirty="0" smtClean="0"/>
              <a:t>, qui éclaire tout homme en venant dans le monde.</a:t>
            </a:r>
          </a:p>
          <a:p>
            <a:r>
              <a:rPr lang="fr-FR" sz="1600" b="1" dirty="0" smtClean="0"/>
              <a:t>Il était dans le monde, et </a:t>
            </a:r>
            <a:r>
              <a:rPr lang="fr-FR" sz="1600" b="1" dirty="0" smtClean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 smtClean="0"/>
              <a:t>mais le monde ne l’a pas reconnu.</a:t>
            </a:r>
          </a:p>
          <a:p>
            <a:r>
              <a:rPr lang="fr-FR" sz="1600" b="1" dirty="0" smtClean="0"/>
              <a:t>	Il est venu chez lui, et les siens ne l’ont pas reçu.</a:t>
            </a:r>
          </a:p>
          <a:p>
            <a:r>
              <a:rPr lang="fr-FR" sz="1600" b="1" dirty="0" smtClean="0"/>
              <a:t>		Mais à tous </a:t>
            </a:r>
            <a:r>
              <a:rPr lang="fr-FR" sz="1600" b="1" dirty="0" smtClean="0">
                <a:solidFill>
                  <a:srgbClr val="00B050"/>
                </a:solidFill>
              </a:rPr>
              <a:t>ceux qui l’ont reçu</a:t>
            </a:r>
            <a:r>
              <a:rPr lang="fr-FR" sz="1600" b="1" dirty="0" smtClean="0"/>
              <a:t>, 	</a:t>
            </a:r>
          </a:p>
          <a:p>
            <a:r>
              <a:rPr lang="fr-FR" sz="1600" b="1" dirty="0" smtClean="0"/>
              <a:t>			</a:t>
            </a:r>
            <a:r>
              <a:rPr lang="fr-FR" sz="1600" b="1" dirty="0" smtClean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 smtClean="0"/>
              <a:t>		eux </a:t>
            </a:r>
            <a:r>
              <a:rPr lang="fr-FR" sz="1600" b="1" dirty="0" smtClean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 smtClean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 smtClean="0"/>
              <a:t>Et le Verbe s’est fait chair, il a habité parmi nous, et </a:t>
            </a:r>
            <a:r>
              <a:rPr lang="fr-FR" sz="1600" b="1" dirty="0" smtClean="0">
                <a:solidFill>
                  <a:srgbClr val="00B050"/>
                </a:solidFill>
              </a:rPr>
              <a:t>nous avons vu sa gloire</a:t>
            </a:r>
            <a:r>
              <a:rPr lang="fr-FR" sz="1600" b="1" dirty="0" smtClean="0"/>
              <a:t>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</a:t>
            </a:r>
            <a:r>
              <a:rPr lang="fr-FR" sz="1600" b="1" dirty="0" smtClean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 smtClean="0"/>
              <a:t>nous avons reçu grâce après grâce ;</a:t>
            </a:r>
          </a:p>
          <a:p>
            <a:r>
              <a:rPr lang="fr-FR" sz="1600" b="1" dirty="0" smtClean="0"/>
              <a:t>car la Loi fut donnée par Moïse, </a:t>
            </a:r>
            <a:r>
              <a:rPr lang="fr-FR" sz="1600" b="1" dirty="0" smtClean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 smtClean="0"/>
              <a:t>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</a:t>
            </a:r>
            <a:r>
              <a:rPr lang="fr-FR" sz="1600" b="1" dirty="0" smtClean="0">
                <a:solidFill>
                  <a:srgbClr val="00B050"/>
                </a:solidFill>
              </a:rPr>
              <a:t>l’a fait connaître</a:t>
            </a:r>
            <a:r>
              <a:rPr lang="fr-FR" sz="1600" b="1" dirty="0" smtClean="0"/>
              <a:t>.</a:t>
            </a:r>
            <a:endParaRPr lang="fr-FR" sz="16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</a:t>
            </a:r>
            <a:r>
              <a:rPr lang="fr-FR" sz="1600" dirty="0" smtClean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 smtClean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 smtClean="0"/>
              <a:t>En lui était la vie, et la vie était la </a:t>
            </a:r>
            <a:r>
              <a:rPr lang="fr-FR" sz="1600" b="1" dirty="0" smtClean="0">
                <a:solidFill>
                  <a:srgbClr val="FFC000"/>
                </a:solidFill>
              </a:rPr>
              <a:t>lumière des hommes</a:t>
            </a:r>
            <a:r>
              <a:rPr lang="fr-FR" sz="1600" b="1" dirty="0" smtClean="0"/>
              <a:t> ;</a:t>
            </a:r>
          </a:p>
          <a:p>
            <a:r>
              <a:rPr lang="fr-FR" sz="1600" b="1" dirty="0" smtClean="0"/>
              <a:t>la </a:t>
            </a:r>
            <a:r>
              <a:rPr lang="fr-FR" sz="1600" b="1" dirty="0" smtClean="0">
                <a:solidFill>
                  <a:srgbClr val="FFC000"/>
                </a:solidFill>
              </a:rPr>
              <a:t>lumière brille </a:t>
            </a:r>
            <a:r>
              <a:rPr lang="fr-FR" sz="1600" b="1" dirty="0" smtClean="0"/>
              <a:t>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 smtClean="0"/>
              <a:t>Cet homme n’était pas </a:t>
            </a:r>
            <a:r>
              <a:rPr lang="fr-FR" sz="1600" b="1" dirty="0" smtClean="0">
                <a:solidFill>
                  <a:srgbClr val="FFC000"/>
                </a:solidFill>
              </a:rPr>
              <a:t>la Lumière</a:t>
            </a:r>
            <a:r>
              <a:rPr lang="fr-FR" sz="1600" b="1" dirty="0" smtClean="0"/>
              <a:t>, mais il était là pour rendre témoignage </a:t>
            </a:r>
            <a:r>
              <a:rPr lang="fr-FR" sz="1600" b="1" dirty="0" smtClean="0">
                <a:solidFill>
                  <a:srgbClr val="FFC000"/>
                </a:solidFill>
              </a:rPr>
              <a:t>à la Lumière</a:t>
            </a:r>
            <a:r>
              <a:rPr lang="fr-FR" sz="1600" b="1" dirty="0" smtClean="0"/>
              <a:t>.</a:t>
            </a:r>
          </a:p>
          <a:p>
            <a:r>
              <a:rPr lang="fr-FR" sz="1600" b="1" dirty="0" smtClean="0"/>
              <a:t>Le Verbe était la vraie </a:t>
            </a:r>
            <a:r>
              <a:rPr lang="fr-FR" sz="1600" b="1" dirty="0" smtClean="0">
                <a:solidFill>
                  <a:srgbClr val="FFC000"/>
                </a:solidFill>
              </a:rPr>
              <a:t>Lumière</a:t>
            </a:r>
            <a:r>
              <a:rPr lang="fr-FR" sz="1600" b="1" dirty="0" smtClean="0"/>
              <a:t>, qui éclaire tout homme en venant dans le monde.</a:t>
            </a:r>
          </a:p>
          <a:p>
            <a:r>
              <a:rPr lang="fr-FR" sz="1600" b="1" dirty="0" smtClean="0"/>
              <a:t>Il était dans le monde, et </a:t>
            </a:r>
            <a:r>
              <a:rPr lang="fr-FR" sz="1600" b="1" dirty="0" smtClean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 smtClean="0"/>
              <a:t>mais le monde ne l’a pas reconnu.</a:t>
            </a:r>
          </a:p>
          <a:p>
            <a:r>
              <a:rPr lang="fr-FR" sz="1600" b="1" dirty="0" smtClean="0"/>
              <a:t>	Il est venu chez lui, et les siens ne l’ont pas reçu.</a:t>
            </a:r>
          </a:p>
          <a:p>
            <a:r>
              <a:rPr lang="fr-FR" sz="1600" b="1" dirty="0" smtClean="0"/>
              <a:t>		Mais à tous </a:t>
            </a:r>
            <a:r>
              <a:rPr lang="fr-FR" sz="1600" b="1" dirty="0" smtClean="0">
                <a:solidFill>
                  <a:srgbClr val="00B050"/>
                </a:solidFill>
              </a:rPr>
              <a:t>ceux qui l’ont reçu</a:t>
            </a:r>
            <a:r>
              <a:rPr lang="fr-FR" sz="1600" b="1" dirty="0" smtClean="0"/>
              <a:t>, 	</a:t>
            </a:r>
          </a:p>
          <a:p>
            <a:r>
              <a:rPr lang="fr-FR" sz="1600" b="1" dirty="0" smtClean="0"/>
              <a:t>			</a:t>
            </a:r>
            <a:r>
              <a:rPr lang="fr-FR" sz="1600" b="1" dirty="0" smtClean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 smtClean="0"/>
              <a:t>		eux </a:t>
            </a:r>
            <a:r>
              <a:rPr lang="fr-FR" sz="1600" b="1" dirty="0" smtClean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 smtClean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 smtClean="0"/>
              <a:t>Et le Verbe s’est fait chair, il a habité parmi nous, et </a:t>
            </a:r>
            <a:r>
              <a:rPr lang="fr-FR" sz="1600" b="1" dirty="0" smtClean="0">
                <a:solidFill>
                  <a:srgbClr val="00B050"/>
                </a:solidFill>
              </a:rPr>
              <a:t>nous avons vu sa gloire</a:t>
            </a:r>
            <a:r>
              <a:rPr lang="fr-FR" sz="1600" b="1" dirty="0" smtClean="0"/>
              <a:t>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</a:t>
            </a:r>
            <a:r>
              <a:rPr lang="fr-FR" sz="1600" b="1" dirty="0" smtClean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 smtClean="0"/>
              <a:t>nous avons reçu grâce après grâce ;</a:t>
            </a:r>
          </a:p>
          <a:p>
            <a:r>
              <a:rPr lang="fr-FR" sz="1600" b="1" dirty="0" smtClean="0"/>
              <a:t>car la Loi fut donnée par Moïse, </a:t>
            </a:r>
            <a:r>
              <a:rPr lang="fr-FR" sz="1600" b="1" dirty="0" smtClean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 smtClean="0"/>
              <a:t>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</a:t>
            </a:r>
            <a:r>
              <a:rPr lang="fr-FR" sz="1600" b="1" dirty="0" smtClean="0">
                <a:solidFill>
                  <a:srgbClr val="00B050"/>
                </a:solidFill>
              </a:rPr>
              <a:t>l’a fait connaître</a:t>
            </a:r>
            <a:r>
              <a:rPr lang="fr-FR" sz="1600" b="1" dirty="0" smtClean="0"/>
              <a:t>.</a:t>
            </a:r>
            <a:endParaRPr lang="fr-FR" sz="1600" b="1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403648" y="1700808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92080" y="2636912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55576" y="2924944"/>
            <a:ext cx="151216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403648" y="3356992"/>
            <a:ext cx="1584176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39552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771800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</a:t>
            </a:r>
            <a:r>
              <a:rPr lang="fr-FR" sz="1600" dirty="0" smtClean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 smtClean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 smtClean="0"/>
              <a:t>En lui était la vie, et la vie était la </a:t>
            </a:r>
            <a:r>
              <a:rPr lang="fr-FR" sz="1600" b="1" dirty="0" smtClean="0">
                <a:solidFill>
                  <a:srgbClr val="FFC000"/>
                </a:solidFill>
              </a:rPr>
              <a:t>lumière des hommes</a:t>
            </a:r>
            <a:r>
              <a:rPr lang="fr-FR" sz="1600" b="1" dirty="0" smtClean="0"/>
              <a:t> ;</a:t>
            </a:r>
          </a:p>
          <a:p>
            <a:r>
              <a:rPr lang="fr-FR" sz="1600" b="1" dirty="0" smtClean="0"/>
              <a:t>la </a:t>
            </a:r>
            <a:r>
              <a:rPr lang="fr-FR" sz="1600" b="1" dirty="0" smtClean="0">
                <a:solidFill>
                  <a:srgbClr val="FFC000"/>
                </a:solidFill>
              </a:rPr>
              <a:t>lumière brille </a:t>
            </a:r>
            <a:r>
              <a:rPr lang="fr-FR" sz="1600" b="1" dirty="0" smtClean="0"/>
              <a:t>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 smtClean="0"/>
              <a:t>Cet homme n’était pas </a:t>
            </a:r>
            <a:r>
              <a:rPr lang="fr-FR" sz="1600" b="1" dirty="0" smtClean="0">
                <a:solidFill>
                  <a:srgbClr val="FFC000"/>
                </a:solidFill>
              </a:rPr>
              <a:t>la Lumière</a:t>
            </a:r>
            <a:r>
              <a:rPr lang="fr-FR" sz="1600" b="1" dirty="0" smtClean="0"/>
              <a:t>, mais il était là pour rendre témoignage </a:t>
            </a:r>
            <a:r>
              <a:rPr lang="fr-FR" sz="1600" b="1" dirty="0" smtClean="0">
                <a:solidFill>
                  <a:srgbClr val="FFC000"/>
                </a:solidFill>
              </a:rPr>
              <a:t>à la Lumière</a:t>
            </a:r>
            <a:r>
              <a:rPr lang="fr-FR" sz="1600" b="1" dirty="0" smtClean="0"/>
              <a:t>.</a:t>
            </a:r>
          </a:p>
          <a:p>
            <a:r>
              <a:rPr lang="fr-FR" sz="1600" b="1" dirty="0" smtClean="0"/>
              <a:t>Le Verbe était la vraie </a:t>
            </a:r>
            <a:r>
              <a:rPr lang="fr-FR" sz="1600" b="1" dirty="0" smtClean="0">
                <a:solidFill>
                  <a:srgbClr val="FFC000"/>
                </a:solidFill>
              </a:rPr>
              <a:t>Lumière</a:t>
            </a:r>
            <a:r>
              <a:rPr lang="fr-FR" sz="1600" b="1" dirty="0" smtClean="0"/>
              <a:t>, qui éclaire tout homme en venant dans le monde.</a:t>
            </a:r>
          </a:p>
          <a:p>
            <a:r>
              <a:rPr lang="fr-FR" sz="1600" b="1" dirty="0" smtClean="0"/>
              <a:t>Il était dans le monde, et </a:t>
            </a:r>
            <a:r>
              <a:rPr lang="fr-FR" sz="1600" b="1" dirty="0" smtClean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 smtClean="0"/>
              <a:t>mais le monde ne l’a pas reconnu.</a:t>
            </a:r>
          </a:p>
          <a:p>
            <a:r>
              <a:rPr lang="fr-FR" sz="1600" b="1" dirty="0" smtClean="0"/>
              <a:t>	Il est venu chez lui, et les siens ne l’ont pas reçu.</a:t>
            </a:r>
          </a:p>
          <a:p>
            <a:r>
              <a:rPr lang="fr-FR" sz="1600" b="1" dirty="0" smtClean="0"/>
              <a:t>		Mais à tous </a:t>
            </a:r>
            <a:r>
              <a:rPr lang="fr-FR" sz="1600" b="1" dirty="0" smtClean="0">
                <a:solidFill>
                  <a:srgbClr val="00B050"/>
                </a:solidFill>
              </a:rPr>
              <a:t>ceux qui l’ont reçu</a:t>
            </a:r>
            <a:r>
              <a:rPr lang="fr-FR" sz="1600" b="1" dirty="0" smtClean="0"/>
              <a:t>, 	</a:t>
            </a:r>
          </a:p>
          <a:p>
            <a:r>
              <a:rPr lang="fr-FR" sz="1600" b="1" dirty="0" smtClean="0"/>
              <a:t>			</a:t>
            </a:r>
            <a:r>
              <a:rPr lang="fr-FR" sz="1600" b="1" dirty="0" smtClean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 smtClean="0"/>
              <a:t>		eux </a:t>
            </a:r>
            <a:r>
              <a:rPr lang="fr-FR" sz="1600" b="1" dirty="0" smtClean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 smtClean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 smtClean="0"/>
              <a:t>Et le Verbe s’est fait chair, il a habité parmi nous, et </a:t>
            </a:r>
            <a:r>
              <a:rPr lang="fr-FR" sz="1600" b="1" dirty="0" smtClean="0">
                <a:solidFill>
                  <a:srgbClr val="00B050"/>
                </a:solidFill>
              </a:rPr>
              <a:t>nous avons vu sa gloire</a:t>
            </a:r>
            <a:r>
              <a:rPr lang="fr-FR" sz="1600" b="1" dirty="0" smtClean="0"/>
              <a:t>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</a:t>
            </a:r>
            <a:r>
              <a:rPr lang="fr-FR" sz="1600" b="1" dirty="0" smtClean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 smtClean="0"/>
              <a:t>nous avons reçu grâce après grâce ;</a:t>
            </a:r>
          </a:p>
          <a:p>
            <a:r>
              <a:rPr lang="fr-FR" sz="1600" b="1" dirty="0" smtClean="0"/>
              <a:t>car la Loi fut donnée par Moïse, </a:t>
            </a:r>
            <a:r>
              <a:rPr lang="fr-FR" sz="1600" b="1" dirty="0" smtClean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 smtClean="0"/>
              <a:t>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</a:t>
            </a:r>
            <a:r>
              <a:rPr lang="fr-FR" sz="1600" b="1" dirty="0" smtClean="0">
                <a:solidFill>
                  <a:srgbClr val="00B050"/>
                </a:solidFill>
              </a:rPr>
              <a:t>l’a fait connaître</a:t>
            </a:r>
            <a:r>
              <a:rPr lang="fr-FR" sz="1600" b="1" dirty="0" smtClean="0"/>
              <a:t>.</a:t>
            </a:r>
            <a:endParaRPr lang="fr-FR" sz="1600" b="1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403648" y="1700808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92080" y="2636912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55576" y="2924944"/>
            <a:ext cx="151216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403648" y="3356992"/>
            <a:ext cx="1584176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39552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771800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716016" y="1700808"/>
            <a:ext cx="165618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6084168" y="2924944"/>
            <a:ext cx="201622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67544" y="3140968"/>
            <a:ext cx="72008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419872" y="3429000"/>
            <a:ext cx="201622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0" y="2564904"/>
            <a:ext cx="46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/>
              <a:t>-</a:t>
            </a:r>
            <a:endParaRPr lang="fr-FR" b="1" dirty="0"/>
          </a:p>
        </p:txBody>
      </p:sp>
      <p:sp>
        <p:nvSpPr>
          <p:cNvPr id="15" name="Rectangle 14"/>
          <p:cNvSpPr/>
          <p:nvPr/>
        </p:nvSpPr>
        <p:spPr>
          <a:xfrm>
            <a:off x="0" y="2852936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 smtClean="0">
                <a:solidFill>
                  <a:prstClr val="black"/>
                </a:solidFill>
              </a:rPr>
              <a:t>-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0" y="4077072"/>
            <a:ext cx="7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0" y="4437112"/>
            <a:ext cx="7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0" y="5373216"/>
            <a:ext cx="7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+</a:t>
            </a:r>
            <a:endParaRPr lang="fr-FR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0" y="1196752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 smtClean="0">
                <a:solidFill>
                  <a:prstClr val="black"/>
                </a:solidFill>
              </a:rPr>
              <a:t>-</a:t>
            </a:r>
            <a:endParaRPr lang="fr-F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ésultat de recherche d'images pour &quot;trame de tapisseri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8"/>
            <a:ext cx="9144000" cy="6855282"/>
          </a:xfrm>
          <a:prstGeom prst="rect">
            <a:avLst/>
          </a:prstGeom>
          <a:noFill/>
        </p:spPr>
      </p:pic>
      <p:sp>
        <p:nvSpPr>
          <p:cNvPr id="3" name="Forme libre 2"/>
          <p:cNvSpPr/>
          <p:nvPr/>
        </p:nvSpPr>
        <p:spPr>
          <a:xfrm>
            <a:off x="51275" y="3418318"/>
            <a:ext cx="863125" cy="206924"/>
          </a:xfrm>
          <a:custGeom>
            <a:avLst/>
            <a:gdLst>
              <a:gd name="connsiteX0" fmla="*/ 0 w 863125"/>
              <a:gd name="connsiteY0" fmla="*/ 17091 h 206924"/>
              <a:gd name="connsiteX1" fmla="*/ 94004 w 863125"/>
              <a:gd name="connsiteY1" fmla="*/ 0 h 206924"/>
              <a:gd name="connsiteX2" fmla="*/ 196553 w 863125"/>
              <a:gd name="connsiteY2" fmla="*/ 8546 h 206924"/>
              <a:gd name="connsiteX3" fmla="*/ 273465 w 863125"/>
              <a:gd name="connsiteY3" fmla="*/ 25637 h 206924"/>
              <a:gd name="connsiteX4" fmla="*/ 299103 w 863125"/>
              <a:gd name="connsiteY4" fmla="*/ 42729 h 206924"/>
              <a:gd name="connsiteX5" fmla="*/ 324740 w 863125"/>
              <a:gd name="connsiteY5" fmla="*/ 51275 h 206924"/>
              <a:gd name="connsiteX6" fmla="*/ 350377 w 863125"/>
              <a:gd name="connsiteY6" fmla="*/ 68366 h 206924"/>
              <a:gd name="connsiteX7" fmla="*/ 401652 w 863125"/>
              <a:gd name="connsiteY7" fmla="*/ 85458 h 206924"/>
              <a:gd name="connsiteX8" fmla="*/ 427289 w 863125"/>
              <a:gd name="connsiteY8" fmla="*/ 94003 h 206924"/>
              <a:gd name="connsiteX9" fmla="*/ 504202 w 863125"/>
              <a:gd name="connsiteY9" fmla="*/ 128187 h 206924"/>
              <a:gd name="connsiteX10" fmla="*/ 529839 w 863125"/>
              <a:gd name="connsiteY10" fmla="*/ 136732 h 206924"/>
              <a:gd name="connsiteX11" fmla="*/ 555476 w 863125"/>
              <a:gd name="connsiteY11" fmla="*/ 153824 h 206924"/>
              <a:gd name="connsiteX12" fmla="*/ 632389 w 863125"/>
              <a:gd name="connsiteY12" fmla="*/ 170916 h 206924"/>
              <a:gd name="connsiteX13" fmla="*/ 863125 w 863125"/>
              <a:gd name="connsiteY13" fmla="*/ 188007 h 20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3125" h="206924">
                <a:moveTo>
                  <a:pt x="0" y="17091"/>
                </a:moveTo>
                <a:cubicBezTo>
                  <a:pt x="36054" y="5074"/>
                  <a:pt x="45691" y="0"/>
                  <a:pt x="94004" y="0"/>
                </a:cubicBezTo>
                <a:cubicBezTo>
                  <a:pt x="128305" y="0"/>
                  <a:pt x="162370" y="5697"/>
                  <a:pt x="196553" y="8546"/>
                </a:cubicBezTo>
                <a:cubicBezTo>
                  <a:pt x="204163" y="10068"/>
                  <a:pt x="262901" y="21109"/>
                  <a:pt x="273465" y="25637"/>
                </a:cubicBezTo>
                <a:cubicBezTo>
                  <a:pt x="282906" y="29683"/>
                  <a:pt x="289916" y="38136"/>
                  <a:pt x="299103" y="42729"/>
                </a:cubicBezTo>
                <a:cubicBezTo>
                  <a:pt x="307160" y="46758"/>
                  <a:pt x="316683" y="47247"/>
                  <a:pt x="324740" y="51275"/>
                </a:cubicBezTo>
                <a:cubicBezTo>
                  <a:pt x="333926" y="55868"/>
                  <a:pt x="340992" y="64195"/>
                  <a:pt x="350377" y="68366"/>
                </a:cubicBezTo>
                <a:cubicBezTo>
                  <a:pt x="366840" y="75683"/>
                  <a:pt x="384560" y="79761"/>
                  <a:pt x="401652" y="85458"/>
                </a:cubicBezTo>
                <a:lnTo>
                  <a:pt x="427289" y="94003"/>
                </a:lnTo>
                <a:cubicBezTo>
                  <a:pt x="467916" y="121088"/>
                  <a:pt x="443185" y="107848"/>
                  <a:pt x="504202" y="128187"/>
                </a:cubicBezTo>
                <a:lnTo>
                  <a:pt x="529839" y="136732"/>
                </a:lnTo>
                <a:cubicBezTo>
                  <a:pt x="538385" y="142429"/>
                  <a:pt x="546290" y="149231"/>
                  <a:pt x="555476" y="153824"/>
                </a:cubicBezTo>
                <a:cubicBezTo>
                  <a:pt x="579925" y="166049"/>
                  <a:pt x="606133" y="164352"/>
                  <a:pt x="632389" y="170916"/>
                </a:cubicBezTo>
                <a:cubicBezTo>
                  <a:pt x="776421" y="206924"/>
                  <a:pt x="546088" y="188007"/>
                  <a:pt x="863125" y="18800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1333144" y="3332860"/>
            <a:ext cx="2512463" cy="239282"/>
          </a:xfrm>
          <a:custGeom>
            <a:avLst/>
            <a:gdLst>
              <a:gd name="connsiteX0" fmla="*/ 0 w 2512463"/>
              <a:gd name="connsiteY0" fmla="*/ 239282 h 239282"/>
              <a:gd name="connsiteX1" fmla="*/ 68366 w 2512463"/>
              <a:gd name="connsiteY1" fmla="*/ 230736 h 239282"/>
              <a:gd name="connsiteX2" fmla="*/ 119641 w 2512463"/>
              <a:gd name="connsiteY2" fmla="*/ 213645 h 239282"/>
              <a:gd name="connsiteX3" fmla="*/ 179462 w 2512463"/>
              <a:gd name="connsiteY3" fmla="*/ 196553 h 239282"/>
              <a:gd name="connsiteX4" fmla="*/ 213645 w 2512463"/>
              <a:gd name="connsiteY4" fmla="*/ 188007 h 239282"/>
              <a:gd name="connsiteX5" fmla="*/ 239282 w 2512463"/>
              <a:gd name="connsiteY5" fmla="*/ 179461 h 239282"/>
              <a:gd name="connsiteX6" fmla="*/ 367469 w 2512463"/>
              <a:gd name="connsiteY6" fmla="*/ 153824 h 239282"/>
              <a:gd name="connsiteX7" fmla="*/ 427290 w 2512463"/>
              <a:gd name="connsiteY7" fmla="*/ 136733 h 239282"/>
              <a:gd name="connsiteX8" fmla="*/ 512748 w 2512463"/>
              <a:gd name="connsiteY8" fmla="*/ 119641 h 239282"/>
              <a:gd name="connsiteX9" fmla="*/ 606751 w 2512463"/>
              <a:gd name="connsiteY9" fmla="*/ 94004 h 239282"/>
              <a:gd name="connsiteX10" fmla="*/ 692209 w 2512463"/>
              <a:gd name="connsiteY10" fmla="*/ 85458 h 239282"/>
              <a:gd name="connsiteX11" fmla="*/ 734938 w 2512463"/>
              <a:gd name="connsiteY11" fmla="*/ 76912 h 239282"/>
              <a:gd name="connsiteX12" fmla="*/ 854579 w 2512463"/>
              <a:gd name="connsiteY12" fmla="*/ 68366 h 239282"/>
              <a:gd name="connsiteX13" fmla="*/ 914400 w 2512463"/>
              <a:gd name="connsiteY13" fmla="*/ 59820 h 239282"/>
              <a:gd name="connsiteX14" fmla="*/ 948583 w 2512463"/>
              <a:gd name="connsiteY14" fmla="*/ 51275 h 239282"/>
              <a:gd name="connsiteX15" fmla="*/ 1042587 w 2512463"/>
              <a:gd name="connsiteY15" fmla="*/ 42729 h 239282"/>
              <a:gd name="connsiteX16" fmla="*/ 1076770 w 2512463"/>
              <a:gd name="connsiteY16" fmla="*/ 34183 h 239282"/>
              <a:gd name="connsiteX17" fmla="*/ 1136591 w 2512463"/>
              <a:gd name="connsiteY17" fmla="*/ 17091 h 239282"/>
              <a:gd name="connsiteX18" fmla="*/ 1230594 w 2512463"/>
              <a:gd name="connsiteY18" fmla="*/ 8546 h 239282"/>
              <a:gd name="connsiteX19" fmla="*/ 1298961 w 2512463"/>
              <a:gd name="connsiteY19" fmla="*/ 0 h 239282"/>
              <a:gd name="connsiteX20" fmla="*/ 1538243 w 2512463"/>
              <a:gd name="connsiteY20" fmla="*/ 17091 h 239282"/>
              <a:gd name="connsiteX21" fmla="*/ 1589518 w 2512463"/>
              <a:gd name="connsiteY21" fmla="*/ 25637 h 239282"/>
              <a:gd name="connsiteX22" fmla="*/ 1674976 w 2512463"/>
              <a:gd name="connsiteY22" fmla="*/ 34183 h 239282"/>
              <a:gd name="connsiteX23" fmla="*/ 1820254 w 2512463"/>
              <a:gd name="connsiteY23" fmla="*/ 51275 h 239282"/>
              <a:gd name="connsiteX24" fmla="*/ 1845892 w 2512463"/>
              <a:gd name="connsiteY24" fmla="*/ 59820 h 239282"/>
              <a:gd name="connsiteX25" fmla="*/ 1982624 w 2512463"/>
              <a:gd name="connsiteY25" fmla="*/ 76912 h 239282"/>
              <a:gd name="connsiteX26" fmla="*/ 2008262 w 2512463"/>
              <a:gd name="connsiteY26" fmla="*/ 85458 h 239282"/>
              <a:gd name="connsiteX27" fmla="*/ 2110811 w 2512463"/>
              <a:gd name="connsiteY27" fmla="*/ 102549 h 239282"/>
              <a:gd name="connsiteX28" fmla="*/ 2144994 w 2512463"/>
              <a:gd name="connsiteY28" fmla="*/ 111095 h 239282"/>
              <a:gd name="connsiteX29" fmla="*/ 2170632 w 2512463"/>
              <a:gd name="connsiteY29" fmla="*/ 119641 h 239282"/>
              <a:gd name="connsiteX30" fmla="*/ 2221906 w 2512463"/>
              <a:gd name="connsiteY30" fmla="*/ 128187 h 239282"/>
              <a:gd name="connsiteX31" fmla="*/ 2256090 w 2512463"/>
              <a:gd name="connsiteY31" fmla="*/ 136733 h 239282"/>
              <a:gd name="connsiteX32" fmla="*/ 2375731 w 2512463"/>
              <a:gd name="connsiteY32" fmla="*/ 153824 h 239282"/>
              <a:gd name="connsiteX33" fmla="*/ 2452643 w 2512463"/>
              <a:gd name="connsiteY33" fmla="*/ 170916 h 239282"/>
              <a:gd name="connsiteX34" fmla="*/ 2512463 w 2512463"/>
              <a:gd name="connsiteY34" fmla="*/ 170916 h 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12463" h="239282">
                <a:moveTo>
                  <a:pt x="0" y="239282"/>
                </a:moveTo>
                <a:cubicBezTo>
                  <a:pt x="22789" y="236433"/>
                  <a:pt x="45910" y="235548"/>
                  <a:pt x="68366" y="230736"/>
                </a:cubicBezTo>
                <a:cubicBezTo>
                  <a:pt x="85982" y="226961"/>
                  <a:pt x="102163" y="218015"/>
                  <a:pt x="119641" y="213645"/>
                </a:cubicBezTo>
                <a:cubicBezTo>
                  <a:pt x="226501" y="186929"/>
                  <a:pt x="93643" y="221073"/>
                  <a:pt x="179462" y="196553"/>
                </a:cubicBezTo>
                <a:cubicBezTo>
                  <a:pt x="190755" y="193326"/>
                  <a:pt x="202352" y="191234"/>
                  <a:pt x="213645" y="188007"/>
                </a:cubicBezTo>
                <a:cubicBezTo>
                  <a:pt x="222306" y="185532"/>
                  <a:pt x="230621" y="181936"/>
                  <a:pt x="239282" y="179461"/>
                </a:cubicBezTo>
                <a:cubicBezTo>
                  <a:pt x="281247" y="167471"/>
                  <a:pt x="324512" y="160984"/>
                  <a:pt x="367469" y="153824"/>
                </a:cubicBezTo>
                <a:cubicBezTo>
                  <a:pt x="394381" y="144853"/>
                  <a:pt x="397233" y="143174"/>
                  <a:pt x="427290" y="136733"/>
                </a:cubicBezTo>
                <a:cubicBezTo>
                  <a:pt x="455695" y="130646"/>
                  <a:pt x="485189" y="128828"/>
                  <a:pt x="512748" y="119641"/>
                </a:cubicBezTo>
                <a:cubicBezTo>
                  <a:pt x="541663" y="110002"/>
                  <a:pt x="579208" y="96758"/>
                  <a:pt x="606751" y="94004"/>
                </a:cubicBezTo>
                <a:cubicBezTo>
                  <a:pt x="635237" y="91155"/>
                  <a:pt x="663832" y="89242"/>
                  <a:pt x="692209" y="85458"/>
                </a:cubicBezTo>
                <a:cubicBezTo>
                  <a:pt x="706607" y="83538"/>
                  <a:pt x="720493" y="78433"/>
                  <a:pt x="734938" y="76912"/>
                </a:cubicBezTo>
                <a:cubicBezTo>
                  <a:pt x="774700" y="72726"/>
                  <a:pt x="814777" y="72157"/>
                  <a:pt x="854579" y="68366"/>
                </a:cubicBezTo>
                <a:cubicBezTo>
                  <a:pt x="874631" y="66456"/>
                  <a:pt x="894582" y="63423"/>
                  <a:pt x="914400" y="59820"/>
                </a:cubicBezTo>
                <a:cubicBezTo>
                  <a:pt x="925956" y="57719"/>
                  <a:pt x="936941" y="52827"/>
                  <a:pt x="948583" y="51275"/>
                </a:cubicBezTo>
                <a:cubicBezTo>
                  <a:pt x="979771" y="47117"/>
                  <a:pt x="1011252" y="45578"/>
                  <a:pt x="1042587" y="42729"/>
                </a:cubicBezTo>
                <a:cubicBezTo>
                  <a:pt x="1053981" y="39880"/>
                  <a:pt x="1065477" y="37410"/>
                  <a:pt x="1076770" y="34183"/>
                </a:cubicBezTo>
                <a:cubicBezTo>
                  <a:pt x="1099840" y="27591"/>
                  <a:pt x="1111543" y="20431"/>
                  <a:pt x="1136591" y="17091"/>
                </a:cubicBezTo>
                <a:cubicBezTo>
                  <a:pt x="1167779" y="12933"/>
                  <a:pt x="1199303" y="11840"/>
                  <a:pt x="1230594" y="8546"/>
                </a:cubicBezTo>
                <a:cubicBezTo>
                  <a:pt x="1253434" y="6142"/>
                  <a:pt x="1276172" y="2849"/>
                  <a:pt x="1298961" y="0"/>
                </a:cubicBezTo>
                <a:lnTo>
                  <a:pt x="1538243" y="17091"/>
                </a:lnTo>
                <a:cubicBezTo>
                  <a:pt x="1555475" y="18905"/>
                  <a:pt x="1572324" y="23488"/>
                  <a:pt x="1589518" y="25637"/>
                </a:cubicBezTo>
                <a:cubicBezTo>
                  <a:pt x="1617925" y="29188"/>
                  <a:pt x="1646544" y="30838"/>
                  <a:pt x="1674976" y="34183"/>
                </a:cubicBezTo>
                <a:cubicBezTo>
                  <a:pt x="1889081" y="59373"/>
                  <a:pt x="1535751" y="22824"/>
                  <a:pt x="1820254" y="51275"/>
                </a:cubicBezTo>
                <a:cubicBezTo>
                  <a:pt x="1828800" y="54123"/>
                  <a:pt x="1836994" y="58415"/>
                  <a:pt x="1845892" y="59820"/>
                </a:cubicBezTo>
                <a:cubicBezTo>
                  <a:pt x="1891262" y="66984"/>
                  <a:pt x="1982624" y="76912"/>
                  <a:pt x="1982624" y="76912"/>
                </a:cubicBezTo>
                <a:cubicBezTo>
                  <a:pt x="1991170" y="79761"/>
                  <a:pt x="1999429" y="83691"/>
                  <a:pt x="2008262" y="85458"/>
                </a:cubicBezTo>
                <a:cubicBezTo>
                  <a:pt x="2186625" y="121131"/>
                  <a:pt x="1973217" y="71973"/>
                  <a:pt x="2110811" y="102549"/>
                </a:cubicBezTo>
                <a:cubicBezTo>
                  <a:pt x="2122276" y="105097"/>
                  <a:pt x="2133701" y="107868"/>
                  <a:pt x="2144994" y="111095"/>
                </a:cubicBezTo>
                <a:cubicBezTo>
                  <a:pt x="2153656" y="113570"/>
                  <a:pt x="2161838" y="117687"/>
                  <a:pt x="2170632" y="119641"/>
                </a:cubicBezTo>
                <a:cubicBezTo>
                  <a:pt x="2187546" y="123400"/>
                  <a:pt x="2204915" y="124789"/>
                  <a:pt x="2221906" y="128187"/>
                </a:cubicBezTo>
                <a:cubicBezTo>
                  <a:pt x="2233423" y="130491"/>
                  <a:pt x="2244573" y="134430"/>
                  <a:pt x="2256090" y="136733"/>
                </a:cubicBezTo>
                <a:cubicBezTo>
                  <a:pt x="2297151" y="144945"/>
                  <a:pt x="2333734" y="148574"/>
                  <a:pt x="2375731" y="153824"/>
                </a:cubicBezTo>
                <a:cubicBezTo>
                  <a:pt x="2406860" y="164201"/>
                  <a:pt x="2413538" y="167908"/>
                  <a:pt x="2452643" y="170916"/>
                </a:cubicBezTo>
                <a:cubicBezTo>
                  <a:pt x="2472524" y="172445"/>
                  <a:pt x="2492523" y="170916"/>
                  <a:pt x="2512463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 w="76200">
                <a:solidFill>
                  <a:srgbClr val="FF0000"/>
                </a:solidFill>
              </a:ln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4298535" y="3356992"/>
            <a:ext cx="2127902" cy="171475"/>
          </a:xfrm>
          <a:custGeom>
            <a:avLst/>
            <a:gdLst>
              <a:gd name="connsiteX0" fmla="*/ 0 w 2127902"/>
              <a:gd name="connsiteY0" fmla="*/ 119641 h 171475"/>
              <a:gd name="connsiteX1" fmla="*/ 256373 w 2127902"/>
              <a:gd name="connsiteY1" fmla="*/ 85458 h 171475"/>
              <a:gd name="connsiteX2" fmla="*/ 376015 w 2127902"/>
              <a:gd name="connsiteY2" fmla="*/ 76912 h 171475"/>
              <a:gd name="connsiteX3" fmla="*/ 478564 w 2127902"/>
              <a:gd name="connsiteY3" fmla="*/ 68366 h 171475"/>
              <a:gd name="connsiteX4" fmla="*/ 623843 w 2127902"/>
              <a:gd name="connsiteY4" fmla="*/ 59821 h 171475"/>
              <a:gd name="connsiteX5" fmla="*/ 658026 w 2127902"/>
              <a:gd name="connsiteY5" fmla="*/ 51275 h 171475"/>
              <a:gd name="connsiteX6" fmla="*/ 717846 w 2127902"/>
              <a:gd name="connsiteY6" fmla="*/ 42729 h 171475"/>
              <a:gd name="connsiteX7" fmla="*/ 863125 w 2127902"/>
              <a:gd name="connsiteY7" fmla="*/ 25637 h 171475"/>
              <a:gd name="connsiteX8" fmla="*/ 982766 w 2127902"/>
              <a:gd name="connsiteY8" fmla="*/ 8546 h 171475"/>
              <a:gd name="connsiteX9" fmla="*/ 1051132 w 2127902"/>
              <a:gd name="connsiteY9" fmla="*/ 0 h 171475"/>
              <a:gd name="connsiteX10" fmla="*/ 1341689 w 2127902"/>
              <a:gd name="connsiteY10" fmla="*/ 8546 h 171475"/>
              <a:gd name="connsiteX11" fmla="*/ 1367327 w 2127902"/>
              <a:gd name="connsiteY11" fmla="*/ 17092 h 171475"/>
              <a:gd name="connsiteX12" fmla="*/ 1452785 w 2127902"/>
              <a:gd name="connsiteY12" fmla="*/ 42729 h 171475"/>
              <a:gd name="connsiteX13" fmla="*/ 1512605 w 2127902"/>
              <a:gd name="connsiteY13" fmla="*/ 59821 h 171475"/>
              <a:gd name="connsiteX14" fmla="*/ 1572426 w 2127902"/>
              <a:gd name="connsiteY14" fmla="*/ 76912 h 171475"/>
              <a:gd name="connsiteX15" fmla="*/ 1632246 w 2127902"/>
              <a:gd name="connsiteY15" fmla="*/ 85458 h 171475"/>
              <a:gd name="connsiteX16" fmla="*/ 1700613 w 2127902"/>
              <a:gd name="connsiteY16" fmla="*/ 102549 h 171475"/>
              <a:gd name="connsiteX17" fmla="*/ 1768979 w 2127902"/>
              <a:gd name="connsiteY17" fmla="*/ 111095 h 171475"/>
              <a:gd name="connsiteX18" fmla="*/ 1811708 w 2127902"/>
              <a:gd name="connsiteY18" fmla="*/ 119641 h 171475"/>
              <a:gd name="connsiteX19" fmla="*/ 1862983 w 2127902"/>
              <a:gd name="connsiteY19" fmla="*/ 128187 h 171475"/>
              <a:gd name="connsiteX20" fmla="*/ 1905712 w 2127902"/>
              <a:gd name="connsiteY20" fmla="*/ 136733 h 171475"/>
              <a:gd name="connsiteX21" fmla="*/ 2042444 w 2127902"/>
              <a:gd name="connsiteY21" fmla="*/ 153824 h 171475"/>
              <a:gd name="connsiteX22" fmla="*/ 2076628 w 2127902"/>
              <a:gd name="connsiteY22" fmla="*/ 162370 h 171475"/>
              <a:gd name="connsiteX23" fmla="*/ 2127902 w 2127902"/>
              <a:gd name="connsiteY23" fmla="*/ 170916 h 1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27902" h="171475">
                <a:moveTo>
                  <a:pt x="0" y="119641"/>
                </a:moveTo>
                <a:cubicBezTo>
                  <a:pt x="120808" y="89438"/>
                  <a:pt x="68029" y="98911"/>
                  <a:pt x="256373" y="85458"/>
                </a:cubicBezTo>
                <a:lnTo>
                  <a:pt x="376015" y="76912"/>
                </a:lnTo>
                <a:lnTo>
                  <a:pt x="478564" y="68366"/>
                </a:lnTo>
                <a:cubicBezTo>
                  <a:pt x="526959" y="65029"/>
                  <a:pt x="575417" y="62669"/>
                  <a:pt x="623843" y="59821"/>
                </a:cubicBezTo>
                <a:cubicBezTo>
                  <a:pt x="635237" y="56972"/>
                  <a:pt x="646470" y="53376"/>
                  <a:pt x="658026" y="51275"/>
                </a:cubicBezTo>
                <a:cubicBezTo>
                  <a:pt x="677844" y="47672"/>
                  <a:pt x="697880" y="45391"/>
                  <a:pt x="717846" y="42729"/>
                </a:cubicBezTo>
                <a:cubicBezTo>
                  <a:pt x="776568" y="34899"/>
                  <a:pt x="802969" y="32321"/>
                  <a:pt x="863125" y="25637"/>
                </a:cubicBezTo>
                <a:cubicBezTo>
                  <a:pt x="928271" y="9352"/>
                  <a:pt x="877848" y="20204"/>
                  <a:pt x="982766" y="8546"/>
                </a:cubicBezTo>
                <a:cubicBezTo>
                  <a:pt x="1005592" y="6010"/>
                  <a:pt x="1028343" y="2849"/>
                  <a:pt x="1051132" y="0"/>
                </a:cubicBezTo>
                <a:cubicBezTo>
                  <a:pt x="1147984" y="2849"/>
                  <a:pt x="1244936" y="3316"/>
                  <a:pt x="1341689" y="8546"/>
                </a:cubicBezTo>
                <a:cubicBezTo>
                  <a:pt x="1350684" y="9032"/>
                  <a:pt x="1358665" y="14617"/>
                  <a:pt x="1367327" y="17092"/>
                </a:cubicBezTo>
                <a:cubicBezTo>
                  <a:pt x="1457727" y="42919"/>
                  <a:pt x="1330945" y="2115"/>
                  <a:pt x="1452785" y="42729"/>
                </a:cubicBezTo>
                <a:cubicBezTo>
                  <a:pt x="1514233" y="63212"/>
                  <a:pt x="1437518" y="38369"/>
                  <a:pt x="1512605" y="59821"/>
                </a:cubicBezTo>
                <a:cubicBezTo>
                  <a:pt x="1544628" y="68970"/>
                  <a:pt x="1535706" y="70235"/>
                  <a:pt x="1572426" y="76912"/>
                </a:cubicBezTo>
                <a:cubicBezTo>
                  <a:pt x="1592244" y="80515"/>
                  <a:pt x="1612306" y="82609"/>
                  <a:pt x="1632246" y="85458"/>
                </a:cubicBezTo>
                <a:cubicBezTo>
                  <a:pt x="1663443" y="95857"/>
                  <a:pt x="1662305" y="96656"/>
                  <a:pt x="1700613" y="102549"/>
                </a:cubicBezTo>
                <a:cubicBezTo>
                  <a:pt x="1723312" y="106041"/>
                  <a:pt x="1746280" y="107603"/>
                  <a:pt x="1768979" y="111095"/>
                </a:cubicBezTo>
                <a:cubicBezTo>
                  <a:pt x="1783335" y="113304"/>
                  <a:pt x="1797417" y="117043"/>
                  <a:pt x="1811708" y="119641"/>
                </a:cubicBezTo>
                <a:cubicBezTo>
                  <a:pt x="1828756" y="122741"/>
                  <a:pt x="1845935" y="125087"/>
                  <a:pt x="1862983" y="128187"/>
                </a:cubicBezTo>
                <a:cubicBezTo>
                  <a:pt x="1877274" y="130785"/>
                  <a:pt x="1891333" y="134679"/>
                  <a:pt x="1905712" y="136733"/>
                </a:cubicBezTo>
                <a:cubicBezTo>
                  <a:pt x="1951182" y="143229"/>
                  <a:pt x="1997883" y="142684"/>
                  <a:pt x="2042444" y="153824"/>
                </a:cubicBezTo>
                <a:cubicBezTo>
                  <a:pt x="2053839" y="156673"/>
                  <a:pt x="2065162" y="159822"/>
                  <a:pt x="2076628" y="162370"/>
                </a:cubicBezTo>
                <a:cubicBezTo>
                  <a:pt x="2117598" y="171475"/>
                  <a:pt x="2105725" y="170916"/>
                  <a:pt x="2127902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6870819" y="3429000"/>
            <a:ext cx="2256089" cy="222191"/>
          </a:xfrm>
          <a:custGeom>
            <a:avLst/>
            <a:gdLst>
              <a:gd name="connsiteX0" fmla="*/ 0 w 2256089"/>
              <a:gd name="connsiteY0" fmla="*/ 222191 h 222191"/>
              <a:gd name="connsiteX1" fmla="*/ 76912 w 2256089"/>
              <a:gd name="connsiteY1" fmla="*/ 213645 h 222191"/>
              <a:gd name="connsiteX2" fmla="*/ 196553 w 2256089"/>
              <a:gd name="connsiteY2" fmla="*/ 205099 h 222191"/>
              <a:gd name="connsiteX3" fmla="*/ 222190 w 2256089"/>
              <a:gd name="connsiteY3" fmla="*/ 196553 h 222191"/>
              <a:gd name="connsiteX4" fmla="*/ 264919 w 2256089"/>
              <a:gd name="connsiteY4" fmla="*/ 188008 h 222191"/>
              <a:gd name="connsiteX5" fmla="*/ 290557 w 2256089"/>
              <a:gd name="connsiteY5" fmla="*/ 179462 h 222191"/>
              <a:gd name="connsiteX6" fmla="*/ 350377 w 2256089"/>
              <a:gd name="connsiteY6" fmla="*/ 170916 h 222191"/>
              <a:gd name="connsiteX7" fmla="*/ 384560 w 2256089"/>
              <a:gd name="connsiteY7" fmla="*/ 162370 h 222191"/>
              <a:gd name="connsiteX8" fmla="*/ 435835 w 2256089"/>
              <a:gd name="connsiteY8" fmla="*/ 153824 h 222191"/>
              <a:gd name="connsiteX9" fmla="*/ 487110 w 2256089"/>
              <a:gd name="connsiteY9" fmla="*/ 136733 h 222191"/>
              <a:gd name="connsiteX10" fmla="*/ 555476 w 2256089"/>
              <a:gd name="connsiteY10" fmla="*/ 128187 h 222191"/>
              <a:gd name="connsiteX11" fmla="*/ 589660 w 2256089"/>
              <a:gd name="connsiteY11" fmla="*/ 119641 h 222191"/>
              <a:gd name="connsiteX12" fmla="*/ 649480 w 2256089"/>
              <a:gd name="connsiteY12" fmla="*/ 111095 h 222191"/>
              <a:gd name="connsiteX13" fmla="*/ 675117 w 2256089"/>
              <a:gd name="connsiteY13" fmla="*/ 102550 h 222191"/>
              <a:gd name="connsiteX14" fmla="*/ 769121 w 2256089"/>
              <a:gd name="connsiteY14" fmla="*/ 85458 h 222191"/>
              <a:gd name="connsiteX15" fmla="*/ 846033 w 2256089"/>
              <a:gd name="connsiteY15" fmla="*/ 59821 h 222191"/>
              <a:gd name="connsiteX16" fmla="*/ 871671 w 2256089"/>
              <a:gd name="connsiteY16" fmla="*/ 51275 h 222191"/>
              <a:gd name="connsiteX17" fmla="*/ 914400 w 2256089"/>
              <a:gd name="connsiteY17" fmla="*/ 42729 h 222191"/>
              <a:gd name="connsiteX18" fmla="*/ 940037 w 2256089"/>
              <a:gd name="connsiteY18" fmla="*/ 34183 h 222191"/>
              <a:gd name="connsiteX19" fmla="*/ 1034041 w 2256089"/>
              <a:gd name="connsiteY19" fmla="*/ 25638 h 222191"/>
              <a:gd name="connsiteX20" fmla="*/ 1102407 w 2256089"/>
              <a:gd name="connsiteY20" fmla="*/ 17092 h 222191"/>
              <a:gd name="connsiteX21" fmla="*/ 1145136 w 2256089"/>
              <a:gd name="connsiteY21" fmla="*/ 8546 h 222191"/>
              <a:gd name="connsiteX22" fmla="*/ 1256231 w 2256089"/>
              <a:gd name="connsiteY22" fmla="*/ 0 h 222191"/>
              <a:gd name="connsiteX23" fmla="*/ 1538243 w 2256089"/>
              <a:gd name="connsiteY23" fmla="*/ 8546 h 222191"/>
              <a:gd name="connsiteX24" fmla="*/ 1606609 w 2256089"/>
              <a:gd name="connsiteY24" fmla="*/ 25638 h 222191"/>
              <a:gd name="connsiteX25" fmla="*/ 1666430 w 2256089"/>
              <a:gd name="connsiteY25" fmla="*/ 42729 h 222191"/>
              <a:gd name="connsiteX26" fmla="*/ 1700613 w 2256089"/>
              <a:gd name="connsiteY26" fmla="*/ 59821 h 222191"/>
              <a:gd name="connsiteX27" fmla="*/ 1726250 w 2256089"/>
              <a:gd name="connsiteY27" fmla="*/ 68367 h 222191"/>
              <a:gd name="connsiteX28" fmla="*/ 1751888 w 2256089"/>
              <a:gd name="connsiteY28" fmla="*/ 85458 h 222191"/>
              <a:gd name="connsiteX29" fmla="*/ 1803162 w 2256089"/>
              <a:gd name="connsiteY29" fmla="*/ 102550 h 222191"/>
              <a:gd name="connsiteX30" fmla="*/ 1854437 w 2256089"/>
              <a:gd name="connsiteY30" fmla="*/ 119641 h 222191"/>
              <a:gd name="connsiteX31" fmla="*/ 1905712 w 2256089"/>
              <a:gd name="connsiteY31" fmla="*/ 136733 h 222191"/>
              <a:gd name="connsiteX32" fmla="*/ 2025353 w 2256089"/>
              <a:gd name="connsiteY32" fmla="*/ 153824 h 222191"/>
              <a:gd name="connsiteX33" fmla="*/ 2127902 w 2256089"/>
              <a:gd name="connsiteY33" fmla="*/ 170916 h 222191"/>
              <a:gd name="connsiteX34" fmla="*/ 2256089 w 2256089"/>
              <a:gd name="connsiteY34" fmla="*/ 179462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56089" h="222191">
                <a:moveTo>
                  <a:pt x="0" y="222191"/>
                </a:moveTo>
                <a:cubicBezTo>
                  <a:pt x="25637" y="219342"/>
                  <a:pt x="51214" y="215880"/>
                  <a:pt x="76912" y="213645"/>
                </a:cubicBezTo>
                <a:cubicBezTo>
                  <a:pt x="116744" y="210181"/>
                  <a:pt x="156845" y="209771"/>
                  <a:pt x="196553" y="205099"/>
                </a:cubicBezTo>
                <a:cubicBezTo>
                  <a:pt x="205499" y="204046"/>
                  <a:pt x="213451" y="198738"/>
                  <a:pt x="222190" y="196553"/>
                </a:cubicBezTo>
                <a:cubicBezTo>
                  <a:pt x="236281" y="193030"/>
                  <a:pt x="250828" y="191531"/>
                  <a:pt x="264919" y="188008"/>
                </a:cubicBezTo>
                <a:cubicBezTo>
                  <a:pt x="273658" y="185823"/>
                  <a:pt x="281724" y="181229"/>
                  <a:pt x="290557" y="179462"/>
                </a:cubicBezTo>
                <a:cubicBezTo>
                  <a:pt x="310308" y="175512"/>
                  <a:pt x="330559" y="174519"/>
                  <a:pt x="350377" y="170916"/>
                </a:cubicBezTo>
                <a:cubicBezTo>
                  <a:pt x="361933" y="168815"/>
                  <a:pt x="373043" y="164673"/>
                  <a:pt x="384560" y="162370"/>
                </a:cubicBezTo>
                <a:cubicBezTo>
                  <a:pt x="401551" y="158972"/>
                  <a:pt x="419025" y="158026"/>
                  <a:pt x="435835" y="153824"/>
                </a:cubicBezTo>
                <a:cubicBezTo>
                  <a:pt x="453313" y="149455"/>
                  <a:pt x="469233" y="138968"/>
                  <a:pt x="487110" y="136733"/>
                </a:cubicBezTo>
                <a:cubicBezTo>
                  <a:pt x="509899" y="133884"/>
                  <a:pt x="532822" y="131963"/>
                  <a:pt x="555476" y="128187"/>
                </a:cubicBezTo>
                <a:cubicBezTo>
                  <a:pt x="567062" y="126256"/>
                  <a:pt x="578104" y="121742"/>
                  <a:pt x="589660" y="119641"/>
                </a:cubicBezTo>
                <a:cubicBezTo>
                  <a:pt x="609478" y="116038"/>
                  <a:pt x="629540" y="113944"/>
                  <a:pt x="649480" y="111095"/>
                </a:cubicBezTo>
                <a:cubicBezTo>
                  <a:pt x="658026" y="108247"/>
                  <a:pt x="666284" y="104317"/>
                  <a:pt x="675117" y="102550"/>
                </a:cubicBezTo>
                <a:cubicBezTo>
                  <a:pt x="741328" y="89308"/>
                  <a:pt x="718450" y="100659"/>
                  <a:pt x="769121" y="85458"/>
                </a:cubicBezTo>
                <a:cubicBezTo>
                  <a:pt x="769173" y="85443"/>
                  <a:pt x="833189" y="64103"/>
                  <a:pt x="846033" y="59821"/>
                </a:cubicBezTo>
                <a:cubicBezTo>
                  <a:pt x="854579" y="56972"/>
                  <a:pt x="862838" y="53042"/>
                  <a:pt x="871671" y="51275"/>
                </a:cubicBezTo>
                <a:cubicBezTo>
                  <a:pt x="885914" y="48426"/>
                  <a:pt x="900309" y="46252"/>
                  <a:pt x="914400" y="42729"/>
                </a:cubicBezTo>
                <a:cubicBezTo>
                  <a:pt x="923139" y="40544"/>
                  <a:pt x="931120" y="35457"/>
                  <a:pt x="940037" y="34183"/>
                </a:cubicBezTo>
                <a:cubicBezTo>
                  <a:pt x="971185" y="29733"/>
                  <a:pt x="1002750" y="28932"/>
                  <a:pt x="1034041" y="25638"/>
                </a:cubicBezTo>
                <a:cubicBezTo>
                  <a:pt x="1056881" y="23234"/>
                  <a:pt x="1079708" y="20584"/>
                  <a:pt x="1102407" y="17092"/>
                </a:cubicBezTo>
                <a:cubicBezTo>
                  <a:pt x="1116763" y="14883"/>
                  <a:pt x="1130700" y="10150"/>
                  <a:pt x="1145136" y="8546"/>
                </a:cubicBezTo>
                <a:cubicBezTo>
                  <a:pt x="1182050" y="4444"/>
                  <a:pt x="1219199" y="2849"/>
                  <a:pt x="1256231" y="0"/>
                </a:cubicBezTo>
                <a:cubicBezTo>
                  <a:pt x="1350235" y="2849"/>
                  <a:pt x="1444326" y="3603"/>
                  <a:pt x="1538243" y="8546"/>
                </a:cubicBezTo>
                <a:cubicBezTo>
                  <a:pt x="1570194" y="10228"/>
                  <a:pt x="1579355" y="17851"/>
                  <a:pt x="1606609" y="25638"/>
                </a:cubicBezTo>
                <a:cubicBezTo>
                  <a:pt x="1628297" y="31834"/>
                  <a:pt x="1645936" y="33946"/>
                  <a:pt x="1666430" y="42729"/>
                </a:cubicBezTo>
                <a:cubicBezTo>
                  <a:pt x="1678139" y="47747"/>
                  <a:pt x="1688904" y="54803"/>
                  <a:pt x="1700613" y="59821"/>
                </a:cubicBezTo>
                <a:cubicBezTo>
                  <a:pt x="1708893" y="63370"/>
                  <a:pt x="1718193" y="64339"/>
                  <a:pt x="1726250" y="68367"/>
                </a:cubicBezTo>
                <a:cubicBezTo>
                  <a:pt x="1735437" y="72960"/>
                  <a:pt x="1742502" y="81287"/>
                  <a:pt x="1751888" y="85458"/>
                </a:cubicBezTo>
                <a:cubicBezTo>
                  <a:pt x="1768351" y="92775"/>
                  <a:pt x="1786071" y="96853"/>
                  <a:pt x="1803162" y="102550"/>
                </a:cubicBezTo>
                <a:lnTo>
                  <a:pt x="1854437" y="119641"/>
                </a:lnTo>
                <a:lnTo>
                  <a:pt x="1905712" y="136733"/>
                </a:lnTo>
                <a:lnTo>
                  <a:pt x="2025353" y="153824"/>
                </a:lnTo>
                <a:cubicBezTo>
                  <a:pt x="2074033" y="170051"/>
                  <a:pt x="2046126" y="162738"/>
                  <a:pt x="2127902" y="170916"/>
                </a:cubicBezTo>
                <a:cubicBezTo>
                  <a:pt x="2223676" y="180494"/>
                  <a:pt x="2193911" y="179462"/>
                  <a:pt x="2256089" y="17946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6887911" y="3350825"/>
            <a:ext cx="2256089" cy="222191"/>
          </a:xfrm>
          <a:custGeom>
            <a:avLst/>
            <a:gdLst>
              <a:gd name="connsiteX0" fmla="*/ 0 w 2256089"/>
              <a:gd name="connsiteY0" fmla="*/ 222191 h 222191"/>
              <a:gd name="connsiteX1" fmla="*/ 76912 w 2256089"/>
              <a:gd name="connsiteY1" fmla="*/ 213645 h 222191"/>
              <a:gd name="connsiteX2" fmla="*/ 196553 w 2256089"/>
              <a:gd name="connsiteY2" fmla="*/ 205099 h 222191"/>
              <a:gd name="connsiteX3" fmla="*/ 222190 w 2256089"/>
              <a:gd name="connsiteY3" fmla="*/ 196553 h 222191"/>
              <a:gd name="connsiteX4" fmla="*/ 264919 w 2256089"/>
              <a:gd name="connsiteY4" fmla="*/ 188008 h 222191"/>
              <a:gd name="connsiteX5" fmla="*/ 290557 w 2256089"/>
              <a:gd name="connsiteY5" fmla="*/ 179462 h 222191"/>
              <a:gd name="connsiteX6" fmla="*/ 350377 w 2256089"/>
              <a:gd name="connsiteY6" fmla="*/ 170916 h 222191"/>
              <a:gd name="connsiteX7" fmla="*/ 384560 w 2256089"/>
              <a:gd name="connsiteY7" fmla="*/ 162370 h 222191"/>
              <a:gd name="connsiteX8" fmla="*/ 435835 w 2256089"/>
              <a:gd name="connsiteY8" fmla="*/ 153824 h 222191"/>
              <a:gd name="connsiteX9" fmla="*/ 487110 w 2256089"/>
              <a:gd name="connsiteY9" fmla="*/ 136733 h 222191"/>
              <a:gd name="connsiteX10" fmla="*/ 555476 w 2256089"/>
              <a:gd name="connsiteY10" fmla="*/ 128187 h 222191"/>
              <a:gd name="connsiteX11" fmla="*/ 589660 w 2256089"/>
              <a:gd name="connsiteY11" fmla="*/ 119641 h 222191"/>
              <a:gd name="connsiteX12" fmla="*/ 649480 w 2256089"/>
              <a:gd name="connsiteY12" fmla="*/ 111095 h 222191"/>
              <a:gd name="connsiteX13" fmla="*/ 675117 w 2256089"/>
              <a:gd name="connsiteY13" fmla="*/ 102550 h 222191"/>
              <a:gd name="connsiteX14" fmla="*/ 769121 w 2256089"/>
              <a:gd name="connsiteY14" fmla="*/ 85458 h 222191"/>
              <a:gd name="connsiteX15" fmla="*/ 846033 w 2256089"/>
              <a:gd name="connsiteY15" fmla="*/ 59821 h 222191"/>
              <a:gd name="connsiteX16" fmla="*/ 871671 w 2256089"/>
              <a:gd name="connsiteY16" fmla="*/ 51275 h 222191"/>
              <a:gd name="connsiteX17" fmla="*/ 914400 w 2256089"/>
              <a:gd name="connsiteY17" fmla="*/ 42729 h 222191"/>
              <a:gd name="connsiteX18" fmla="*/ 940037 w 2256089"/>
              <a:gd name="connsiteY18" fmla="*/ 34183 h 222191"/>
              <a:gd name="connsiteX19" fmla="*/ 1034041 w 2256089"/>
              <a:gd name="connsiteY19" fmla="*/ 25638 h 222191"/>
              <a:gd name="connsiteX20" fmla="*/ 1102407 w 2256089"/>
              <a:gd name="connsiteY20" fmla="*/ 17092 h 222191"/>
              <a:gd name="connsiteX21" fmla="*/ 1145136 w 2256089"/>
              <a:gd name="connsiteY21" fmla="*/ 8546 h 222191"/>
              <a:gd name="connsiteX22" fmla="*/ 1256231 w 2256089"/>
              <a:gd name="connsiteY22" fmla="*/ 0 h 222191"/>
              <a:gd name="connsiteX23" fmla="*/ 1538243 w 2256089"/>
              <a:gd name="connsiteY23" fmla="*/ 8546 h 222191"/>
              <a:gd name="connsiteX24" fmla="*/ 1606609 w 2256089"/>
              <a:gd name="connsiteY24" fmla="*/ 25638 h 222191"/>
              <a:gd name="connsiteX25" fmla="*/ 1666430 w 2256089"/>
              <a:gd name="connsiteY25" fmla="*/ 42729 h 222191"/>
              <a:gd name="connsiteX26" fmla="*/ 1700613 w 2256089"/>
              <a:gd name="connsiteY26" fmla="*/ 59821 h 222191"/>
              <a:gd name="connsiteX27" fmla="*/ 1726250 w 2256089"/>
              <a:gd name="connsiteY27" fmla="*/ 68367 h 222191"/>
              <a:gd name="connsiteX28" fmla="*/ 1751888 w 2256089"/>
              <a:gd name="connsiteY28" fmla="*/ 85458 h 222191"/>
              <a:gd name="connsiteX29" fmla="*/ 1803162 w 2256089"/>
              <a:gd name="connsiteY29" fmla="*/ 102550 h 222191"/>
              <a:gd name="connsiteX30" fmla="*/ 1854437 w 2256089"/>
              <a:gd name="connsiteY30" fmla="*/ 119641 h 222191"/>
              <a:gd name="connsiteX31" fmla="*/ 1905712 w 2256089"/>
              <a:gd name="connsiteY31" fmla="*/ 136733 h 222191"/>
              <a:gd name="connsiteX32" fmla="*/ 2025353 w 2256089"/>
              <a:gd name="connsiteY32" fmla="*/ 153824 h 222191"/>
              <a:gd name="connsiteX33" fmla="*/ 2127902 w 2256089"/>
              <a:gd name="connsiteY33" fmla="*/ 170916 h 222191"/>
              <a:gd name="connsiteX34" fmla="*/ 2256089 w 2256089"/>
              <a:gd name="connsiteY34" fmla="*/ 179462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56089" h="222191">
                <a:moveTo>
                  <a:pt x="0" y="222191"/>
                </a:moveTo>
                <a:cubicBezTo>
                  <a:pt x="25637" y="219342"/>
                  <a:pt x="51214" y="215880"/>
                  <a:pt x="76912" y="213645"/>
                </a:cubicBezTo>
                <a:cubicBezTo>
                  <a:pt x="116744" y="210181"/>
                  <a:pt x="156845" y="209771"/>
                  <a:pt x="196553" y="205099"/>
                </a:cubicBezTo>
                <a:cubicBezTo>
                  <a:pt x="205499" y="204046"/>
                  <a:pt x="213451" y="198738"/>
                  <a:pt x="222190" y="196553"/>
                </a:cubicBezTo>
                <a:cubicBezTo>
                  <a:pt x="236281" y="193030"/>
                  <a:pt x="250828" y="191531"/>
                  <a:pt x="264919" y="188008"/>
                </a:cubicBezTo>
                <a:cubicBezTo>
                  <a:pt x="273658" y="185823"/>
                  <a:pt x="281724" y="181229"/>
                  <a:pt x="290557" y="179462"/>
                </a:cubicBezTo>
                <a:cubicBezTo>
                  <a:pt x="310308" y="175512"/>
                  <a:pt x="330559" y="174519"/>
                  <a:pt x="350377" y="170916"/>
                </a:cubicBezTo>
                <a:cubicBezTo>
                  <a:pt x="361933" y="168815"/>
                  <a:pt x="373043" y="164673"/>
                  <a:pt x="384560" y="162370"/>
                </a:cubicBezTo>
                <a:cubicBezTo>
                  <a:pt x="401551" y="158972"/>
                  <a:pt x="419025" y="158026"/>
                  <a:pt x="435835" y="153824"/>
                </a:cubicBezTo>
                <a:cubicBezTo>
                  <a:pt x="453313" y="149455"/>
                  <a:pt x="469233" y="138968"/>
                  <a:pt x="487110" y="136733"/>
                </a:cubicBezTo>
                <a:cubicBezTo>
                  <a:pt x="509899" y="133884"/>
                  <a:pt x="532822" y="131963"/>
                  <a:pt x="555476" y="128187"/>
                </a:cubicBezTo>
                <a:cubicBezTo>
                  <a:pt x="567062" y="126256"/>
                  <a:pt x="578104" y="121742"/>
                  <a:pt x="589660" y="119641"/>
                </a:cubicBezTo>
                <a:cubicBezTo>
                  <a:pt x="609478" y="116038"/>
                  <a:pt x="629540" y="113944"/>
                  <a:pt x="649480" y="111095"/>
                </a:cubicBezTo>
                <a:cubicBezTo>
                  <a:pt x="658026" y="108247"/>
                  <a:pt x="666284" y="104317"/>
                  <a:pt x="675117" y="102550"/>
                </a:cubicBezTo>
                <a:cubicBezTo>
                  <a:pt x="741328" y="89308"/>
                  <a:pt x="718450" y="100659"/>
                  <a:pt x="769121" y="85458"/>
                </a:cubicBezTo>
                <a:cubicBezTo>
                  <a:pt x="769173" y="85443"/>
                  <a:pt x="833189" y="64103"/>
                  <a:pt x="846033" y="59821"/>
                </a:cubicBezTo>
                <a:cubicBezTo>
                  <a:pt x="854579" y="56972"/>
                  <a:pt x="862838" y="53042"/>
                  <a:pt x="871671" y="51275"/>
                </a:cubicBezTo>
                <a:cubicBezTo>
                  <a:pt x="885914" y="48426"/>
                  <a:pt x="900309" y="46252"/>
                  <a:pt x="914400" y="42729"/>
                </a:cubicBezTo>
                <a:cubicBezTo>
                  <a:pt x="923139" y="40544"/>
                  <a:pt x="931120" y="35457"/>
                  <a:pt x="940037" y="34183"/>
                </a:cubicBezTo>
                <a:cubicBezTo>
                  <a:pt x="971185" y="29733"/>
                  <a:pt x="1002750" y="28932"/>
                  <a:pt x="1034041" y="25638"/>
                </a:cubicBezTo>
                <a:cubicBezTo>
                  <a:pt x="1056881" y="23234"/>
                  <a:pt x="1079708" y="20584"/>
                  <a:pt x="1102407" y="17092"/>
                </a:cubicBezTo>
                <a:cubicBezTo>
                  <a:pt x="1116763" y="14883"/>
                  <a:pt x="1130700" y="10150"/>
                  <a:pt x="1145136" y="8546"/>
                </a:cubicBezTo>
                <a:cubicBezTo>
                  <a:pt x="1182050" y="4444"/>
                  <a:pt x="1219199" y="2849"/>
                  <a:pt x="1256231" y="0"/>
                </a:cubicBezTo>
                <a:cubicBezTo>
                  <a:pt x="1350235" y="2849"/>
                  <a:pt x="1444326" y="3603"/>
                  <a:pt x="1538243" y="8546"/>
                </a:cubicBezTo>
                <a:cubicBezTo>
                  <a:pt x="1570194" y="10228"/>
                  <a:pt x="1579355" y="17851"/>
                  <a:pt x="1606609" y="25638"/>
                </a:cubicBezTo>
                <a:cubicBezTo>
                  <a:pt x="1628297" y="31834"/>
                  <a:pt x="1645936" y="33946"/>
                  <a:pt x="1666430" y="42729"/>
                </a:cubicBezTo>
                <a:cubicBezTo>
                  <a:pt x="1678139" y="47747"/>
                  <a:pt x="1688904" y="54803"/>
                  <a:pt x="1700613" y="59821"/>
                </a:cubicBezTo>
                <a:cubicBezTo>
                  <a:pt x="1708893" y="63370"/>
                  <a:pt x="1718193" y="64339"/>
                  <a:pt x="1726250" y="68367"/>
                </a:cubicBezTo>
                <a:cubicBezTo>
                  <a:pt x="1735437" y="72960"/>
                  <a:pt x="1742502" y="81287"/>
                  <a:pt x="1751888" y="85458"/>
                </a:cubicBezTo>
                <a:cubicBezTo>
                  <a:pt x="1768351" y="92775"/>
                  <a:pt x="1786071" y="96853"/>
                  <a:pt x="1803162" y="102550"/>
                </a:cubicBezTo>
                <a:lnTo>
                  <a:pt x="1854437" y="119641"/>
                </a:lnTo>
                <a:lnTo>
                  <a:pt x="1905712" y="136733"/>
                </a:lnTo>
                <a:lnTo>
                  <a:pt x="2025353" y="153824"/>
                </a:lnTo>
                <a:cubicBezTo>
                  <a:pt x="2074033" y="170051"/>
                  <a:pt x="2046126" y="162738"/>
                  <a:pt x="2127902" y="170916"/>
                </a:cubicBezTo>
                <a:cubicBezTo>
                  <a:pt x="2223676" y="180494"/>
                  <a:pt x="2193911" y="179462"/>
                  <a:pt x="2256089" y="17946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4283968" y="3429000"/>
            <a:ext cx="2127902" cy="171475"/>
          </a:xfrm>
          <a:custGeom>
            <a:avLst/>
            <a:gdLst>
              <a:gd name="connsiteX0" fmla="*/ 0 w 2127902"/>
              <a:gd name="connsiteY0" fmla="*/ 119641 h 171475"/>
              <a:gd name="connsiteX1" fmla="*/ 256373 w 2127902"/>
              <a:gd name="connsiteY1" fmla="*/ 85458 h 171475"/>
              <a:gd name="connsiteX2" fmla="*/ 376015 w 2127902"/>
              <a:gd name="connsiteY2" fmla="*/ 76912 h 171475"/>
              <a:gd name="connsiteX3" fmla="*/ 478564 w 2127902"/>
              <a:gd name="connsiteY3" fmla="*/ 68366 h 171475"/>
              <a:gd name="connsiteX4" fmla="*/ 623843 w 2127902"/>
              <a:gd name="connsiteY4" fmla="*/ 59821 h 171475"/>
              <a:gd name="connsiteX5" fmla="*/ 658026 w 2127902"/>
              <a:gd name="connsiteY5" fmla="*/ 51275 h 171475"/>
              <a:gd name="connsiteX6" fmla="*/ 717846 w 2127902"/>
              <a:gd name="connsiteY6" fmla="*/ 42729 h 171475"/>
              <a:gd name="connsiteX7" fmla="*/ 863125 w 2127902"/>
              <a:gd name="connsiteY7" fmla="*/ 25637 h 171475"/>
              <a:gd name="connsiteX8" fmla="*/ 982766 w 2127902"/>
              <a:gd name="connsiteY8" fmla="*/ 8546 h 171475"/>
              <a:gd name="connsiteX9" fmla="*/ 1051132 w 2127902"/>
              <a:gd name="connsiteY9" fmla="*/ 0 h 171475"/>
              <a:gd name="connsiteX10" fmla="*/ 1341689 w 2127902"/>
              <a:gd name="connsiteY10" fmla="*/ 8546 h 171475"/>
              <a:gd name="connsiteX11" fmla="*/ 1367327 w 2127902"/>
              <a:gd name="connsiteY11" fmla="*/ 17092 h 171475"/>
              <a:gd name="connsiteX12" fmla="*/ 1452785 w 2127902"/>
              <a:gd name="connsiteY12" fmla="*/ 42729 h 171475"/>
              <a:gd name="connsiteX13" fmla="*/ 1512605 w 2127902"/>
              <a:gd name="connsiteY13" fmla="*/ 59821 h 171475"/>
              <a:gd name="connsiteX14" fmla="*/ 1572426 w 2127902"/>
              <a:gd name="connsiteY14" fmla="*/ 76912 h 171475"/>
              <a:gd name="connsiteX15" fmla="*/ 1632246 w 2127902"/>
              <a:gd name="connsiteY15" fmla="*/ 85458 h 171475"/>
              <a:gd name="connsiteX16" fmla="*/ 1700613 w 2127902"/>
              <a:gd name="connsiteY16" fmla="*/ 102549 h 171475"/>
              <a:gd name="connsiteX17" fmla="*/ 1768979 w 2127902"/>
              <a:gd name="connsiteY17" fmla="*/ 111095 h 171475"/>
              <a:gd name="connsiteX18" fmla="*/ 1811708 w 2127902"/>
              <a:gd name="connsiteY18" fmla="*/ 119641 h 171475"/>
              <a:gd name="connsiteX19" fmla="*/ 1862983 w 2127902"/>
              <a:gd name="connsiteY19" fmla="*/ 128187 h 171475"/>
              <a:gd name="connsiteX20" fmla="*/ 1905712 w 2127902"/>
              <a:gd name="connsiteY20" fmla="*/ 136733 h 171475"/>
              <a:gd name="connsiteX21" fmla="*/ 2042444 w 2127902"/>
              <a:gd name="connsiteY21" fmla="*/ 153824 h 171475"/>
              <a:gd name="connsiteX22" fmla="*/ 2076628 w 2127902"/>
              <a:gd name="connsiteY22" fmla="*/ 162370 h 171475"/>
              <a:gd name="connsiteX23" fmla="*/ 2127902 w 2127902"/>
              <a:gd name="connsiteY23" fmla="*/ 170916 h 1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27902" h="171475">
                <a:moveTo>
                  <a:pt x="0" y="119641"/>
                </a:moveTo>
                <a:cubicBezTo>
                  <a:pt x="120808" y="89438"/>
                  <a:pt x="68029" y="98911"/>
                  <a:pt x="256373" y="85458"/>
                </a:cubicBezTo>
                <a:lnTo>
                  <a:pt x="376015" y="76912"/>
                </a:lnTo>
                <a:lnTo>
                  <a:pt x="478564" y="68366"/>
                </a:lnTo>
                <a:cubicBezTo>
                  <a:pt x="526959" y="65029"/>
                  <a:pt x="575417" y="62669"/>
                  <a:pt x="623843" y="59821"/>
                </a:cubicBezTo>
                <a:cubicBezTo>
                  <a:pt x="635237" y="56972"/>
                  <a:pt x="646470" y="53376"/>
                  <a:pt x="658026" y="51275"/>
                </a:cubicBezTo>
                <a:cubicBezTo>
                  <a:pt x="677844" y="47672"/>
                  <a:pt x="697880" y="45391"/>
                  <a:pt x="717846" y="42729"/>
                </a:cubicBezTo>
                <a:cubicBezTo>
                  <a:pt x="776568" y="34899"/>
                  <a:pt x="802969" y="32321"/>
                  <a:pt x="863125" y="25637"/>
                </a:cubicBezTo>
                <a:cubicBezTo>
                  <a:pt x="928271" y="9352"/>
                  <a:pt x="877848" y="20204"/>
                  <a:pt x="982766" y="8546"/>
                </a:cubicBezTo>
                <a:cubicBezTo>
                  <a:pt x="1005592" y="6010"/>
                  <a:pt x="1028343" y="2849"/>
                  <a:pt x="1051132" y="0"/>
                </a:cubicBezTo>
                <a:cubicBezTo>
                  <a:pt x="1147984" y="2849"/>
                  <a:pt x="1244936" y="3316"/>
                  <a:pt x="1341689" y="8546"/>
                </a:cubicBezTo>
                <a:cubicBezTo>
                  <a:pt x="1350684" y="9032"/>
                  <a:pt x="1358665" y="14617"/>
                  <a:pt x="1367327" y="17092"/>
                </a:cubicBezTo>
                <a:cubicBezTo>
                  <a:pt x="1457727" y="42919"/>
                  <a:pt x="1330945" y="2115"/>
                  <a:pt x="1452785" y="42729"/>
                </a:cubicBezTo>
                <a:cubicBezTo>
                  <a:pt x="1514233" y="63212"/>
                  <a:pt x="1437518" y="38369"/>
                  <a:pt x="1512605" y="59821"/>
                </a:cubicBezTo>
                <a:cubicBezTo>
                  <a:pt x="1544628" y="68970"/>
                  <a:pt x="1535706" y="70235"/>
                  <a:pt x="1572426" y="76912"/>
                </a:cubicBezTo>
                <a:cubicBezTo>
                  <a:pt x="1592244" y="80515"/>
                  <a:pt x="1612306" y="82609"/>
                  <a:pt x="1632246" y="85458"/>
                </a:cubicBezTo>
                <a:cubicBezTo>
                  <a:pt x="1663443" y="95857"/>
                  <a:pt x="1662305" y="96656"/>
                  <a:pt x="1700613" y="102549"/>
                </a:cubicBezTo>
                <a:cubicBezTo>
                  <a:pt x="1723312" y="106041"/>
                  <a:pt x="1746280" y="107603"/>
                  <a:pt x="1768979" y="111095"/>
                </a:cubicBezTo>
                <a:cubicBezTo>
                  <a:pt x="1783335" y="113304"/>
                  <a:pt x="1797417" y="117043"/>
                  <a:pt x="1811708" y="119641"/>
                </a:cubicBezTo>
                <a:cubicBezTo>
                  <a:pt x="1828756" y="122741"/>
                  <a:pt x="1845935" y="125087"/>
                  <a:pt x="1862983" y="128187"/>
                </a:cubicBezTo>
                <a:cubicBezTo>
                  <a:pt x="1877274" y="130785"/>
                  <a:pt x="1891333" y="134679"/>
                  <a:pt x="1905712" y="136733"/>
                </a:cubicBezTo>
                <a:cubicBezTo>
                  <a:pt x="1951182" y="143229"/>
                  <a:pt x="1997883" y="142684"/>
                  <a:pt x="2042444" y="153824"/>
                </a:cubicBezTo>
                <a:cubicBezTo>
                  <a:pt x="2053839" y="156673"/>
                  <a:pt x="2065162" y="159822"/>
                  <a:pt x="2076628" y="162370"/>
                </a:cubicBezTo>
                <a:cubicBezTo>
                  <a:pt x="2117598" y="171475"/>
                  <a:pt x="2105725" y="170916"/>
                  <a:pt x="2127902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331640" y="3356992"/>
            <a:ext cx="2512463" cy="311290"/>
          </a:xfrm>
          <a:custGeom>
            <a:avLst/>
            <a:gdLst>
              <a:gd name="connsiteX0" fmla="*/ 0 w 2512463"/>
              <a:gd name="connsiteY0" fmla="*/ 239282 h 239282"/>
              <a:gd name="connsiteX1" fmla="*/ 68366 w 2512463"/>
              <a:gd name="connsiteY1" fmla="*/ 230736 h 239282"/>
              <a:gd name="connsiteX2" fmla="*/ 119641 w 2512463"/>
              <a:gd name="connsiteY2" fmla="*/ 213645 h 239282"/>
              <a:gd name="connsiteX3" fmla="*/ 179462 w 2512463"/>
              <a:gd name="connsiteY3" fmla="*/ 196553 h 239282"/>
              <a:gd name="connsiteX4" fmla="*/ 213645 w 2512463"/>
              <a:gd name="connsiteY4" fmla="*/ 188007 h 239282"/>
              <a:gd name="connsiteX5" fmla="*/ 239282 w 2512463"/>
              <a:gd name="connsiteY5" fmla="*/ 179461 h 239282"/>
              <a:gd name="connsiteX6" fmla="*/ 367469 w 2512463"/>
              <a:gd name="connsiteY6" fmla="*/ 153824 h 239282"/>
              <a:gd name="connsiteX7" fmla="*/ 427290 w 2512463"/>
              <a:gd name="connsiteY7" fmla="*/ 136733 h 239282"/>
              <a:gd name="connsiteX8" fmla="*/ 512748 w 2512463"/>
              <a:gd name="connsiteY8" fmla="*/ 119641 h 239282"/>
              <a:gd name="connsiteX9" fmla="*/ 606751 w 2512463"/>
              <a:gd name="connsiteY9" fmla="*/ 94004 h 239282"/>
              <a:gd name="connsiteX10" fmla="*/ 692209 w 2512463"/>
              <a:gd name="connsiteY10" fmla="*/ 85458 h 239282"/>
              <a:gd name="connsiteX11" fmla="*/ 734938 w 2512463"/>
              <a:gd name="connsiteY11" fmla="*/ 76912 h 239282"/>
              <a:gd name="connsiteX12" fmla="*/ 854579 w 2512463"/>
              <a:gd name="connsiteY12" fmla="*/ 68366 h 239282"/>
              <a:gd name="connsiteX13" fmla="*/ 914400 w 2512463"/>
              <a:gd name="connsiteY13" fmla="*/ 59820 h 239282"/>
              <a:gd name="connsiteX14" fmla="*/ 948583 w 2512463"/>
              <a:gd name="connsiteY14" fmla="*/ 51275 h 239282"/>
              <a:gd name="connsiteX15" fmla="*/ 1042587 w 2512463"/>
              <a:gd name="connsiteY15" fmla="*/ 42729 h 239282"/>
              <a:gd name="connsiteX16" fmla="*/ 1076770 w 2512463"/>
              <a:gd name="connsiteY16" fmla="*/ 34183 h 239282"/>
              <a:gd name="connsiteX17" fmla="*/ 1136591 w 2512463"/>
              <a:gd name="connsiteY17" fmla="*/ 17091 h 239282"/>
              <a:gd name="connsiteX18" fmla="*/ 1230594 w 2512463"/>
              <a:gd name="connsiteY18" fmla="*/ 8546 h 239282"/>
              <a:gd name="connsiteX19" fmla="*/ 1298961 w 2512463"/>
              <a:gd name="connsiteY19" fmla="*/ 0 h 239282"/>
              <a:gd name="connsiteX20" fmla="*/ 1538243 w 2512463"/>
              <a:gd name="connsiteY20" fmla="*/ 17091 h 239282"/>
              <a:gd name="connsiteX21" fmla="*/ 1589518 w 2512463"/>
              <a:gd name="connsiteY21" fmla="*/ 25637 h 239282"/>
              <a:gd name="connsiteX22" fmla="*/ 1674976 w 2512463"/>
              <a:gd name="connsiteY22" fmla="*/ 34183 h 239282"/>
              <a:gd name="connsiteX23" fmla="*/ 1820254 w 2512463"/>
              <a:gd name="connsiteY23" fmla="*/ 51275 h 239282"/>
              <a:gd name="connsiteX24" fmla="*/ 1845892 w 2512463"/>
              <a:gd name="connsiteY24" fmla="*/ 59820 h 239282"/>
              <a:gd name="connsiteX25" fmla="*/ 1982624 w 2512463"/>
              <a:gd name="connsiteY25" fmla="*/ 76912 h 239282"/>
              <a:gd name="connsiteX26" fmla="*/ 2008262 w 2512463"/>
              <a:gd name="connsiteY26" fmla="*/ 85458 h 239282"/>
              <a:gd name="connsiteX27" fmla="*/ 2110811 w 2512463"/>
              <a:gd name="connsiteY27" fmla="*/ 102549 h 239282"/>
              <a:gd name="connsiteX28" fmla="*/ 2144994 w 2512463"/>
              <a:gd name="connsiteY28" fmla="*/ 111095 h 239282"/>
              <a:gd name="connsiteX29" fmla="*/ 2170632 w 2512463"/>
              <a:gd name="connsiteY29" fmla="*/ 119641 h 239282"/>
              <a:gd name="connsiteX30" fmla="*/ 2221906 w 2512463"/>
              <a:gd name="connsiteY30" fmla="*/ 128187 h 239282"/>
              <a:gd name="connsiteX31" fmla="*/ 2256090 w 2512463"/>
              <a:gd name="connsiteY31" fmla="*/ 136733 h 239282"/>
              <a:gd name="connsiteX32" fmla="*/ 2375731 w 2512463"/>
              <a:gd name="connsiteY32" fmla="*/ 153824 h 239282"/>
              <a:gd name="connsiteX33" fmla="*/ 2452643 w 2512463"/>
              <a:gd name="connsiteY33" fmla="*/ 170916 h 239282"/>
              <a:gd name="connsiteX34" fmla="*/ 2512463 w 2512463"/>
              <a:gd name="connsiteY34" fmla="*/ 170916 h 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12463" h="239282">
                <a:moveTo>
                  <a:pt x="0" y="239282"/>
                </a:moveTo>
                <a:cubicBezTo>
                  <a:pt x="22789" y="236433"/>
                  <a:pt x="45910" y="235548"/>
                  <a:pt x="68366" y="230736"/>
                </a:cubicBezTo>
                <a:cubicBezTo>
                  <a:pt x="85982" y="226961"/>
                  <a:pt x="102163" y="218015"/>
                  <a:pt x="119641" y="213645"/>
                </a:cubicBezTo>
                <a:cubicBezTo>
                  <a:pt x="226501" y="186929"/>
                  <a:pt x="93643" y="221073"/>
                  <a:pt x="179462" y="196553"/>
                </a:cubicBezTo>
                <a:cubicBezTo>
                  <a:pt x="190755" y="193326"/>
                  <a:pt x="202352" y="191234"/>
                  <a:pt x="213645" y="188007"/>
                </a:cubicBezTo>
                <a:cubicBezTo>
                  <a:pt x="222306" y="185532"/>
                  <a:pt x="230621" y="181936"/>
                  <a:pt x="239282" y="179461"/>
                </a:cubicBezTo>
                <a:cubicBezTo>
                  <a:pt x="281247" y="167471"/>
                  <a:pt x="324512" y="160984"/>
                  <a:pt x="367469" y="153824"/>
                </a:cubicBezTo>
                <a:cubicBezTo>
                  <a:pt x="394381" y="144853"/>
                  <a:pt x="397233" y="143174"/>
                  <a:pt x="427290" y="136733"/>
                </a:cubicBezTo>
                <a:cubicBezTo>
                  <a:pt x="455695" y="130646"/>
                  <a:pt x="485189" y="128828"/>
                  <a:pt x="512748" y="119641"/>
                </a:cubicBezTo>
                <a:cubicBezTo>
                  <a:pt x="541663" y="110002"/>
                  <a:pt x="579208" y="96758"/>
                  <a:pt x="606751" y="94004"/>
                </a:cubicBezTo>
                <a:cubicBezTo>
                  <a:pt x="635237" y="91155"/>
                  <a:pt x="663832" y="89242"/>
                  <a:pt x="692209" y="85458"/>
                </a:cubicBezTo>
                <a:cubicBezTo>
                  <a:pt x="706607" y="83538"/>
                  <a:pt x="720493" y="78433"/>
                  <a:pt x="734938" y="76912"/>
                </a:cubicBezTo>
                <a:cubicBezTo>
                  <a:pt x="774700" y="72726"/>
                  <a:pt x="814777" y="72157"/>
                  <a:pt x="854579" y="68366"/>
                </a:cubicBezTo>
                <a:cubicBezTo>
                  <a:pt x="874631" y="66456"/>
                  <a:pt x="894582" y="63423"/>
                  <a:pt x="914400" y="59820"/>
                </a:cubicBezTo>
                <a:cubicBezTo>
                  <a:pt x="925956" y="57719"/>
                  <a:pt x="936941" y="52827"/>
                  <a:pt x="948583" y="51275"/>
                </a:cubicBezTo>
                <a:cubicBezTo>
                  <a:pt x="979771" y="47117"/>
                  <a:pt x="1011252" y="45578"/>
                  <a:pt x="1042587" y="42729"/>
                </a:cubicBezTo>
                <a:cubicBezTo>
                  <a:pt x="1053981" y="39880"/>
                  <a:pt x="1065477" y="37410"/>
                  <a:pt x="1076770" y="34183"/>
                </a:cubicBezTo>
                <a:cubicBezTo>
                  <a:pt x="1099840" y="27591"/>
                  <a:pt x="1111543" y="20431"/>
                  <a:pt x="1136591" y="17091"/>
                </a:cubicBezTo>
                <a:cubicBezTo>
                  <a:pt x="1167779" y="12933"/>
                  <a:pt x="1199303" y="11840"/>
                  <a:pt x="1230594" y="8546"/>
                </a:cubicBezTo>
                <a:cubicBezTo>
                  <a:pt x="1253434" y="6142"/>
                  <a:pt x="1276172" y="2849"/>
                  <a:pt x="1298961" y="0"/>
                </a:cubicBezTo>
                <a:lnTo>
                  <a:pt x="1538243" y="17091"/>
                </a:lnTo>
                <a:cubicBezTo>
                  <a:pt x="1555475" y="18905"/>
                  <a:pt x="1572324" y="23488"/>
                  <a:pt x="1589518" y="25637"/>
                </a:cubicBezTo>
                <a:cubicBezTo>
                  <a:pt x="1617925" y="29188"/>
                  <a:pt x="1646544" y="30838"/>
                  <a:pt x="1674976" y="34183"/>
                </a:cubicBezTo>
                <a:cubicBezTo>
                  <a:pt x="1889081" y="59373"/>
                  <a:pt x="1535751" y="22824"/>
                  <a:pt x="1820254" y="51275"/>
                </a:cubicBezTo>
                <a:cubicBezTo>
                  <a:pt x="1828800" y="54123"/>
                  <a:pt x="1836994" y="58415"/>
                  <a:pt x="1845892" y="59820"/>
                </a:cubicBezTo>
                <a:cubicBezTo>
                  <a:pt x="1891262" y="66984"/>
                  <a:pt x="1982624" y="76912"/>
                  <a:pt x="1982624" y="76912"/>
                </a:cubicBezTo>
                <a:cubicBezTo>
                  <a:pt x="1991170" y="79761"/>
                  <a:pt x="1999429" y="83691"/>
                  <a:pt x="2008262" y="85458"/>
                </a:cubicBezTo>
                <a:cubicBezTo>
                  <a:pt x="2186625" y="121131"/>
                  <a:pt x="1973217" y="71973"/>
                  <a:pt x="2110811" y="102549"/>
                </a:cubicBezTo>
                <a:cubicBezTo>
                  <a:pt x="2122276" y="105097"/>
                  <a:pt x="2133701" y="107868"/>
                  <a:pt x="2144994" y="111095"/>
                </a:cubicBezTo>
                <a:cubicBezTo>
                  <a:pt x="2153656" y="113570"/>
                  <a:pt x="2161838" y="117687"/>
                  <a:pt x="2170632" y="119641"/>
                </a:cubicBezTo>
                <a:cubicBezTo>
                  <a:pt x="2187546" y="123400"/>
                  <a:pt x="2204915" y="124789"/>
                  <a:pt x="2221906" y="128187"/>
                </a:cubicBezTo>
                <a:cubicBezTo>
                  <a:pt x="2233423" y="130491"/>
                  <a:pt x="2244573" y="134430"/>
                  <a:pt x="2256090" y="136733"/>
                </a:cubicBezTo>
                <a:cubicBezTo>
                  <a:pt x="2297151" y="144945"/>
                  <a:pt x="2333734" y="148574"/>
                  <a:pt x="2375731" y="153824"/>
                </a:cubicBezTo>
                <a:cubicBezTo>
                  <a:pt x="2406860" y="164201"/>
                  <a:pt x="2413538" y="167908"/>
                  <a:pt x="2452643" y="170916"/>
                </a:cubicBezTo>
                <a:cubicBezTo>
                  <a:pt x="2472524" y="172445"/>
                  <a:pt x="2492523" y="170916"/>
                  <a:pt x="2512463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 w="76200">
                <a:solidFill>
                  <a:srgbClr val="FF0000"/>
                </a:solidFill>
              </a:ln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5496" y="3429000"/>
            <a:ext cx="863125" cy="278932"/>
          </a:xfrm>
          <a:custGeom>
            <a:avLst/>
            <a:gdLst>
              <a:gd name="connsiteX0" fmla="*/ 0 w 863125"/>
              <a:gd name="connsiteY0" fmla="*/ 17091 h 206924"/>
              <a:gd name="connsiteX1" fmla="*/ 94004 w 863125"/>
              <a:gd name="connsiteY1" fmla="*/ 0 h 206924"/>
              <a:gd name="connsiteX2" fmla="*/ 196553 w 863125"/>
              <a:gd name="connsiteY2" fmla="*/ 8546 h 206924"/>
              <a:gd name="connsiteX3" fmla="*/ 273465 w 863125"/>
              <a:gd name="connsiteY3" fmla="*/ 25637 h 206924"/>
              <a:gd name="connsiteX4" fmla="*/ 299103 w 863125"/>
              <a:gd name="connsiteY4" fmla="*/ 42729 h 206924"/>
              <a:gd name="connsiteX5" fmla="*/ 324740 w 863125"/>
              <a:gd name="connsiteY5" fmla="*/ 51275 h 206924"/>
              <a:gd name="connsiteX6" fmla="*/ 350377 w 863125"/>
              <a:gd name="connsiteY6" fmla="*/ 68366 h 206924"/>
              <a:gd name="connsiteX7" fmla="*/ 401652 w 863125"/>
              <a:gd name="connsiteY7" fmla="*/ 85458 h 206924"/>
              <a:gd name="connsiteX8" fmla="*/ 427289 w 863125"/>
              <a:gd name="connsiteY8" fmla="*/ 94003 h 206924"/>
              <a:gd name="connsiteX9" fmla="*/ 504202 w 863125"/>
              <a:gd name="connsiteY9" fmla="*/ 128187 h 206924"/>
              <a:gd name="connsiteX10" fmla="*/ 529839 w 863125"/>
              <a:gd name="connsiteY10" fmla="*/ 136732 h 206924"/>
              <a:gd name="connsiteX11" fmla="*/ 555476 w 863125"/>
              <a:gd name="connsiteY11" fmla="*/ 153824 h 206924"/>
              <a:gd name="connsiteX12" fmla="*/ 632389 w 863125"/>
              <a:gd name="connsiteY12" fmla="*/ 170916 h 206924"/>
              <a:gd name="connsiteX13" fmla="*/ 863125 w 863125"/>
              <a:gd name="connsiteY13" fmla="*/ 188007 h 20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3125" h="206924">
                <a:moveTo>
                  <a:pt x="0" y="17091"/>
                </a:moveTo>
                <a:cubicBezTo>
                  <a:pt x="36054" y="5074"/>
                  <a:pt x="45691" y="0"/>
                  <a:pt x="94004" y="0"/>
                </a:cubicBezTo>
                <a:cubicBezTo>
                  <a:pt x="128305" y="0"/>
                  <a:pt x="162370" y="5697"/>
                  <a:pt x="196553" y="8546"/>
                </a:cubicBezTo>
                <a:cubicBezTo>
                  <a:pt x="204163" y="10068"/>
                  <a:pt x="262901" y="21109"/>
                  <a:pt x="273465" y="25637"/>
                </a:cubicBezTo>
                <a:cubicBezTo>
                  <a:pt x="282906" y="29683"/>
                  <a:pt x="289916" y="38136"/>
                  <a:pt x="299103" y="42729"/>
                </a:cubicBezTo>
                <a:cubicBezTo>
                  <a:pt x="307160" y="46758"/>
                  <a:pt x="316683" y="47247"/>
                  <a:pt x="324740" y="51275"/>
                </a:cubicBezTo>
                <a:cubicBezTo>
                  <a:pt x="333926" y="55868"/>
                  <a:pt x="340992" y="64195"/>
                  <a:pt x="350377" y="68366"/>
                </a:cubicBezTo>
                <a:cubicBezTo>
                  <a:pt x="366840" y="75683"/>
                  <a:pt x="384560" y="79761"/>
                  <a:pt x="401652" y="85458"/>
                </a:cubicBezTo>
                <a:lnTo>
                  <a:pt x="427289" y="94003"/>
                </a:lnTo>
                <a:cubicBezTo>
                  <a:pt x="467916" y="121088"/>
                  <a:pt x="443185" y="107848"/>
                  <a:pt x="504202" y="128187"/>
                </a:cubicBezTo>
                <a:lnTo>
                  <a:pt x="529839" y="136732"/>
                </a:lnTo>
                <a:cubicBezTo>
                  <a:pt x="538385" y="142429"/>
                  <a:pt x="546290" y="149231"/>
                  <a:pt x="555476" y="153824"/>
                </a:cubicBezTo>
                <a:cubicBezTo>
                  <a:pt x="579925" y="166049"/>
                  <a:pt x="606133" y="164352"/>
                  <a:pt x="632389" y="170916"/>
                </a:cubicBezTo>
                <a:cubicBezTo>
                  <a:pt x="776421" y="206924"/>
                  <a:pt x="546088" y="188007"/>
                  <a:pt x="863125" y="18800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3568" y="476672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Au commencement était le Verbe, et le Verbe était auprès de Dieu, et le Verbe était Dieu.</a:t>
            </a:r>
          </a:p>
          <a:p>
            <a:r>
              <a:rPr lang="fr-FR" sz="1600" b="1" dirty="0" smtClean="0"/>
              <a:t>Il était au commencement auprès de Dieu.</a:t>
            </a:r>
          </a:p>
          <a:p>
            <a:r>
              <a:rPr lang="fr-FR" sz="1600" b="1" dirty="0" smtClean="0"/>
              <a:t>C’est par lui </a:t>
            </a:r>
            <a:r>
              <a:rPr lang="fr-FR" sz="1600" dirty="0" smtClean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 smtClean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 smtClean="0"/>
              <a:t>En lui était la vie, et la vie était la </a:t>
            </a:r>
            <a:r>
              <a:rPr lang="fr-FR" sz="1600" b="1" dirty="0" smtClean="0">
                <a:solidFill>
                  <a:srgbClr val="FFC000"/>
                </a:solidFill>
              </a:rPr>
              <a:t>lumière des hommes</a:t>
            </a:r>
            <a:r>
              <a:rPr lang="fr-FR" sz="1600" b="1" dirty="0" smtClean="0"/>
              <a:t> ;</a:t>
            </a:r>
          </a:p>
          <a:p>
            <a:r>
              <a:rPr lang="fr-FR" sz="1600" b="1" dirty="0" smtClean="0"/>
              <a:t>la </a:t>
            </a:r>
            <a:r>
              <a:rPr lang="fr-FR" sz="1600" b="1" dirty="0" smtClean="0">
                <a:solidFill>
                  <a:srgbClr val="FFC000"/>
                </a:solidFill>
              </a:rPr>
              <a:t>lumière brille </a:t>
            </a:r>
            <a:r>
              <a:rPr lang="fr-FR" sz="1600" b="1" dirty="0" smtClean="0"/>
              <a:t>dans les ténèbres, et les ténèbres ne l’ont pas arrêtée.</a:t>
            </a:r>
          </a:p>
          <a:p>
            <a:r>
              <a:rPr lang="fr-FR" sz="1600" b="1" dirty="0" smtClean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 smtClean="0"/>
              <a:t>Cet homme n’était pas </a:t>
            </a:r>
            <a:r>
              <a:rPr lang="fr-FR" sz="1600" b="1" dirty="0" smtClean="0">
                <a:solidFill>
                  <a:srgbClr val="FFC000"/>
                </a:solidFill>
              </a:rPr>
              <a:t>la Lumière</a:t>
            </a:r>
            <a:r>
              <a:rPr lang="fr-FR" sz="1600" b="1" dirty="0" smtClean="0"/>
              <a:t>, mais il était là pour rendre témoignage </a:t>
            </a:r>
            <a:r>
              <a:rPr lang="fr-FR" sz="1600" b="1" dirty="0" smtClean="0">
                <a:solidFill>
                  <a:srgbClr val="FFC000"/>
                </a:solidFill>
              </a:rPr>
              <a:t>à la Lumière</a:t>
            </a:r>
            <a:r>
              <a:rPr lang="fr-FR" sz="1600" b="1" dirty="0" smtClean="0"/>
              <a:t>.</a:t>
            </a:r>
          </a:p>
          <a:p>
            <a:r>
              <a:rPr lang="fr-FR" sz="1600" b="1" dirty="0" smtClean="0"/>
              <a:t>Le Verbe était la vraie </a:t>
            </a:r>
            <a:r>
              <a:rPr lang="fr-FR" sz="1600" b="1" dirty="0" smtClean="0">
                <a:solidFill>
                  <a:srgbClr val="FFC000"/>
                </a:solidFill>
              </a:rPr>
              <a:t>Lumière</a:t>
            </a:r>
            <a:r>
              <a:rPr lang="fr-FR" sz="1600" b="1" dirty="0" smtClean="0"/>
              <a:t>, qui éclaire tout homme en venant dans le monde.</a:t>
            </a:r>
          </a:p>
          <a:p>
            <a:r>
              <a:rPr lang="fr-FR" sz="1600" b="1" dirty="0" smtClean="0"/>
              <a:t>Il était dans le monde, et </a:t>
            </a:r>
            <a:r>
              <a:rPr lang="fr-FR" sz="1600" b="1" dirty="0" smtClean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 smtClean="0"/>
              <a:t>mais le monde ne l’a pas reconnu.</a:t>
            </a:r>
          </a:p>
          <a:p>
            <a:r>
              <a:rPr lang="fr-FR" sz="1600" b="1" dirty="0" smtClean="0"/>
              <a:t>	Il est venu chez lui, et les siens ne l’ont pas reçu.</a:t>
            </a:r>
          </a:p>
          <a:p>
            <a:r>
              <a:rPr lang="fr-FR" sz="1600" b="1" dirty="0" smtClean="0"/>
              <a:t>		Mais à tous </a:t>
            </a:r>
            <a:r>
              <a:rPr lang="fr-FR" sz="1600" b="1" dirty="0" smtClean="0">
                <a:solidFill>
                  <a:srgbClr val="00B050"/>
                </a:solidFill>
              </a:rPr>
              <a:t>ceux qui l’ont reçu</a:t>
            </a:r>
            <a:r>
              <a:rPr lang="fr-FR" sz="1600" b="1" dirty="0" smtClean="0"/>
              <a:t>, 	</a:t>
            </a:r>
          </a:p>
          <a:p>
            <a:r>
              <a:rPr lang="fr-FR" sz="1600" b="1" dirty="0" smtClean="0"/>
              <a:t>			</a:t>
            </a:r>
            <a:r>
              <a:rPr lang="fr-FR" sz="1600" b="1" dirty="0" smtClean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 smtClean="0"/>
              <a:t>		eux </a:t>
            </a:r>
            <a:r>
              <a:rPr lang="fr-FR" sz="1600" b="1" dirty="0" smtClean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 smtClean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 smtClean="0"/>
              <a:t>Et le Verbe s’est fait chair, il a habité parmi nous, et </a:t>
            </a:r>
            <a:r>
              <a:rPr lang="fr-FR" sz="1600" b="1" dirty="0" smtClean="0">
                <a:solidFill>
                  <a:srgbClr val="00B050"/>
                </a:solidFill>
              </a:rPr>
              <a:t>nous avons vu sa gloire</a:t>
            </a:r>
            <a:r>
              <a:rPr lang="fr-FR" sz="1600" b="1" dirty="0" smtClean="0"/>
              <a:t>, la gloire qu’il tient de son Père comme Fils unique, plein de grâce et de vérité.</a:t>
            </a:r>
          </a:p>
          <a:p>
            <a:r>
              <a:rPr lang="fr-FR" sz="1600" b="1" dirty="0" smtClean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 smtClean="0"/>
              <a:t>Tous </a:t>
            </a:r>
            <a:r>
              <a:rPr lang="fr-FR" sz="1600" b="1" dirty="0" smtClean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 smtClean="0"/>
              <a:t>nous avons reçu grâce après grâce ;</a:t>
            </a:r>
          </a:p>
          <a:p>
            <a:r>
              <a:rPr lang="fr-FR" sz="1600" b="1" dirty="0" smtClean="0"/>
              <a:t>car la Loi fut donnée par Moïse, </a:t>
            </a:r>
            <a:r>
              <a:rPr lang="fr-FR" sz="1600" b="1" dirty="0" smtClean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 smtClean="0"/>
              <a:t>par Jésus Christ.</a:t>
            </a:r>
          </a:p>
          <a:p>
            <a:r>
              <a:rPr lang="fr-FR" sz="1600" b="1" dirty="0" smtClean="0"/>
              <a:t>Dieu, personne ne l’a jamais vu ; le Fils unique, lui qui est Dieu, lui qui est dans le sein du Père, c’est lui qui </a:t>
            </a:r>
            <a:r>
              <a:rPr lang="fr-FR" sz="1600" b="1" dirty="0" smtClean="0">
                <a:solidFill>
                  <a:srgbClr val="00B050"/>
                </a:solidFill>
              </a:rPr>
              <a:t>l’a fait connaître</a:t>
            </a:r>
            <a:r>
              <a:rPr lang="fr-FR" sz="1600" b="1" dirty="0" smtClean="0"/>
              <a:t>.</a:t>
            </a:r>
            <a:endParaRPr lang="fr-FR" sz="1600" b="1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403648" y="1700808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508104" y="270892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899592" y="2924944"/>
            <a:ext cx="151216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619672" y="3429000"/>
            <a:ext cx="1584176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83568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915816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79512" y="548680"/>
            <a:ext cx="36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</a:rPr>
              <a:t>Cré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b="1" dirty="0" err="1" smtClean="0">
                <a:solidFill>
                  <a:srgbClr val="FF0000"/>
                </a:solidFill>
              </a:rPr>
              <a:t>at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FF0000"/>
                </a:solidFill>
              </a:rPr>
              <a:t>ion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4365104"/>
            <a:ext cx="360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vi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ion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40466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/>
              <a:t>Eternité</a:t>
            </a:r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619672" y="126876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Création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339752" y="234888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Incarnation</a:t>
            </a:r>
            <a:endParaRPr lang="fr-FR" sz="3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347864" y="544522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Contemplation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30" name="Picture 6" descr="Résultat de recherche d'images pour &quot;nativité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3896" r="25620"/>
          <a:stretch>
            <a:fillRect/>
          </a:stretch>
        </p:blipFill>
        <p:spPr bwMode="auto">
          <a:xfrm>
            <a:off x="7020272" y="2996952"/>
            <a:ext cx="1800200" cy="2952751"/>
          </a:xfrm>
          <a:prstGeom prst="rect">
            <a:avLst/>
          </a:prstGeom>
          <a:noFill/>
        </p:spPr>
      </p:pic>
      <p:pic>
        <p:nvPicPr>
          <p:cNvPr id="1034" name="Picture 10" descr="Résultat de recherche d'images pour &quot;voici l'agneau de dieu arcabas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14650"/>
            <a:ext cx="3276600" cy="3943350"/>
          </a:xfrm>
          <a:prstGeom prst="rect">
            <a:avLst/>
          </a:prstGeom>
          <a:noFill/>
        </p:spPr>
      </p:pic>
      <p:pic>
        <p:nvPicPr>
          <p:cNvPr id="65538" name="Picture 2" descr="Résultat de recherche d'images pour &quot;le christ pantocrator, manuscrit&quot;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0210" y="1"/>
            <a:ext cx="2313789" cy="3140968"/>
          </a:xfrm>
          <a:prstGeom prst="rect">
            <a:avLst/>
          </a:prstGeom>
          <a:noFill/>
        </p:spPr>
      </p:pic>
      <p:pic>
        <p:nvPicPr>
          <p:cNvPr id="1028" name="Picture 4" descr="Résultat de recherche d'images pour &quot;dieu créateur&quot;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10417" t="8387" r="9222" b="18642"/>
          <a:stretch>
            <a:fillRect/>
          </a:stretch>
        </p:blipFill>
        <p:spPr bwMode="auto">
          <a:xfrm>
            <a:off x="4788024" y="1484784"/>
            <a:ext cx="2436751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908720"/>
            <a:ext cx="69127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  <a:endParaRPr lang="fr-FR" sz="1400" b="1" dirty="0" smtClean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L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Les tentations du Christ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Les adieux 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 M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2204864"/>
            <a:ext cx="111561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-147837"/>
            <a:ext cx="5328592" cy="7005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www.pierre-soulages.com/wp-content/uploads/2015/09/peinture-181-x-243-cm-25-fevrier-2009-600x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020" y="-337146"/>
            <a:ext cx="9757012" cy="7366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 rot="18798655">
            <a:off x="827584" y="2492896"/>
            <a:ext cx="5040560" cy="3024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 rot="851856">
            <a:off x="3409805" y="598392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79912" y="1052736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/>
              <a:t>Lumière</a:t>
            </a:r>
            <a:endParaRPr lang="fr-FR" sz="8800" dirty="0"/>
          </a:p>
        </p:txBody>
      </p:sp>
      <p:sp>
        <p:nvSpPr>
          <p:cNvPr id="5" name="ZoneTexte 4"/>
          <p:cNvSpPr txBox="1"/>
          <p:nvPr/>
        </p:nvSpPr>
        <p:spPr>
          <a:xfrm>
            <a:off x="1547664" y="4005064"/>
            <a:ext cx="25922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 smtClean="0"/>
              <a:t>Vie</a:t>
            </a:r>
            <a:endParaRPr lang="fr-FR" sz="115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8646" y="-559095"/>
            <a:ext cx="7426421" cy="8544610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>
            <a:off x="0" y="5373216"/>
            <a:ext cx="161967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5400000">
            <a:off x="716118" y="1587041"/>
            <a:ext cx="1619672" cy="288032"/>
          </a:xfrm>
          <a:prstGeom prst="rightArrow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5486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Photo suivante</a:t>
            </a:r>
            <a:endParaRPr lang="fr-FR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ésultat de recherche d'images pour &quot;venise saint marc, le narthe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-542926"/>
            <a:ext cx="5543550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la coupole de la création mosaîque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7431" t="31100" r="14750"/>
          <a:stretch>
            <a:fillRect/>
          </a:stretch>
        </p:blipFill>
        <p:spPr bwMode="auto">
          <a:xfrm>
            <a:off x="0" y="0"/>
            <a:ext cx="102421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ésultat de recherche d'images pour &quot;venise coupole de la créat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2417" r="35025"/>
          <a:stretch>
            <a:fillRect/>
          </a:stretch>
        </p:blipFill>
        <p:spPr bwMode="auto">
          <a:xfrm rot="17440279">
            <a:off x="-948004" y="-4235835"/>
            <a:ext cx="10457952" cy="13441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908720"/>
            <a:ext cx="69127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  <a:endParaRPr lang="fr-FR" sz="1400" b="1" dirty="0" smtClean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L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Les tentations du Christ</a:t>
            </a:r>
            <a:endParaRPr kumimoji="0" lang="fr-FR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Les adieux 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 M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0" y="2780928"/>
            <a:ext cx="111561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ésultat de recherche d'images pour &quot;saint marce de veni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77657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1052736"/>
            <a:ext cx="9289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fr-FR" sz="9600" b="1" dirty="0" smtClean="0">
                <a:solidFill>
                  <a:srgbClr val="FFFF00"/>
                </a:solidFill>
              </a:rPr>
              <a:t>Saint Marc</a:t>
            </a:r>
          </a:p>
          <a:p>
            <a:r>
              <a:rPr lang="fr-FR" sz="9600" b="1" dirty="0" smtClean="0">
                <a:solidFill>
                  <a:srgbClr val="FFFF00"/>
                </a:solidFill>
              </a:rPr>
              <a:t>Visite guidée</a:t>
            </a:r>
            <a:endParaRPr lang="fr-FR" sz="16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5/5d/Markusdom_Kuppeln.jpg/1280px-Markusdom_Kuppel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7780" cy="6890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168966" cy="643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7136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2852936"/>
            <a:ext cx="49685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828</a:t>
            </a:r>
          </a:p>
          <a:p>
            <a:r>
              <a:rPr lang="fr-FR" sz="2400" dirty="0" smtClean="0"/>
              <a:t>980</a:t>
            </a:r>
          </a:p>
          <a:p>
            <a:r>
              <a:rPr lang="fr-FR" sz="2400" dirty="0" smtClean="0"/>
              <a:t>1071, cycle des mosaïques</a:t>
            </a:r>
          </a:p>
          <a:p>
            <a:r>
              <a:rPr lang="fr-FR" sz="2400" dirty="0" smtClean="0"/>
              <a:t>1094, consécration</a:t>
            </a:r>
          </a:p>
          <a:p>
            <a:r>
              <a:rPr lang="fr-FR" sz="2400" dirty="0" smtClean="0"/>
              <a:t>1204-1207 : porches de façade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797" r="6408" b="14914"/>
          <a:stretch>
            <a:fillRect/>
          </a:stretch>
        </p:blipFill>
        <p:spPr bwMode="auto">
          <a:xfrm>
            <a:off x="1583160" y="2084486"/>
            <a:ext cx="7560840" cy="4773514"/>
          </a:xfrm>
          <a:prstGeom prst="rect">
            <a:avLst/>
          </a:prstGeom>
          <a:noFill/>
        </p:spPr>
      </p:pic>
      <p:pic>
        <p:nvPicPr>
          <p:cNvPr id="1026" name="Picture 2" descr="https://upload.wikimedia.org/wikipedia/commons/0/08/San_Marko_%28reconstruction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0"/>
            <a:ext cx="6524724" cy="307130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79512" y="908720"/>
            <a:ext cx="2520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1094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Les dômes sont </a:t>
            </a:r>
          </a:p>
          <a:p>
            <a:r>
              <a:rPr lang="fr-FR" b="1" dirty="0" smtClean="0"/>
              <a:t>refaits </a:t>
            </a:r>
          </a:p>
          <a:p>
            <a:r>
              <a:rPr lang="fr-FR" b="1" dirty="0" smtClean="0"/>
              <a:t>et surélevés </a:t>
            </a:r>
          </a:p>
          <a:p>
            <a:r>
              <a:rPr lang="fr-FR" b="1" dirty="0" smtClean="0"/>
              <a:t>au XIII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1204, sac de Constantinople</a:t>
            </a:r>
          </a:p>
          <a:p>
            <a:r>
              <a:rPr lang="fr-FR" b="1" dirty="0" smtClean="0"/>
              <a:t>Le narthex est </a:t>
            </a:r>
            <a:r>
              <a:rPr lang="fr-FR" b="1" dirty="0" smtClean="0">
                <a:solidFill>
                  <a:srgbClr val="FFFF00"/>
                </a:solidFill>
              </a:rPr>
              <a:t>refait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et augmenté </a:t>
            </a:r>
            <a:r>
              <a:rPr lang="fr-FR" b="1" dirty="0" smtClean="0">
                <a:solidFill>
                  <a:srgbClr val="FFFF00"/>
                </a:solidFill>
              </a:rPr>
              <a:t>de porches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c/c8/Venice_-_Basilica_San_Marco.JPG/1280px-Venice_-_Basilica_San_Mar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123950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7136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2852936"/>
            <a:ext cx="496855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828</a:t>
            </a:r>
          </a:p>
          <a:p>
            <a:r>
              <a:rPr lang="fr-FR" sz="2400" dirty="0" smtClean="0"/>
              <a:t>980</a:t>
            </a:r>
          </a:p>
          <a:p>
            <a:r>
              <a:rPr lang="fr-FR" sz="2400" dirty="0" smtClean="0"/>
              <a:t>1071, cycle des mosaïques</a:t>
            </a:r>
          </a:p>
          <a:p>
            <a:r>
              <a:rPr lang="fr-FR" sz="2400" dirty="0" smtClean="0"/>
              <a:t>1094, consécration</a:t>
            </a:r>
          </a:p>
          <a:p>
            <a:r>
              <a:rPr lang="fr-FR" sz="2400" dirty="0" smtClean="0"/>
              <a:t>1204-1207 : porches de façade</a:t>
            </a:r>
          </a:p>
          <a:p>
            <a:endParaRPr lang="fr-FR" sz="2400" dirty="0" smtClean="0"/>
          </a:p>
          <a:p>
            <a:r>
              <a:rPr lang="fr-FR" sz="2400" dirty="0" smtClean="0"/>
              <a:t>XVII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: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nouvelles mosaïques</a:t>
            </a:r>
            <a:endParaRPr lang="fr-F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4644012" y="2964815"/>
            <a:ext cx="337103" cy="3201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364088" y="4077072"/>
            <a:ext cx="432048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67944" y="2780928"/>
            <a:ext cx="216024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7668344" y="2924944"/>
            <a:ext cx="337103" cy="3201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16200000">
            <a:off x="4716016" y="2132856"/>
            <a:ext cx="216024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4752020" y="2456892"/>
            <a:ext cx="72008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68144" y="2276872"/>
            <a:ext cx="144016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228184" y="3645024"/>
            <a:ext cx="216024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531440"/>
            <a:ext cx="5832648" cy="6710864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 rot="16200000">
            <a:off x="3419292" y="6093876"/>
            <a:ext cx="978408" cy="25716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15873022">
            <a:off x="5028523" y="5571422"/>
            <a:ext cx="978408" cy="3199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16200000">
            <a:off x="2560212" y="4360668"/>
            <a:ext cx="1440160" cy="2969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419872" y="602128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1</a:t>
            </a:r>
            <a:endParaRPr lang="fr-FR" sz="3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907704" y="486916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2</a:t>
            </a:r>
            <a:endParaRPr lang="fr-FR" sz="4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580112" y="5949280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3</a:t>
            </a:r>
            <a:endParaRPr lang="fr-FR" sz="40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7/79/San_Alipio_facade_door_of_Saint_Mark%27s_Basilica_of_Venice.jpg/1920px-San_Alipio_facade_door_of_Saint_Mark%27s_Basilica_of_Ven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3478" cy="5981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d/d6/Veneza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0"/>
            <a:ext cx="66258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9/Narthex_Markusdom_Sch%C3%B6pfung.JPG/800px-Narthex_Markusdom_Sch%C3%B6pf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171400"/>
            <a:ext cx="632460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0.jpg"/>
          <p:cNvPicPr>
            <a:picLocks noChangeAspect="1" noChangeArrowheads="1"/>
          </p:cNvPicPr>
          <p:nvPr/>
        </p:nvPicPr>
        <p:blipFill>
          <a:blip r:embed="rId2" cstate="print"/>
          <a:srcRect t="5901" r="3272"/>
          <a:stretch>
            <a:fillRect/>
          </a:stretch>
        </p:blipFill>
        <p:spPr bwMode="auto">
          <a:xfrm rot="5400000">
            <a:off x="1239853" y="-484276"/>
            <a:ext cx="6952327" cy="792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0"/>
            <a:ext cx="10279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7136"/>
            <a:ext cx="5832648" cy="6710864"/>
          </a:xfrm>
          <a:prstGeom prst="rect">
            <a:avLst/>
          </a:prstGeom>
          <a:noFill/>
        </p:spPr>
      </p:pic>
      <p:sp>
        <p:nvSpPr>
          <p:cNvPr id="4" name="Ellipse 3"/>
          <p:cNvSpPr/>
          <p:nvPr/>
        </p:nvSpPr>
        <p:spPr>
          <a:xfrm>
            <a:off x="2555776" y="270892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436096" y="26369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23528" y="155679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</a:rPr>
              <a:t>Saint Jean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40152" y="148478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</a:rPr>
              <a:t>Saint Théodore</a:t>
            </a:r>
            <a:endParaRPr lang="fr-FR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rgbClr val="FFFF00"/>
                </a:solidFill>
              </a:rPr>
              <a:t>Lumière</a:t>
            </a:r>
            <a:endParaRPr lang="fr-FR" sz="8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692696"/>
            <a:ext cx="3024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/>
              <a:t>Père</a:t>
            </a:r>
          </a:p>
          <a:p>
            <a:endParaRPr lang="fr-FR" sz="4400" dirty="0" smtClean="0"/>
          </a:p>
          <a:p>
            <a:r>
              <a:rPr lang="fr-FR" sz="7200" dirty="0" smtClean="0"/>
              <a:t>Fils</a:t>
            </a:r>
          </a:p>
          <a:p>
            <a:endParaRPr lang="fr-FR" sz="2800" dirty="0" smtClean="0"/>
          </a:p>
          <a:p>
            <a:r>
              <a:rPr lang="fr-FR" sz="7200" dirty="0" smtClean="0"/>
              <a:t>Esprit</a:t>
            </a:r>
            <a:endParaRPr lang="fr-F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1196752"/>
            <a:ext cx="35283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Ancien Testament</a:t>
            </a:r>
          </a:p>
          <a:p>
            <a:endParaRPr lang="fr-FR" sz="3200" dirty="0" smtClean="0"/>
          </a:p>
          <a:p>
            <a:endParaRPr lang="fr-FR" sz="3200" dirty="0" smtClean="0"/>
          </a:p>
          <a:p>
            <a:r>
              <a:rPr lang="fr-FR" sz="3200" dirty="0" smtClean="0"/>
              <a:t>Nouveau Testament</a:t>
            </a:r>
          </a:p>
          <a:p>
            <a:endParaRPr lang="fr-FR" sz="3200" dirty="0" smtClean="0"/>
          </a:p>
          <a:p>
            <a:endParaRPr lang="fr-FR" sz="2000" dirty="0" smtClean="0"/>
          </a:p>
          <a:p>
            <a:r>
              <a:rPr lang="fr-FR" sz="3200" dirty="0" smtClean="0"/>
              <a:t>La Tradition,</a:t>
            </a:r>
          </a:p>
          <a:p>
            <a:r>
              <a:rPr lang="fr-FR" sz="3200" dirty="0" smtClean="0"/>
              <a:t>L’Eglise</a:t>
            </a:r>
            <a:endParaRPr lang="fr-FR" sz="32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1340768"/>
            <a:ext cx="324036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Le Verbe  éternel</a:t>
            </a:r>
          </a:p>
          <a:p>
            <a:endParaRPr lang="fr-FR" sz="3200" b="1" dirty="0" smtClean="0"/>
          </a:p>
          <a:p>
            <a:endParaRPr lang="fr-FR" sz="3200" b="1" dirty="0" smtClean="0"/>
          </a:p>
          <a:p>
            <a:r>
              <a:rPr lang="fr-FR" sz="3200" b="1" dirty="0" smtClean="0"/>
              <a:t>L’Ascension</a:t>
            </a:r>
          </a:p>
          <a:p>
            <a:endParaRPr lang="fr-FR" sz="3200" b="1" dirty="0" smtClean="0"/>
          </a:p>
          <a:p>
            <a:endParaRPr lang="fr-FR" sz="3200" b="1" dirty="0" smtClean="0"/>
          </a:p>
          <a:p>
            <a:endParaRPr lang="fr-FR" sz="900" b="1" dirty="0" smtClean="0"/>
          </a:p>
          <a:p>
            <a:r>
              <a:rPr lang="fr-FR" sz="3200" b="1" dirty="0" smtClean="0"/>
              <a:t>La Pentecôte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1340768"/>
            <a:ext cx="37444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Le Verbe éternel</a:t>
            </a:r>
          </a:p>
          <a:p>
            <a:r>
              <a:rPr lang="fr-FR" sz="2400" b="1" dirty="0" smtClean="0"/>
              <a:t>Ce qui se donne</a:t>
            </a:r>
          </a:p>
          <a:p>
            <a:endParaRPr lang="fr-FR" sz="3200" dirty="0" smtClean="0"/>
          </a:p>
          <a:p>
            <a:r>
              <a:rPr lang="fr-FR" sz="3200" dirty="0" smtClean="0"/>
              <a:t>L’Ascension</a:t>
            </a:r>
          </a:p>
          <a:p>
            <a:r>
              <a:rPr lang="fr-FR" sz="2400" b="1" dirty="0" smtClean="0"/>
              <a:t>Ce qui se retire</a:t>
            </a:r>
          </a:p>
          <a:p>
            <a:endParaRPr lang="fr-FR" sz="3200" dirty="0" smtClean="0"/>
          </a:p>
          <a:p>
            <a:endParaRPr lang="fr-FR" sz="1400" dirty="0" smtClean="0"/>
          </a:p>
          <a:p>
            <a:r>
              <a:rPr lang="fr-FR" sz="3200" dirty="0" smtClean="0"/>
              <a:t>La Pentecôte</a:t>
            </a:r>
          </a:p>
          <a:p>
            <a:r>
              <a:rPr lang="fr-FR" sz="2400" b="1" dirty="0" smtClean="0"/>
              <a:t>Ce qui se vit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saint marce de veni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97426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thumb/c/cf/Ikonostase2.jpg/1280px-Ikonostas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3276" cy="6917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ernard Klasen\Documents\voyages\Venise\img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4072" y="0"/>
            <a:ext cx="58558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>
            <a:spLocks noChangeAspect="1"/>
          </p:cNvSpPr>
          <p:nvPr/>
        </p:nvSpPr>
        <p:spPr>
          <a:xfrm>
            <a:off x="755576" y="188640"/>
            <a:ext cx="2922268" cy="292226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220072" y="2564904"/>
            <a:ext cx="504056" cy="84239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 rot="16200000">
            <a:off x="6048164" y="3176972"/>
            <a:ext cx="432048" cy="93610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04248" y="2492896"/>
            <a:ext cx="432048" cy="9144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9512" y="3356992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Passion </a:t>
            </a:r>
          </a:p>
          <a:p>
            <a:r>
              <a:rPr lang="fr-FR" sz="4400" b="1" dirty="0" smtClean="0">
                <a:solidFill>
                  <a:srgbClr val="FF0000"/>
                </a:solidFill>
              </a:rPr>
              <a:t>Résurrection 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796136" y="2492896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87624" y="476672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Ascension </a:t>
            </a:r>
          </a:p>
          <a:p>
            <a:r>
              <a:rPr lang="fr-FR" sz="2800" dirty="0" smtClean="0"/>
              <a:t>12 apôtres</a:t>
            </a:r>
          </a:p>
          <a:p>
            <a:r>
              <a:rPr lang="fr-FR" sz="2800" dirty="0" smtClean="0"/>
              <a:t>16 vertus</a:t>
            </a:r>
          </a:p>
          <a:p>
            <a:r>
              <a:rPr lang="fr-FR" sz="2800" dirty="0" smtClean="0"/>
              <a:t>Évangiles ouverts</a:t>
            </a:r>
          </a:p>
          <a:p>
            <a:r>
              <a:rPr lang="fr-FR" sz="2800" dirty="0" smtClean="0"/>
              <a:t>fleuves</a:t>
            </a:r>
            <a:endParaRPr lang="fr-FR" sz="28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Bernard Klasen\Documents\voyages\Venise\img066.jpg"/>
          <p:cNvPicPr>
            <a:picLocks noChangeAspect="1" noChangeArrowheads="1"/>
          </p:cNvPicPr>
          <p:nvPr/>
        </p:nvPicPr>
        <p:blipFill>
          <a:blip r:embed="rId2" cstate="print"/>
          <a:srcRect b="1301"/>
          <a:stretch>
            <a:fillRect/>
          </a:stretch>
        </p:blipFill>
        <p:spPr bwMode="auto">
          <a:xfrm rot="16200000">
            <a:off x="798612" y="-657324"/>
            <a:ext cx="7437437" cy="817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ernard Klasen\Documents\voyages\Venise\img073.jpg"/>
          <p:cNvPicPr>
            <a:picLocks noChangeAspect="1" noChangeArrowheads="1"/>
          </p:cNvPicPr>
          <p:nvPr/>
        </p:nvPicPr>
        <p:blipFill>
          <a:blip r:embed="rId2" cstate="print"/>
          <a:srcRect t="651"/>
          <a:stretch>
            <a:fillRect/>
          </a:stretch>
        </p:blipFill>
        <p:spPr bwMode="auto">
          <a:xfrm rot="5400000">
            <a:off x="767260" y="22312"/>
            <a:ext cx="7564855" cy="6813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rgbClr val="FFFF00"/>
                </a:solidFill>
              </a:rPr>
              <a:t>Lumière</a:t>
            </a:r>
            <a:endParaRPr lang="fr-FR" sz="8800" dirty="0">
              <a:solidFill>
                <a:srgbClr val="FFFF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Dans le monde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ernard Klasen\Documents\voyages\Venise\img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917700"/>
            <a:ext cx="7772400" cy="1069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9.jpg"/>
          <p:cNvPicPr>
            <a:picLocks noChangeAspect="1" noChangeArrowheads="1"/>
          </p:cNvPicPr>
          <p:nvPr/>
        </p:nvPicPr>
        <p:blipFill>
          <a:blip r:embed="rId2" cstate="print"/>
          <a:srcRect l="15750" t="26258" r="21814" b="39404"/>
          <a:stretch>
            <a:fillRect/>
          </a:stretch>
        </p:blipFill>
        <p:spPr bwMode="auto">
          <a:xfrm>
            <a:off x="0" y="0"/>
            <a:ext cx="9144000" cy="6919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ernard Klasen\Documents\voyages\Venise\img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85800" y="-1917700"/>
            <a:ext cx="7772400" cy="1069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ernard Klasen\Documents\voyages\Venise\img078.jpg"/>
          <p:cNvPicPr>
            <a:picLocks noChangeAspect="1" noChangeArrowheads="1"/>
          </p:cNvPicPr>
          <p:nvPr/>
        </p:nvPicPr>
        <p:blipFill>
          <a:blip r:embed="rId2" cstate="print"/>
          <a:srcRect l="7406"/>
          <a:stretch>
            <a:fillRect/>
          </a:stretch>
        </p:blipFill>
        <p:spPr bwMode="auto">
          <a:xfrm>
            <a:off x="0" y="0"/>
            <a:ext cx="9902900" cy="777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ernard Klasen\Documents\voyages\Venise\img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638" y="-887413"/>
            <a:ext cx="6815137" cy="863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ernard Klasen\Documents\voyages\Venise\img076.jpg"/>
          <p:cNvPicPr>
            <a:picLocks noChangeAspect="1" noChangeArrowheads="1"/>
          </p:cNvPicPr>
          <p:nvPr/>
        </p:nvPicPr>
        <p:blipFill>
          <a:blip r:embed="rId2" cstate="print"/>
          <a:srcRect t="12192" b="26611"/>
          <a:stretch>
            <a:fillRect/>
          </a:stretch>
        </p:blipFill>
        <p:spPr bwMode="auto">
          <a:xfrm>
            <a:off x="827584" y="0"/>
            <a:ext cx="8845286" cy="6858000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>
            <a:off x="0" y="4941168"/>
            <a:ext cx="2195736" cy="216024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19638829">
            <a:off x="-296056" y="4148801"/>
            <a:ext cx="2195736" cy="216024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ernard Klasen\Documents\voyages\Venise\img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917700"/>
            <a:ext cx="7772400" cy="1069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Bernard Klasen\Documents\voyages\Venise\img082.jpg"/>
          <p:cNvPicPr>
            <a:picLocks noChangeAspect="1" noChangeArrowheads="1"/>
          </p:cNvPicPr>
          <p:nvPr/>
        </p:nvPicPr>
        <p:blipFill>
          <a:blip r:embed="rId2" cstate="print"/>
          <a:srcRect b="10794"/>
          <a:stretch>
            <a:fillRect/>
          </a:stretch>
        </p:blipFill>
        <p:spPr bwMode="auto">
          <a:xfrm rot="5400000">
            <a:off x="851315" y="-851313"/>
            <a:ext cx="7484368" cy="9186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ernard Klasen\Documents\voyages\Venise\img081.jpg"/>
          <p:cNvPicPr>
            <a:picLocks noChangeAspect="1" noChangeArrowheads="1"/>
          </p:cNvPicPr>
          <p:nvPr/>
        </p:nvPicPr>
        <p:blipFill>
          <a:blip r:embed="rId2" cstate="print"/>
          <a:srcRect t="7251" b="7251"/>
          <a:stretch>
            <a:fillRect/>
          </a:stretch>
        </p:blipFill>
        <p:spPr bwMode="auto">
          <a:xfrm rot="5400000">
            <a:off x="685800" y="-1142206"/>
            <a:ext cx="77724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>
            <a:spLocks noChangeAspect="1"/>
          </p:cNvSpPr>
          <p:nvPr/>
        </p:nvSpPr>
        <p:spPr>
          <a:xfrm>
            <a:off x="755576" y="188640"/>
            <a:ext cx="2922268" cy="292226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220072" y="2564904"/>
            <a:ext cx="504056" cy="84239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 rot="16200000">
            <a:off x="6048164" y="3176972"/>
            <a:ext cx="432048" cy="93610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04248" y="2492896"/>
            <a:ext cx="432048" cy="9144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9512" y="3356992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Passion </a:t>
            </a:r>
          </a:p>
          <a:p>
            <a:r>
              <a:rPr lang="fr-FR" sz="4400" b="1" dirty="0" smtClean="0">
                <a:solidFill>
                  <a:srgbClr val="FF0000"/>
                </a:solidFill>
              </a:rPr>
              <a:t>Résurrection 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796136" y="2492896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87624" y="476672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Ascension </a:t>
            </a:r>
          </a:p>
          <a:p>
            <a:r>
              <a:rPr lang="fr-FR" sz="2800" dirty="0" smtClean="0"/>
              <a:t>12 apôtres</a:t>
            </a:r>
          </a:p>
          <a:p>
            <a:r>
              <a:rPr lang="fr-FR" sz="2800" dirty="0" smtClean="0"/>
              <a:t>16 vertus</a:t>
            </a:r>
          </a:p>
          <a:p>
            <a:r>
              <a:rPr lang="fr-FR" sz="2800" dirty="0" smtClean="0"/>
              <a:t>Évangiles ouverts</a:t>
            </a:r>
          </a:p>
          <a:p>
            <a:r>
              <a:rPr lang="fr-FR" sz="2800" dirty="0" smtClean="0"/>
              <a:t>fleuves</a:t>
            </a:r>
            <a:endParaRPr lang="fr-FR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rgbClr val="FFFF00"/>
                </a:solidFill>
              </a:rPr>
              <a:t>Lumière</a:t>
            </a:r>
            <a:endParaRPr lang="fr-FR" sz="8800" dirty="0">
              <a:solidFill>
                <a:srgbClr val="FFFF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Dans le monde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 rot="1695385">
            <a:off x="2370161" y="4535091"/>
            <a:ext cx="3958192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2021957">
            <a:off x="2359973" y="5333303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Le monde est venu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83768" y="2132856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483768" y="3429000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436096" y="3356992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436096" y="2060848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5536" y="47667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</a:rPr>
              <a:t>Cycle marial</a:t>
            </a:r>
          </a:p>
          <a:p>
            <a:r>
              <a:rPr lang="fr-FR" sz="3200" b="1" dirty="0" smtClean="0">
                <a:solidFill>
                  <a:srgbClr val="00B050"/>
                </a:solidFill>
              </a:rPr>
              <a:t>Guérisons </a:t>
            </a:r>
            <a:endParaRPr lang="fr-FR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ernard Klasen\Documents\voyages\Venise\img074.jpg"/>
          <p:cNvPicPr>
            <a:picLocks noChangeAspect="1" noChangeArrowheads="1"/>
          </p:cNvPicPr>
          <p:nvPr/>
        </p:nvPicPr>
        <p:blipFill>
          <a:blip r:embed="rId2" cstate="print"/>
          <a:srcRect t="17450"/>
          <a:stretch>
            <a:fillRect/>
          </a:stretch>
        </p:blipFill>
        <p:spPr bwMode="auto">
          <a:xfrm>
            <a:off x="1259632" y="0"/>
            <a:ext cx="7092280" cy="6988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Bernard Klasen\Documents\voyages\Venise\img088.jpg"/>
          <p:cNvPicPr>
            <a:picLocks noChangeAspect="1" noChangeArrowheads="1"/>
          </p:cNvPicPr>
          <p:nvPr/>
        </p:nvPicPr>
        <p:blipFill>
          <a:blip r:embed="rId2" cstate="print"/>
          <a:srcRect l="3192" t="27285" r="25533" b="37120"/>
          <a:stretch>
            <a:fillRect/>
          </a:stretch>
        </p:blipFill>
        <p:spPr bwMode="auto">
          <a:xfrm rot="10800000">
            <a:off x="-324544" y="0"/>
            <a:ext cx="99798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Bernard Klasen\Documents\voyages\Venise\img075.jpg"/>
          <p:cNvPicPr>
            <a:picLocks noChangeAspect="1" noChangeArrowheads="1"/>
          </p:cNvPicPr>
          <p:nvPr/>
        </p:nvPicPr>
        <p:blipFill>
          <a:blip r:embed="rId2" cstate="print"/>
          <a:srcRect t="3549" b="5501"/>
          <a:stretch>
            <a:fillRect/>
          </a:stretch>
        </p:blipFill>
        <p:spPr bwMode="auto">
          <a:xfrm>
            <a:off x="1043607" y="0"/>
            <a:ext cx="66859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Bernard Klasen\Documents\voyages\Venise\img087.jpg"/>
          <p:cNvPicPr>
            <a:picLocks noChangeAspect="1" noChangeArrowheads="1"/>
          </p:cNvPicPr>
          <p:nvPr/>
        </p:nvPicPr>
        <p:blipFill>
          <a:blip r:embed="rId2" cstate="print"/>
          <a:srcRect l="42591" t="26892" r="7354" b="36864"/>
          <a:stretch>
            <a:fillRect/>
          </a:stretch>
        </p:blipFill>
        <p:spPr bwMode="auto">
          <a:xfrm>
            <a:off x="0" y="-1"/>
            <a:ext cx="9252520" cy="696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Bernard Klasen\Documents\voyages\Venise\img086.jpg"/>
          <p:cNvPicPr>
            <a:picLocks noChangeAspect="1" noChangeArrowheads="1"/>
          </p:cNvPicPr>
          <p:nvPr/>
        </p:nvPicPr>
        <p:blipFill>
          <a:blip r:embed="rId2" cstate="print"/>
          <a:srcRect l="20581" t="2870" r="10322" b="30964"/>
          <a:stretch>
            <a:fillRect/>
          </a:stretch>
        </p:blipFill>
        <p:spPr bwMode="auto">
          <a:xfrm rot="16200000">
            <a:off x="1142999" y="-1143002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Bernard Klasen\Documents\voyages\Venise\img085.jpg"/>
          <p:cNvPicPr>
            <a:picLocks noChangeAspect="1" noChangeArrowheads="1"/>
          </p:cNvPicPr>
          <p:nvPr/>
        </p:nvPicPr>
        <p:blipFill>
          <a:blip r:embed="rId2" cstate="print"/>
          <a:srcRect b="5066"/>
          <a:stretch>
            <a:fillRect/>
          </a:stretch>
        </p:blipFill>
        <p:spPr bwMode="auto">
          <a:xfrm rot="16200000">
            <a:off x="1101662" y="-1101659"/>
            <a:ext cx="7193214" cy="9396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5832648" cy="6710864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5508104" y="3861048"/>
            <a:ext cx="1008112" cy="98640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79512" y="548680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Pentecôte </a:t>
            </a:r>
          </a:p>
          <a:p>
            <a:r>
              <a:rPr lang="fr-FR" sz="3200" dirty="0" smtClean="0">
                <a:solidFill>
                  <a:srgbClr val="FF0000"/>
                </a:solidFill>
              </a:rPr>
              <a:t>Les 12 avec Marie</a:t>
            </a:r>
          </a:p>
          <a:p>
            <a:r>
              <a:rPr lang="fr-FR" sz="3200" dirty="0" smtClean="0">
                <a:solidFill>
                  <a:srgbClr val="FF0000"/>
                </a:solidFill>
              </a:rPr>
              <a:t>16 peuples du monde</a:t>
            </a:r>
          </a:p>
          <a:p>
            <a:r>
              <a:rPr lang="fr-FR" sz="3200" dirty="0" smtClean="0">
                <a:solidFill>
                  <a:srgbClr val="FF0000"/>
                </a:solidFill>
              </a:rPr>
              <a:t>4 anges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4048" y="3933056"/>
            <a:ext cx="482352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516216" y="3933056"/>
            <a:ext cx="482352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23528" y="4293096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Histoires des apôtres</a:t>
            </a:r>
            <a:endParaRPr lang="fr-FR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Bernard Klasen\Documents\voyages\Venise\img067.jpg"/>
          <p:cNvPicPr>
            <a:picLocks noChangeAspect="1" noChangeArrowheads="1"/>
          </p:cNvPicPr>
          <p:nvPr/>
        </p:nvPicPr>
        <p:blipFill>
          <a:blip r:embed="rId2" cstate="print"/>
          <a:srcRect l="19021"/>
          <a:stretch>
            <a:fillRect/>
          </a:stretch>
        </p:blipFill>
        <p:spPr bwMode="auto">
          <a:xfrm rot="5400000">
            <a:off x="985318" y="-985319"/>
            <a:ext cx="7173363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Bernard Klasen\Documents\voyages\Venise\img083.jpg"/>
          <p:cNvPicPr>
            <a:picLocks noChangeAspect="1" noChangeArrowheads="1"/>
          </p:cNvPicPr>
          <p:nvPr/>
        </p:nvPicPr>
        <p:blipFill>
          <a:blip r:embed="rId2" cstate="print"/>
          <a:srcRect b="8774"/>
          <a:stretch>
            <a:fillRect/>
          </a:stretch>
        </p:blipFill>
        <p:spPr bwMode="auto">
          <a:xfrm rot="5400000">
            <a:off x="379512" y="-992088"/>
            <a:ext cx="7772400" cy="9756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rgbClr val="FFFF00"/>
                </a:solidFill>
              </a:rPr>
              <a:t>Lumière</a:t>
            </a:r>
            <a:endParaRPr lang="fr-FR" sz="8800" dirty="0">
              <a:solidFill>
                <a:srgbClr val="FFFF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Dans le monde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 rot="18140531">
            <a:off x="-190163" y="2950149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1695385">
            <a:off x="2684204" y="4614138"/>
            <a:ext cx="3624252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2021957">
            <a:off x="2503992" y="540531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Le monde est venu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18471506">
            <a:off x="323528" y="3079413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Le monde ne l’a pas</a:t>
            </a:r>
          </a:p>
          <a:p>
            <a:r>
              <a:rPr lang="fr-FR" sz="3600" dirty="0" smtClean="0">
                <a:solidFill>
                  <a:schemeClr val="bg1"/>
                </a:solidFill>
              </a:rPr>
              <a:t>reconnu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b/b1/San_Marco_vntrze_obrazka.jpg/1920px-San_Marco_vntrze_obraz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7254"/>
            <a:ext cx="9144000" cy="5112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 rot="699518">
            <a:off x="-468560" y="188640"/>
            <a:ext cx="4824536" cy="367240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508104" y="2060848"/>
            <a:ext cx="914400" cy="4320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508104" y="1196752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1520" y="332656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Le Logos éternel</a:t>
            </a:r>
          </a:p>
          <a:p>
            <a:r>
              <a:rPr lang="fr-FR" sz="3200" dirty="0" smtClean="0"/>
              <a:t>Christ  Emmanuel</a:t>
            </a:r>
          </a:p>
          <a:p>
            <a:r>
              <a:rPr lang="fr-FR" sz="3200" dirty="0" smtClean="0"/>
              <a:t>Marie et 13 prophètes</a:t>
            </a:r>
          </a:p>
          <a:p>
            <a:r>
              <a:rPr lang="fr-FR" sz="3200" dirty="0" smtClean="0"/>
              <a:t>4 symboles </a:t>
            </a:r>
          </a:p>
          <a:p>
            <a:r>
              <a:rPr lang="fr-FR" sz="3200" dirty="0" smtClean="0"/>
              <a:t>évangéliques, </a:t>
            </a:r>
          </a:p>
          <a:p>
            <a:r>
              <a:rPr lang="fr-FR" sz="3200" dirty="0" smtClean="0"/>
              <a:t>livres clos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4" y="429309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2">
                    <a:lumMod val="50000"/>
                  </a:schemeClr>
                </a:solidFill>
              </a:rPr>
              <a:t>Incarnation</a:t>
            </a:r>
            <a:endParaRPr lang="fr-FR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ernard Klasen\Pictures\img065.jpg"/>
          <p:cNvPicPr>
            <a:picLocks noChangeAspect="1" noChangeArrowheads="1"/>
          </p:cNvPicPr>
          <p:nvPr/>
        </p:nvPicPr>
        <p:blipFill>
          <a:blip r:embed="rId2" cstate="print"/>
          <a:srcRect t="857" b="1486"/>
          <a:stretch>
            <a:fillRect/>
          </a:stretch>
        </p:blipFill>
        <p:spPr bwMode="auto">
          <a:xfrm rot="16200000">
            <a:off x="1058417" y="-904057"/>
            <a:ext cx="7315200" cy="8208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Bernard Klasen\Documents\voyages\Venise\img090.jpg"/>
          <p:cNvPicPr>
            <a:picLocks noChangeAspect="1" noChangeArrowheads="1"/>
          </p:cNvPicPr>
          <p:nvPr/>
        </p:nvPicPr>
        <p:blipFill>
          <a:blip r:embed="rId2" cstate="print"/>
          <a:srcRect t="8753" r="12044" b="18511"/>
          <a:stretch>
            <a:fillRect/>
          </a:stretch>
        </p:blipFill>
        <p:spPr bwMode="auto">
          <a:xfrm rot="16200000">
            <a:off x="1227014" y="-471438"/>
            <a:ext cx="6836296" cy="7779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ard Klasen\Documents\voyages\Venise\wp28c2b0b7_05_0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95250"/>
            <a:ext cx="6057900" cy="666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ernard Klasen\Documents\voyages\Venise\img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8678" y="-1632694"/>
            <a:ext cx="7772400" cy="10694988"/>
          </a:xfrm>
          <a:prstGeom prst="rect">
            <a:avLst/>
          </a:prstGeom>
          <a:noFill/>
        </p:spPr>
      </p:pic>
      <p:sp>
        <p:nvSpPr>
          <p:cNvPr id="4" name="Flèche droite 3"/>
          <p:cNvSpPr/>
          <p:nvPr/>
        </p:nvSpPr>
        <p:spPr>
          <a:xfrm rot="20921393">
            <a:off x="4314786" y="4025044"/>
            <a:ext cx="1720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ésultat de recherche d'images pour &quot;mosaïques de saint Marc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9927" t="17640" r="9743" b="20460"/>
          <a:stretch>
            <a:fillRect/>
          </a:stretch>
        </p:blipFill>
        <p:spPr bwMode="auto">
          <a:xfrm>
            <a:off x="0" y="-2070992"/>
            <a:ext cx="9144000" cy="8928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Résultat de recherche d'images pour &quot;saint marc de venise, intéri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2392" b="23440"/>
          <a:stretch>
            <a:fillRect/>
          </a:stretch>
        </p:blipFill>
        <p:spPr bwMode="auto">
          <a:xfrm>
            <a:off x="-1" y="0"/>
            <a:ext cx="1043367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asilica di San Marco"/>
          <p:cNvPicPr>
            <a:picLocks noChangeAspect="1" noChangeArrowheads="1"/>
          </p:cNvPicPr>
          <p:nvPr/>
        </p:nvPicPr>
        <p:blipFill>
          <a:blip r:embed="rId2" cstate="print"/>
          <a:srcRect t="11700" b="19001"/>
          <a:stretch>
            <a:fillRect/>
          </a:stretch>
        </p:blipFill>
        <p:spPr bwMode="auto">
          <a:xfrm>
            <a:off x="827584" y="0"/>
            <a:ext cx="7524328" cy="6952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Bernard Klasen\Documents\voyages\Venise\img084.jpg"/>
          <p:cNvPicPr>
            <a:picLocks noChangeAspect="1" noChangeArrowheads="1"/>
          </p:cNvPicPr>
          <p:nvPr/>
        </p:nvPicPr>
        <p:blipFill>
          <a:blip r:embed="rId2" cstate="print"/>
          <a:srcRect t="25842" b="21225"/>
          <a:stretch>
            <a:fillRect/>
          </a:stretch>
        </p:blipFill>
        <p:spPr bwMode="auto">
          <a:xfrm>
            <a:off x="0" y="0"/>
            <a:ext cx="9156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1245</Words>
  <Application>Microsoft Office PowerPoint</Application>
  <PresentationFormat>Affichage à l'écran (4:3)</PresentationFormat>
  <Paragraphs>409</Paragraphs>
  <Slides>99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0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111</cp:revision>
  <dcterms:created xsi:type="dcterms:W3CDTF">2019-12-13T14:49:28Z</dcterms:created>
  <dcterms:modified xsi:type="dcterms:W3CDTF">2020-01-28T09:55:44Z</dcterms:modified>
</cp:coreProperties>
</file>