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AA4EA-0BB2-4F31-AF34-A8C93731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FAEE39-99DA-470E-8051-65BC8EE7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DFBC-1662-40CC-8F76-98C93DDB4746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5594C8-054B-4F84-AB0C-DBE60CC0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D49921-5CF5-43E3-B19E-7CB184E5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1329-9003-4A53-8133-9652EBC5C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8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4782CA-845E-4812-BE78-F6398E41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3AC7C6-68B6-42CA-AA05-FBF1B4431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04BAD6-A2CF-4ABA-9C69-0E150FF72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5DFBC-1662-40CC-8F76-98C93DDB4746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30F2E9-449F-409A-AE32-88E5C4064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90679-06AC-4C82-A10A-861CB39AE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21329-9003-4A53-8133-9652EBC5C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08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9B8D9FA-6F32-47B3-B351-B69F671F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DB4CA3-AD58-4754-8649-FB75B880D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7031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D6193FF-CCDA-44E9-A689-9814830E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BA978A-2052-4174-9D30-0F736E5239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6647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288E63A-9B2A-4896-B466-E59340D5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E9E04D-B836-4825-981E-EC38E3AAF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4610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BBDF967-6BA1-4534-B531-082DE07A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896A1F-CC42-4C74-8E99-FABC1E24F2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9910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E2356B5-C9D3-45B2-B328-EC7FB326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C1B799-FA89-4253-8CBA-003F717F9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9473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4A73D80-CD4F-4574-86C5-8065ABF4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55A27F-D0FC-43BD-93E8-B95399A4A7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4583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1410D88-6859-43E1-B24E-7B6B3A0C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459354-CBFE-414D-82FD-6ACB2A1081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5881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11403FF-19EA-4C9A-816F-34056691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3DA291-5AA4-4D0F-8E6A-926688E3D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2693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39B6659-5C0B-46A1-8BDC-55648A90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96AE20-9DCF-47E1-8C02-D8A849A4C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6055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26F1D42-29B1-442E-9826-2CC28746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4B6373-ED18-40DA-97C5-BECB63AE8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7294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A554015-93E2-43D7-9F3B-A7A7255C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F8F798-762B-4B43-BE81-241479DC6C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587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A7D927E-B4F9-4E32-803F-86FD1BCA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6EC19D-2F1F-45A0-9A06-52D44DD851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8415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F7EA85D-27B8-4DFB-BEE3-74CE8D3B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DFE4D0-4A15-4125-A052-0A133092D9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2037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8AE93F4-9E0F-4776-9EFB-6F1BE36C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42ABFA-BB81-4CBE-90F4-27814F50B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4129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60F8768-FE61-44F7-BDDD-C83F55BC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503697-6B75-41BB-8873-7F6DD448E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041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88E7F68-3F69-404B-9C13-4EAE74D6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9ABE1D-08AE-45C6-B7F6-0F94A9A722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0500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5391AF9-9BB6-4863-9CA7-3343AA6CD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ECC5EF-4835-4ED8-8E1E-DAE74C729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487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7397DE3-DC88-4DDC-B7A8-26BEDD99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E7E06B-482D-4D88-ADFD-1CFBFFEEF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771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B8DC425-C870-48F8-8D01-8F7E779B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C807D3-5FDE-4E33-AC32-A4C8AEB27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5892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2D9AC80-C0A9-492B-BC72-BBA5EDB8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60F56B-A167-4FA6-97B2-C98C5210E6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9877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506B883-78B4-4FE3-B9E5-433E7EF2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2568B0-AA2B-4212-BC03-A5E0649FE3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83534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8057AD9-006C-4E6A-841A-AD152C13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90B47E-BC94-42FC-9325-064FAF471C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2279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E7DA985-C96E-4898-8B7B-6529EECD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79BEF8-94F1-4E73-862A-3AF5C8930F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5084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ABC39BE-2C57-4C34-829D-DD8E27D1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AA6FFC-2185-4354-8C08-90D9BA8D6E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58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5F5805C-7913-444E-9C9B-E0749F88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8F3A74-9CFF-40B2-98D0-B4B05BF9BD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1333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15F885F-EBCE-427F-909D-D87E56D3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BF2B22-0A7B-4FAB-8A01-C7F84F362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89916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94FEAE6-1522-4A76-92F1-2373B39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E6B840-8930-4801-A63D-0E1C09DEA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5075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35C0999-54F7-4BC1-AF3E-A3827B6D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D19BEB-624A-46D6-B0BD-392B6D41A1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9125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89422D4-0BEA-4C88-BD46-4B0B771A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1EB169-2EED-43FB-ABBC-7A52568D6F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733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9989131-4E73-49B2-AD28-B452D960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A110EE-3853-4BF5-9160-2290BFA096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5138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D9781AD-DB18-486D-915D-CED34871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B13913-648B-4135-A85A-D239D6FB55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6438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A2F7157-EA1D-40E0-B1CA-59F7F1DE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89C6EE-F7EC-4C10-A563-369A5D3C25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99426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2EB3B41-F103-4C35-B412-A3478936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024F8E-DEFC-44F1-BF7E-3F78E288E6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7463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1E93FBB-1677-4074-ACC2-33ECD768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1EE2E8-20A1-4900-9CE6-382B311563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4292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22B8A52-FEB1-4B1C-B1AD-55FB8B6E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5D51DC-EC31-477E-A637-D87CEB9FE0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7307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984CDFA-F609-4276-908D-609A225C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3D8F46-0CF0-478F-80E7-F18CF83E3D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6305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26EF5D0-1568-4F82-BE31-916284DC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A75607-7269-42F1-9D6E-DBB6CF00E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8691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C6E3C1A-1AE9-433C-982E-3D5CC4C7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7579C7-F128-488C-AF83-FF9931D856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915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6BC92D3-CDC7-4415-B6C1-0492BD5A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3777E8-217D-4C23-B9DF-4815C8D84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4368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Lesvenan</dc:creator>
  <cp:lastModifiedBy>Anne Lesvenan</cp:lastModifiedBy>
  <cp:revision>1</cp:revision>
  <dcterms:created xsi:type="dcterms:W3CDTF">2021-01-04T16:07:14Z</dcterms:created>
  <dcterms:modified xsi:type="dcterms:W3CDTF">2021-01-04T16:09:28Z</dcterms:modified>
</cp:coreProperties>
</file>