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5" autoAdjust="0"/>
    <p:restoredTop sz="94660"/>
  </p:normalViewPr>
  <p:slideViewPr>
    <p:cSldViewPr snapToGrid="0">
      <p:cViewPr varScale="1">
        <p:scale>
          <a:sx n="83" d="100"/>
          <a:sy n="83" d="100"/>
        </p:scale>
        <p:origin x="63" y="2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7EC74E3-DE85-42EB-83FC-D155514AA33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710B6BFF-0EDD-44F8-9C8A-BE3D1F8F10B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AFB9BA5-F463-4748-B211-F0266E47AB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D8E0D-EAA9-4B8B-86F7-249FB8AF425C}" type="datetimeFigureOut">
              <a:rPr lang="fr-FR" smtClean="0"/>
              <a:t>11/10/2021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11845D2-21DD-4B83-9FBD-E44CBA6D3C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2C9B9C8-B581-44D3-B49B-8971301199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2D6BB-9E79-45DB-9AFA-53CB8099910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796980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4109C7A-97EA-48F6-AEE2-08AD091FF3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53A1A6A3-3399-4555-B189-20A6C0239FD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284B38A-B0E5-4797-B1BE-2A246CD007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D8E0D-EAA9-4B8B-86F7-249FB8AF425C}" type="datetimeFigureOut">
              <a:rPr lang="fr-FR" smtClean="0"/>
              <a:t>11/10/2021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73F527C-096A-40F5-8105-C0FB20BAFF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AA417FF-005D-4038-803B-E279C5C158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2D6BB-9E79-45DB-9AFA-53CB8099910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73012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B6DFD72E-CA43-40C4-B5D7-266458FC2ED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201B1BFE-C027-4C4A-9C77-FB02806D0A2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4501E63-B3BB-4893-AC15-DFA9BA7681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D8E0D-EAA9-4B8B-86F7-249FB8AF425C}" type="datetimeFigureOut">
              <a:rPr lang="fr-FR" smtClean="0"/>
              <a:t>11/10/2021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128E06C-C9EA-43B8-A854-A180A849E1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CD54199-2ED3-49B9-A115-3F80A061BB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2D6BB-9E79-45DB-9AFA-53CB8099910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441143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992262E-719C-4FE1-AF10-FD4235FD05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E788A26-9B2E-474A-A62C-8297729BBB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3DFBFFB-8B82-436E-945C-FBC92825F7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D8E0D-EAA9-4B8B-86F7-249FB8AF425C}" type="datetimeFigureOut">
              <a:rPr lang="fr-FR" smtClean="0"/>
              <a:t>11/10/2021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0802388-B36F-4E74-9F39-6143EAC093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CC88BB7-0133-4C59-AAC3-0DF8BBE4DF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2D6BB-9E79-45DB-9AFA-53CB8099910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158588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C604ECA-41BF-4391-9953-6CE5790DD2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3EC0F9EB-3FBF-450E-B99C-143C7BF668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7EA3C92-0387-4A3D-A4B7-DBD2443C28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D8E0D-EAA9-4B8B-86F7-249FB8AF425C}" type="datetimeFigureOut">
              <a:rPr lang="fr-FR" smtClean="0"/>
              <a:t>11/10/2021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3CD1263-4D3E-4CCC-A071-0D8C00FC20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09EDDF8-399F-4B5B-8BA3-C9F383C0B5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2D6BB-9E79-45DB-9AFA-53CB8099910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537765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B28B2EE-09F9-45EF-8493-08AC7EA6BF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9FF6DAB-EB55-4315-BAB6-E4EF0FCE8D5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CC5C9A95-A21E-404D-9B27-24266C8F2E3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99DFE901-B763-48AC-A47C-9C332E136D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D8E0D-EAA9-4B8B-86F7-249FB8AF425C}" type="datetimeFigureOut">
              <a:rPr lang="fr-FR" smtClean="0"/>
              <a:t>11/10/2021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3AB96C4F-CA80-4297-B58A-100DE64D98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AA5D76E2-450B-4760-BF1D-3ECF89A1CD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2D6BB-9E79-45DB-9AFA-53CB8099910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515209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0529E92-3033-4D7D-A1A5-115151FC7C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C8545367-6F60-440F-A626-6F89548ED9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A27BD89D-FBA8-4249-BCEB-D216DF92812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D7334045-5006-4226-AEAA-9EA1065D00F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095619B5-A307-47A4-A32B-3F6C5E50989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6B0FF698-080E-4A49-95D1-18266E0989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D8E0D-EAA9-4B8B-86F7-249FB8AF425C}" type="datetimeFigureOut">
              <a:rPr lang="fr-FR" smtClean="0"/>
              <a:t>11/10/2021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D2F47E03-72B4-4D7F-B3C7-F0232342B8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85F7E69D-4A2E-447B-8538-A3007DA4CF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2D6BB-9E79-45DB-9AFA-53CB8099910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927865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90F303D-3FA5-4E39-B908-98DF62F8A5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7F0D823B-B932-4B98-862E-47E4159DA0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D8E0D-EAA9-4B8B-86F7-249FB8AF425C}" type="datetimeFigureOut">
              <a:rPr lang="fr-FR" smtClean="0"/>
              <a:t>11/10/2021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9F008461-6E1A-4748-ACA6-993D92CFC5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F1ABC431-F9D0-4301-BA61-AEE8B19BC3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2D6BB-9E79-45DB-9AFA-53CB8099910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952196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D614B90A-7CC5-4867-9C1B-ECE2D3C30B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D8E0D-EAA9-4B8B-86F7-249FB8AF425C}" type="datetimeFigureOut">
              <a:rPr lang="fr-FR" smtClean="0"/>
              <a:t>11/10/2021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1044F8E6-2318-4A7A-A767-8A5319A93F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E45506E3-A3FB-495B-8E24-6703EBAB70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2D6BB-9E79-45DB-9AFA-53CB8099910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330839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323D6EE-02FE-47EA-8CC4-BDE8417CF8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1B7F4B6-5A87-4699-90D2-292B303E33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3752B2A7-1E27-445F-901A-571EE48CD2E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3975EB58-F72B-434E-948F-92FE3B156B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D8E0D-EAA9-4B8B-86F7-249FB8AF425C}" type="datetimeFigureOut">
              <a:rPr lang="fr-FR" smtClean="0"/>
              <a:t>11/10/2021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FFCD590C-0A2F-44DA-A613-79B309ED4D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94AC289B-36E9-48F0-AB00-3ABAF9D21C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2D6BB-9E79-45DB-9AFA-53CB8099910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228838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CC8ECAF-BB89-4B87-A02C-BD48ED43C2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3962FEFF-DCE4-4592-B555-C95DA1D631D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8E060F99-D667-487C-8875-6EBC54BC299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4A82B1F9-A02E-4E62-AD3A-AB89F00460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D8E0D-EAA9-4B8B-86F7-249FB8AF425C}" type="datetimeFigureOut">
              <a:rPr lang="fr-FR" smtClean="0"/>
              <a:t>11/10/2021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C8973D30-6C8A-43ED-952E-6EC260E709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BA9C7F46-DA10-48F4-AF74-C2B8B27455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2D6BB-9E79-45DB-9AFA-53CB8099910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327498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CA571362-6505-438D-9EE8-D87C096FF5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63CD18F5-E7E2-4351-BD3B-61AF7C1523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542B3CC-2A54-406B-8404-17EDA6DC0A2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FD8E0D-EAA9-4B8B-86F7-249FB8AF425C}" type="datetimeFigureOut">
              <a:rPr lang="fr-FR" smtClean="0"/>
              <a:t>11/10/2021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7C06CEA-FC1D-472B-9676-82067BE80D0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367C4C9-9139-46B9-8641-C80F357E530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62D6BB-9E79-45DB-9AFA-53CB8099910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357324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BA69BB8-483B-4AEB-9378-FA92042D979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/>
              <a:t>Résumé du 4 octobre 2021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481D18A1-26A3-4A29-9988-7B11223A337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036857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90DCE056-6CE1-44D6-994D-8E97BAD01AA7}"/>
              </a:ext>
            </a:extLst>
          </p:cNvPr>
          <p:cNvSpPr txBox="1"/>
          <p:nvPr/>
        </p:nvSpPr>
        <p:spPr>
          <a:xfrm>
            <a:off x="948906" y="982176"/>
            <a:ext cx="10294188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rtl="0">
              <a:lnSpc>
                <a:spcPct val="100000"/>
              </a:lnSpc>
            </a:pPr>
            <a:r>
              <a:rPr lang="fr-FR" sz="2400" dirty="0">
                <a:effectLst/>
                <a:latin typeface="Liberation Serif, serif"/>
              </a:rPr>
              <a:t>La Révélation, qu’est-ce à dire ?</a:t>
            </a:r>
            <a:endParaRPr lang="fr-FR" sz="2400" dirty="0">
              <a:effectLst/>
            </a:endParaRPr>
          </a:p>
          <a:p>
            <a:pPr algn="just" rtl="0">
              <a:lnSpc>
                <a:spcPct val="100000"/>
              </a:lnSpc>
            </a:pPr>
            <a:r>
              <a:rPr lang="fr-FR" sz="2400" dirty="0">
                <a:effectLst/>
                <a:latin typeface="Liberation Serif, serif"/>
              </a:rPr>
              <a:t>L’étymologie du mot « révélation » et la Révélation chrétienne telle qu’elle se comprend ne correspondent qu’imparfaitement : il y a, dans la Révélation chrétienne, une nouveauté que l’étymologie du mot « révélation » ne fait </a:t>
            </a:r>
            <a:r>
              <a:rPr lang="fr-FR" sz="2400">
                <a:effectLst/>
                <a:latin typeface="Liberation Serif, serif"/>
              </a:rPr>
              <a:t>pas entendre </a:t>
            </a:r>
            <a:r>
              <a:rPr lang="fr-FR" sz="2400" dirty="0">
                <a:effectLst/>
                <a:latin typeface="Liberation Serif, serif"/>
              </a:rPr>
              <a:t>et une absence d’évidence que la même étymologie affirme.</a:t>
            </a:r>
            <a:endParaRPr lang="fr-FR" sz="2400" dirty="0">
              <a:effectLst/>
            </a:endParaRPr>
          </a:p>
          <a:p>
            <a:pPr algn="just" rtl="0">
              <a:lnSpc>
                <a:spcPct val="100000"/>
              </a:lnSpc>
            </a:pPr>
            <a:br>
              <a:rPr lang="fr-FR" sz="2400" dirty="0">
                <a:effectLst/>
              </a:rPr>
            </a:br>
            <a:endParaRPr lang="fr-FR" sz="2400" dirty="0">
              <a:effectLst/>
            </a:endParaRPr>
          </a:p>
          <a:p>
            <a:pPr algn="just" rtl="0">
              <a:lnSpc>
                <a:spcPct val="100000"/>
              </a:lnSpc>
            </a:pPr>
            <a:r>
              <a:rPr lang="fr-FR" sz="2400" dirty="0">
                <a:effectLst/>
                <a:latin typeface="Liberation Serif, serif"/>
              </a:rPr>
              <a:t>La Révélation chrétienne est de nature relationnelle et pas seulement de nature informative, ce qui suppose le paradoxe maintenu du voilement – dévoilement, dont toute relation dépend. Ainsi, la Révélation est achevée (close) et pourtant l’énigme est maintenue : il s’agit d’un chemin, d’une expérience relationnelle en progrès. La Révélation est donc à la fois achevée (close) et ouverte (elle ouvre un parcours singulier et collectif, collectif et singulier).</a:t>
            </a:r>
            <a:endParaRPr lang="fr-FR" sz="24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724915878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145</Words>
  <Application>Microsoft Office PowerPoint</Application>
  <PresentationFormat>Grand écran</PresentationFormat>
  <Paragraphs>5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Liberation Serif, serif</vt:lpstr>
      <vt:lpstr>Thème Office</vt:lpstr>
      <vt:lpstr>Résumé du 4 octobre 2021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Résumé du 4 octobre 2021</dc:title>
  <dc:creator>David Sébastien Sendrez</dc:creator>
  <cp:lastModifiedBy>David Sébastien Sendrez</cp:lastModifiedBy>
  <cp:revision>1</cp:revision>
  <dcterms:created xsi:type="dcterms:W3CDTF">2021-10-11T08:27:52Z</dcterms:created>
  <dcterms:modified xsi:type="dcterms:W3CDTF">2021-10-11T08:31:47Z</dcterms:modified>
</cp:coreProperties>
</file>