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4" d="100"/>
          <a:sy n="84" d="100"/>
        </p:scale>
        <p:origin x="63"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D3E47-F023-4096-A0BA-36AB1A29AB9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B373A37-BDB0-4CFD-BC81-45D160164D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B142C81-5A7B-4F3D-B572-09058E5BCA3E}"/>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5" name="Espace réservé du pied de page 4">
            <a:extLst>
              <a:ext uri="{FF2B5EF4-FFF2-40B4-BE49-F238E27FC236}">
                <a16:creationId xmlns:a16="http://schemas.microsoft.com/office/drawing/2014/main" id="{CFE2F89E-9A80-4742-B704-633A5B782A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A78E05-6164-493E-B7D6-AB40434DD8A7}"/>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565617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BF5457-7DB8-41DA-AC16-CA443DBB30C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3665B9F-8625-499E-A351-72ECE74AD28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A917386-0D12-49FD-ACC0-37DD4CDC1262}"/>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5" name="Espace réservé du pied de page 4">
            <a:extLst>
              <a:ext uri="{FF2B5EF4-FFF2-40B4-BE49-F238E27FC236}">
                <a16:creationId xmlns:a16="http://schemas.microsoft.com/office/drawing/2014/main" id="{F660967D-1B78-4B58-9F6E-509863E925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9BF3EB-93A5-4113-81CE-F0270C0B5018}"/>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345306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6F399CF-4748-4B7B-93CA-29C9F2C7103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5AB809E-EA51-4356-9587-345654BA5E7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0EA012-CE42-4328-B757-5AB892841B79}"/>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5" name="Espace réservé du pied de page 4">
            <a:extLst>
              <a:ext uri="{FF2B5EF4-FFF2-40B4-BE49-F238E27FC236}">
                <a16:creationId xmlns:a16="http://schemas.microsoft.com/office/drawing/2014/main" id="{11A1A754-C11C-4480-B612-18D4093E33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DF19F6-61C1-416F-B844-34E1CAF2D217}"/>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346444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454C07-685B-46C5-9836-9E58E46115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495E168-45D3-43FB-AB3A-38AA19A51CA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4A267E5-3E3A-4448-B252-D470C7F33557}"/>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5" name="Espace réservé du pied de page 4">
            <a:extLst>
              <a:ext uri="{FF2B5EF4-FFF2-40B4-BE49-F238E27FC236}">
                <a16:creationId xmlns:a16="http://schemas.microsoft.com/office/drawing/2014/main" id="{FD1A6B79-E00D-4E24-8DA3-68E7CA6205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3ED9A1-49E9-40B8-9248-775F4C3AC7E2}"/>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221407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AB1AD2-6977-4304-9442-A8959E99001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135DFDC-2F89-48BB-BE43-38DC086566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DBB48C6-64C1-4DF4-B38F-4E83FB1809B6}"/>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5" name="Espace réservé du pied de page 4">
            <a:extLst>
              <a:ext uri="{FF2B5EF4-FFF2-40B4-BE49-F238E27FC236}">
                <a16:creationId xmlns:a16="http://schemas.microsoft.com/office/drawing/2014/main" id="{30E6A23B-741A-479D-AD11-90DBEEC4CFA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8202BE-CD9B-45D9-A850-C18C23CB445F}"/>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89330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129A1F-649A-4023-9B97-1090A95711F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F3B1B0F-B4E1-4B88-9ECD-FF155F94577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B2C3E4F-4379-4509-84D9-4861BE22543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6E12F5E-8F91-4B6F-B4AA-8011DCFACA38}"/>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6" name="Espace réservé du pied de page 5">
            <a:extLst>
              <a:ext uri="{FF2B5EF4-FFF2-40B4-BE49-F238E27FC236}">
                <a16:creationId xmlns:a16="http://schemas.microsoft.com/office/drawing/2014/main" id="{F2CD23A2-99A6-4C52-9D35-11CAB88D36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A3446D9-F549-468D-875C-D5D62FF0511A}"/>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142645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900A1E-F05F-4A28-83B3-8DBCE3EF4C8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CFF2D72-4ADE-4A7F-B42A-A0A4F368F6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887F042-68B8-4243-BE09-220FE2D1D5E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A4B6D6D-5F72-4F86-BD8B-1AB2F43672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A6B5980-AF17-42CF-9AA5-BCB9FBEF304B}"/>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C6728AB-B20F-4469-883B-5F9E4259C744}"/>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8" name="Espace réservé du pied de page 7">
            <a:extLst>
              <a:ext uri="{FF2B5EF4-FFF2-40B4-BE49-F238E27FC236}">
                <a16:creationId xmlns:a16="http://schemas.microsoft.com/office/drawing/2014/main" id="{FB733122-D1FC-4017-BA9D-5BD08D17B80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0E3E91B-6C7E-46D5-BE3F-AAC75A681141}"/>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1455805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0453D-905B-446B-8C34-E4DA8E133C5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8BA8EE4-2BD1-4FB3-B50D-B8EAE2850431}"/>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4" name="Espace réservé du pied de page 3">
            <a:extLst>
              <a:ext uri="{FF2B5EF4-FFF2-40B4-BE49-F238E27FC236}">
                <a16:creationId xmlns:a16="http://schemas.microsoft.com/office/drawing/2014/main" id="{A07270CC-2CBD-4D3F-8D76-1DA1EC83001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E443C6-E6A6-499D-B90D-30DCB72A965D}"/>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408861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3A1C68F-2BB7-4A24-B687-A1DD9E3FF0AC}"/>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3" name="Espace réservé du pied de page 2">
            <a:extLst>
              <a:ext uri="{FF2B5EF4-FFF2-40B4-BE49-F238E27FC236}">
                <a16:creationId xmlns:a16="http://schemas.microsoft.com/office/drawing/2014/main" id="{7C61B69A-5178-4DB8-A906-628A8F7203A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A49D041-6B1D-4CE5-9BEE-76AD7B0415BD}"/>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1614531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F935BB-7A21-493B-A576-A84CD51439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7423952-886F-4F1A-B185-7AE6FEBF62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25A309B-B4F4-4622-9B8B-E37BBC62D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EA48C01-D877-4854-AB29-4CB29F9CBE69}"/>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6" name="Espace réservé du pied de page 5">
            <a:extLst>
              <a:ext uri="{FF2B5EF4-FFF2-40B4-BE49-F238E27FC236}">
                <a16:creationId xmlns:a16="http://schemas.microsoft.com/office/drawing/2014/main" id="{01DF1F3F-6ADF-4B92-B7A3-B150566C40F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8EC54A-73EB-4126-9B9B-A26EB5638233}"/>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234896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BBFB75-004F-4530-89C2-09E51D0062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29FB419-0328-47CD-AFDE-9B92804176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489738A-7FF4-46C8-85C4-16EB4D9CF4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27BE03A-0E08-47C2-AEDD-4FD8B6F829B0}"/>
              </a:ext>
            </a:extLst>
          </p:cNvPr>
          <p:cNvSpPr>
            <a:spLocks noGrp="1"/>
          </p:cNvSpPr>
          <p:nvPr>
            <p:ph type="dt" sz="half" idx="10"/>
          </p:nvPr>
        </p:nvSpPr>
        <p:spPr/>
        <p:txBody>
          <a:bodyPr/>
          <a:lstStyle/>
          <a:p>
            <a:fld id="{B9C132A0-9B2D-4568-BB60-1FFECB72ABA7}" type="datetimeFigureOut">
              <a:rPr lang="fr-FR" smtClean="0"/>
              <a:t>13/12/2021</a:t>
            </a:fld>
            <a:endParaRPr lang="fr-FR"/>
          </a:p>
        </p:txBody>
      </p:sp>
      <p:sp>
        <p:nvSpPr>
          <p:cNvPr id="6" name="Espace réservé du pied de page 5">
            <a:extLst>
              <a:ext uri="{FF2B5EF4-FFF2-40B4-BE49-F238E27FC236}">
                <a16:creationId xmlns:a16="http://schemas.microsoft.com/office/drawing/2014/main" id="{64F4EA9D-14C2-4792-A2AA-6D7D77B9A32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7CE18D3-540F-4CA3-820B-AAAC2EBA43DF}"/>
              </a:ext>
            </a:extLst>
          </p:cNvPr>
          <p:cNvSpPr>
            <a:spLocks noGrp="1"/>
          </p:cNvSpPr>
          <p:nvPr>
            <p:ph type="sldNum" sz="quarter" idx="12"/>
          </p:nvPr>
        </p:nvSpPr>
        <p:spPr/>
        <p:txBody>
          <a:bodyPr/>
          <a:lstStyle/>
          <a:p>
            <a:fld id="{1AA52A4A-7D83-4042-B162-2B1E70561492}" type="slidenum">
              <a:rPr lang="fr-FR" smtClean="0"/>
              <a:t>‹N°›</a:t>
            </a:fld>
            <a:endParaRPr lang="fr-FR"/>
          </a:p>
        </p:txBody>
      </p:sp>
    </p:spTree>
    <p:extLst>
      <p:ext uri="{BB962C8B-B14F-4D97-AF65-F5344CB8AC3E}">
        <p14:creationId xmlns:p14="http://schemas.microsoft.com/office/powerpoint/2010/main" val="333976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691D5F8-A785-4E9B-93A4-2513A22A26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5AD992-4914-4A82-8241-E8FC716C66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83F8B4-8DCE-4CF3-83F2-2689E945F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132A0-9B2D-4568-BB60-1FFECB72ABA7}" type="datetimeFigureOut">
              <a:rPr lang="fr-FR" smtClean="0"/>
              <a:t>13/12/2021</a:t>
            </a:fld>
            <a:endParaRPr lang="fr-FR"/>
          </a:p>
        </p:txBody>
      </p:sp>
      <p:sp>
        <p:nvSpPr>
          <p:cNvPr id="5" name="Espace réservé du pied de page 4">
            <a:extLst>
              <a:ext uri="{FF2B5EF4-FFF2-40B4-BE49-F238E27FC236}">
                <a16:creationId xmlns:a16="http://schemas.microsoft.com/office/drawing/2014/main" id="{EC2E1539-2772-462C-81F2-D030E5FA1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F7956FB-3E9C-4380-B5CF-0D898008DD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52A4A-7D83-4042-B162-2B1E70561492}" type="slidenum">
              <a:rPr lang="fr-FR" smtClean="0"/>
              <a:t>‹N°›</a:t>
            </a:fld>
            <a:endParaRPr lang="fr-FR"/>
          </a:p>
        </p:txBody>
      </p:sp>
    </p:spTree>
    <p:extLst>
      <p:ext uri="{BB962C8B-B14F-4D97-AF65-F5344CB8AC3E}">
        <p14:creationId xmlns:p14="http://schemas.microsoft.com/office/powerpoint/2010/main" val="2171989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347B684-5D36-4E9E-B8F9-F23F98197D72}"/>
              </a:ext>
            </a:extLst>
          </p:cNvPr>
          <p:cNvSpPr txBox="1"/>
          <p:nvPr/>
        </p:nvSpPr>
        <p:spPr>
          <a:xfrm>
            <a:off x="475185" y="1488030"/>
            <a:ext cx="11241630" cy="3693319"/>
          </a:xfrm>
          <a:prstGeom prst="rect">
            <a:avLst/>
          </a:prstGeom>
          <a:noFill/>
        </p:spPr>
        <p:txBody>
          <a:bodyPr wrap="square">
            <a:spAutoFit/>
          </a:bodyPr>
          <a:lstStyle/>
          <a:p>
            <a:pPr algn="ctr" rtl="0">
              <a:lnSpc>
                <a:spcPct val="100000"/>
              </a:lnSpc>
            </a:pPr>
            <a:r>
              <a:rPr lang="fr-FR" sz="1800" b="1" dirty="0">
                <a:effectLst/>
                <a:latin typeface="Liberation Serif, serif"/>
              </a:rPr>
              <a:t>Résumé du </a:t>
            </a:r>
            <a:r>
              <a:rPr lang="fr-FR" sz="1800" b="1">
                <a:effectLst/>
                <a:latin typeface="Liberation Serif, serif"/>
              </a:rPr>
              <a:t>13 décembre 2021</a:t>
            </a:r>
            <a:endParaRPr lang="fr-FR" dirty="0">
              <a:effectLst/>
            </a:endParaRPr>
          </a:p>
          <a:p>
            <a:pPr algn="just" rtl="0">
              <a:lnSpc>
                <a:spcPct val="100000"/>
              </a:lnSpc>
            </a:pPr>
            <a:br>
              <a:rPr lang="fr-FR" dirty="0">
                <a:effectLst/>
              </a:rPr>
            </a:br>
            <a:r>
              <a:rPr lang="fr-FR" sz="1800" dirty="0">
                <a:effectLst/>
                <a:latin typeface="Liberation Serif, serif"/>
              </a:rPr>
              <a:t>La Bible et le christianisme sont profondément enracinés dans le fait religieux général. Ils en relèvent, qu’il s’agisse des sources (Gilgamesh, religions à mystères), des thèmes (sacrifice, ascension), des schémas (vie et mort, quête de l’ordre du vital, profondeur d’un monde qui parle, voyage dans les autres mondes) ou de l’anthropologie (l’homme et le cosmos, l’homme et les étapes de l’existence biologique et sociale, l’homme et son intériorité). La Bible est consciente d’avoir à discerner entre différentes formes religieuses et elle sait réaménager très fondamentalement ce qu’elle utilise du religieux pour dire quelque chose de singulier. La Révélation, comment la sait-on ? On la sait à partir de son intériorité propre, à partir de la religiosité, enfin à partir d’un récit singulier qui reconfigure ce qui précède en lui faisant dire quelque chose d’inédit. L’être chrétien a son lieu dans une permanente explosion des catégories religieuses, dans un cheminement où la réinterprétation et l’approfondissement alimentent un déploiement de la Révélation et même un développement du dogme. Le déclencheur de cette explosion est identifié par la foi comme étant Dieu lui-même, Dieu prenant le visage de l’homme et se traduisant ainsi dans sa création radicalement assumée.</a:t>
            </a:r>
            <a:endParaRPr lang="fr-FR" dirty="0">
              <a:effectLst/>
            </a:endParaRPr>
          </a:p>
        </p:txBody>
      </p:sp>
    </p:spTree>
    <p:extLst>
      <p:ext uri="{BB962C8B-B14F-4D97-AF65-F5344CB8AC3E}">
        <p14:creationId xmlns:p14="http://schemas.microsoft.com/office/powerpoint/2010/main" val="293173542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227</Words>
  <Application>Microsoft Office PowerPoint</Application>
  <PresentationFormat>Grand écran</PresentationFormat>
  <Paragraphs>2</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Liberation Serif, serif</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David Sébastien Sendrez</dc:creator>
  <cp:lastModifiedBy>David Sébastien Sendrez</cp:lastModifiedBy>
  <cp:revision>3</cp:revision>
  <dcterms:created xsi:type="dcterms:W3CDTF">2021-11-22T23:11:04Z</dcterms:created>
  <dcterms:modified xsi:type="dcterms:W3CDTF">2021-12-13T09:39:49Z</dcterms:modified>
</cp:coreProperties>
</file>