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1"/>
  </p:notesMasterIdLst>
  <p:sldIdLst>
    <p:sldId id="263" r:id="rId2"/>
    <p:sldId id="269" r:id="rId3"/>
    <p:sldId id="393" r:id="rId4"/>
    <p:sldId id="388" r:id="rId5"/>
    <p:sldId id="389" r:id="rId6"/>
    <p:sldId id="414" r:id="rId7"/>
    <p:sldId id="415" r:id="rId8"/>
    <p:sldId id="400" r:id="rId9"/>
    <p:sldId id="368" r:id="rId10"/>
    <p:sldId id="402" r:id="rId11"/>
    <p:sldId id="403" r:id="rId12"/>
    <p:sldId id="401" r:id="rId13"/>
    <p:sldId id="404" r:id="rId14"/>
    <p:sldId id="369" r:id="rId15"/>
    <p:sldId id="370" r:id="rId16"/>
    <p:sldId id="371" r:id="rId17"/>
    <p:sldId id="372" r:id="rId18"/>
    <p:sldId id="367" r:id="rId19"/>
    <p:sldId id="374" r:id="rId20"/>
    <p:sldId id="416" r:id="rId21"/>
    <p:sldId id="375" r:id="rId22"/>
    <p:sldId id="417" r:id="rId23"/>
    <p:sldId id="405" r:id="rId24"/>
    <p:sldId id="394" r:id="rId25"/>
    <p:sldId id="406" r:id="rId26"/>
    <p:sldId id="407" r:id="rId27"/>
    <p:sldId id="380" r:id="rId28"/>
    <p:sldId id="383" r:id="rId29"/>
    <p:sldId id="385" r:id="rId30"/>
    <p:sldId id="384" r:id="rId31"/>
    <p:sldId id="408" r:id="rId32"/>
    <p:sldId id="409" r:id="rId33"/>
    <p:sldId id="412" r:id="rId34"/>
    <p:sldId id="410" r:id="rId35"/>
    <p:sldId id="411" r:id="rId36"/>
    <p:sldId id="356" r:id="rId37"/>
    <p:sldId id="395" r:id="rId38"/>
    <p:sldId id="343" r:id="rId39"/>
    <p:sldId id="418" r:id="rId40"/>
    <p:sldId id="419" r:id="rId41"/>
    <p:sldId id="274" r:id="rId42"/>
    <p:sldId id="275" r:id="rId43"/>
    <p:sldId id="396" r:id="rId44"/>
    <p:sldId id="387" r:id="rId45"/>
    <p:sldId id="335" r:id="rId46"/>
    <p:sldId id="336" r:id="rId47"/>
    <p:sldId id="381" r:id="rId48"/>
    <p:sldId id="359" r:id="rId49"/>
    <p:sldId id="349" r:id="rId50"/>
    <p:sldId id="350" r:id="rId51"/>
    <p:sldId id="351" r:id="rId52"/>
    <p:sldId id="278" r:id="rId53"/>
    <p:sldId id="352" r:id="rId54"/>
    <p:sldId id="361" r:id="rId55"/>
    <p:sldId id="360" r:id="rId56"/>
    <p:sldId id="353" r:id="rId57"/>
    <p:sldId id="398" r:id="rId58"/>
    <p:sldId id="340" r:id="rId59"/>
    <p:sldId id="362" r:id="rId60"/>
    <p:sldId id="344" r:id="rId61"/>
    <p:sldId id="341" r:id="rId62"/>
    <p:sldId id="342" r:id="rId63"/>
    <p:sldId id="273" r:id="rId64"/>
    <p:sldId id="338" r:id="rId65"/>
    <p:sldId id="399" r:id="rId66"/>
    <p:sldId id="345" r:id="rId67"/>
    <p:sldId id="283" r:id="rId68"/>
    <p:sldId id="346" r:id="rId69"/>
    <p:sldId id="284" r:id="rId70"/>
    <p:sldId id="286" r:id="rId71"/>
    <p:sldId id="347" r:id="rId72"/>
    <p:sldId id="285" r:id="rId73"/>
    <p:sldId id="287" r:id="rId74"/>
    <p:sldId id="288" r:id="rId75"/>
    <p:sldId id="289" r:id="rId76"/>
    <p:sldId id="290" r:id="rId77"/>
    <p:sldId id="292" r:id="rId78"/>
    <p:sldId id="293" r:id="rId79"/>
    <p:sldId id="364" r:id="rId80"/>
    <p:sldId id="294" r:id="rId81"/>
    <p:sldId id="295" r:id="rId82"/>
    <p:sldId id="296" r:id="rId83"/>
    <p:sldId id="297" r:id="rId84"/>
    <p:sldId id="298" r:id="rId85"/>
    <p:sldId id="299" r:id="rId86"/>
    <p:sldId id="300" r:id="rId87"/>
    <p:sldId id="301" r:id="rId88"/>
    <p:sldId id="302" r:id="rId89"/>
    <p:sldId id="303" r:id="rId90"/>
    <p:sldId id="304" r:id="rId91"/>
    <p:sldId id="305" r:id="rId92"/>
    <p:sldId id="306" r:id="rId93"/>
    <p:sldId id="307" r:id="rId94"/>
    <p:sldId id="308" r:id="rId95"/>
    <p:sldId id="348" r:id="rId96"/>
    <p:sldId id="309" r:id="rId97"/>
    <p:sldId id="310" r:id="rId98"/>
    <p:sldId id="311" r:id="rId99"/>
    <p:sldId id="312" r:id="rId100"/>
    <p:sldId id="313" r:id="rId101"/>
    <p:sldId id="314" r:id="rId102"/>
    <p:sldId id="315" r:id="rId103"/>
    <p:sldId id="316" r:id="rId104"/>
    <p:sldId id="317" r:id="rId105"/>
    <p:sldId id="318" r:id="rId106"/>
    <p:sldId id="319" r:id="rId107"/>
    <p:sldId id="320" r:id="rId108"/>
    <p:sldId id="321" r:id="rId109"/>
    <p:sldId id="322" r:id="rId110"/>
    <p:sldId id="323" r:id="rId111"/>
    <p:sldId id="324" r:id="rId112"/>
    <p:sldId id="325" r:id="rId113"/>
    <p:sldId id="326" r:id="rId114"/>
    <p:sldId id="327" r:id="rId115"/>
    <p:sldId id="328" r:id="rId116"/>
    <p:sldId id="329" r:id="rId117"/>
    <p:sldId id="330" r:id="rId118"/>
    <p:sldId id="331" r:id="rId119"/>
    <p:sldId id="332" r:id="rId1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90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23222-7AB3-461B-9FA7-30BD8322DE37}" type="datetimeFigureOut">
              <a:rPr lang="fr-FR" smtClean="0"/>
              <a:pPr/>
              <a:t>31/01/2022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271A5-8E9B-4169-8D58-382F40A14CF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24B5D-3C2F-4817-BBF6-9B44987036B7}" type="slidenum">
              <a:rPr lang="fr-FR" smtClean="0"/>
              <a:pPr/>
              <a:t>85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1A90-8507-4699-B604-BB25ABDF2669}" type="datetimeFigureOut">
              <a:rPr lang="fr-FR" smtClean="0"/>
              <a:pPr/>
              <a:t>31/01/2022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D8CF-98A1-4C1B-B065-749021E00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1A90-8507-4699-B604-BB25ABDF2669}" type="datetimeFigureOut">
              <a:rPr lang="fr-FR" smtClean="0"/>
              <a:pPr/>
              <a:t>31/01/2022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D8CF-98A1-4C1B-B065-749021E00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1A90-8507-4699-B604-BB25ABDF2669}" type="datetimeFigureOut">
              <a:rPr lang="fr-FR" smtClean="0"/>
              <a:pPr/>
              <a:t>31/01/2022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D8CF-98A1-4C1B-B065-749021E00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1A90-8507-4699-B604-BB25ABDF2669}" type="datetimeFigureOut">
              <a:rPr lang="fr-FR" smtClean="0"/>
              <a:pPr/>
              <a:t>31/01/2022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D8CF-98A1-4C1B-B065-749021E00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1A90-8507-4699-B604-BB25ABDF2669}" type="datetimeFigureOut">
              <a:rPr lang="fr-FR" smtClean="0"/>
              <a:pPr/>
              <a:t>31/01/2022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D8CF-98A1-4C1B-B065-749021E00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1A90-8507-4699-B604-BB25ABDF2669}" type="datetimeFigureOut">
              <a:rPr lang="fr-FR" smtClean="0"/>
              <a:pPr/>
              <a:t>31/01/2022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D8CF-98A1-4C1B-B065-749021E00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1A90-8507-4699-B604-BB25ABDF2669}" type="datetimeFigureOut">
              <a:rPr lang="fr-FR" smtClean="0"/>
              <a:pPr/>
              <a:t>31/01/2022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D8CF-98A1-4C1B-B065-749021E00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1A90-8507-4699-B604-BB25ABDF2669}" type="datetimeFigureOut">
              <a:rPr lang="fr-FR" smtClean="0"/>
              <a:pPr/>
              <a:t>31/01/2022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D8CF-98A1-4C1B-B065-749021E00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1A90-8507-4699-B604-BB25ABDF2669}" type="datetimeFigureOut">
              <a:rPr lang="fr-FR" smtClean="0"/>
              <a:pPr/>
              <a:t>31/01/2022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D8CF-98A1-4C1B-B065-749021E00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1A90-8507-4699-B604-BB25ABDF2669}" type="datetimeFigureOut">
              <a:rPr lang="fr-FR" smtClean="0"/>
              <a:pPr/>
              <a:t>31/01/2022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D8CF-98A1-4C1B-B065-749021E00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1A90-8507-4699-B604-BB25ABDF2669}" type="datetimeFigureOut">
              <a:rPr lang="fr-FR" smtClean="0"/>
              <a:pPr/>
              <a:t>31/01/2022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D8CF-98A1-4C1B-B065-749021E00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E1A90-8507-4699-B604-BB25ABDF2669}" type="datetimeFigureOut">
              <a:rPr lang="fr-FR" smtClean="0"/>
              <a:pPr/>
              <a:t>31/01/2022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4D8CF-98A1-4C1B-B065-749021E0064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plazzart.com/fr_FR/achat/art-moderne/charles-malle-coupoles-dessin-original-signe-434287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plazzart.com/fr_FR/achat/art-moderne/charles-malle-coupoles-dessin-original-signe-434287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kimballtrombone.com/trombone-history-timeline/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plazzart.com/fr_FR/achat/art-moderne/charles-malle-coupoles-dessin-original-signe-434287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fr/url?sa=i&amp;rct=j&amp;q=&amp;esrc=s&amp;source=images&amp;cd=&amp;cad=rja&amp;uact=8&amp;ved=2ahUKEwjy3p6rzv3mAhVBxoUKHbngB7YQjRx6BAgBEAQ&amp;url=http://dominicainsmontpellier.fr/par-le-don-de-lesprit/&amp;psig=AOvVaw3R7_gcesdQOuPLLd1bTC2b&amp;ust=1578902506482257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http://www.google.fr/url?sa=i&amp;rct=j&amp;q=&amp;esrc=s&amp;source=images&amp;cd=&amp;ved=2ahUKEwjA0eiep57nAhUSBGMBHdmxAy8QjRx6BAgBEAQ&amp;url=http://www.toujourspret.com/techniques/matelotage/cordage/structure_d'une_corde.php&amp;psig=AOvVaw3wtwWGXdfzLV3UlTmoNdcV&amp;ust=158002634110410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hyperlink" Target="https://www.google.fr/url?sa=i&amp;rct=j&amp;q=&amp;esrc=s&amp;source=images&amp;cd=&amp;ved=2ahUKEwjpjfjih_zmAhU7D2MBHbLPBhwQjRx6BAgBEAQ&amp;url=https://www.chez-les-enfants.fr/shop/product/tob2307-poupees-russes-matriochkas-en-bois-720&amp;psig=AOvVaw3pT7NFigN_nSgmT2dpF3w-&amp;ust=1578849740479238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fr/url?sa=i&amp;rct=j&amp;q=&amp;esrc=s&amp;source=images&amp;cd=&amp;cad=rja&amp;uact=8&amp;ved=2ahUKEwiWgpnksZ7nAhU2A2MBHUHLD0YQjRx6BAgBEAQ&amp;url=http://www.evolisse.fr/les-types-de-tissage-sur-metier-a-tapisserie/&amp;psig=AOvVaw1KLn0_Zi0qYSFeuzSFWhBj&amp;ust=1580029245646113" TargetMode="Externa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nterest.com/pin/453245149968901589/" TargetMode="External"/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hyperlink" Target="https://www.google.fr/url?sa=i&amp;rct=j&amp;q=&amp;esrc=s&amp;source=images&amp;cd=&amp;cad=rja&amp;uact=8&amp;ved=2ahUKEwiLvdfX6v7mAhUEXRoKHWG1Bt8QjRx6BAgBEAQ&amp;url=https://fr.aleteia.org/2018/12/23/les-chants-du-silence-des-peintres-de-la-nativite/&amp;psig=AOvVaw2Wkc8nX2Yeio24qdJLpJTi&amp;ust=157894500287539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fr/url?sa=i&amp;rct=j&amp;q=&amp;esrc=s&amp;source=images&amp;cd=&amp;cad=rja&amp;uact=8&amp;ved=2ahUKEwjY-rGvs57nAhXADWMBHcUWCbUQjRx6BAgBEAQ&amp;url=/url?sa=i&amp;rct=j&amp;q=&amp;esrc=s&amp;source=images&amp;cd=&amp;ved=2ahUKEwjGmvehs57nAhVR5eAKHTt_B20QjRx6BAgBEAQ&amp;url=https://www.rivagedeboheme.fr/pages/arts/peinture-jusqu-au-14e-siecle/peinture-et-mosaique-byzantines.html&amp;psig=AOvVaw172CxyDonnR0oU8FatwMLk&amp;ust=1580029547245941&amp;psig=AOvVaw172CxyDonnR0oU8FatwMLk&amp;ust=1580029547245941" TargetMode="External"/><Relationship Id="rId5" Type="http://schemas.openxmlformats.org/officeDocument/2006/relationships/image" Target="../media/image15.gif"/><Relationship Id="rId4" Type="http://schemas.openxmlformats.org/officeDocument/2006/relationships/hyperlink" Target="http://www.google.fr/url?sa=i&amp;rct=j&amp;q=&amp;esrc=s&amp;source=images&amp;cd=&amp;cad=rja&amp;uact=8&amp;ved=2ahUKEwi-xqyX7P7mAhVBx4UKHbGtBX0QjRx6BAgBEAQ&amp;url=http://www.pere-gilbert-adam.org/30-C-a-Je-ne-veux-voir-que-Jesus-Crucifie-Entrer-dans-l.html&amp;psig=AOvVaw1lP_wwQiYeuVHqK-AsEpWV&amp;ust=1578945292512889" TargetMode="External"/><Relationship Id="rId9" Type="http://schemas.openxmlformats.org/officeDocument/2006/relationships/image" Target="../media/image1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plazzart.com/fr_FR/achat/art-moderne/charles-malle-coupoles-dessin-original-signe-434287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religion-orthodoxe.eu/article-st-justin-iieme-siecle-75554664.html" TargetMode="Externa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plazzart.com/fr_FR/achat/art-moderne/charles-malle-coupoles-dessin-original-signe-434287" TargetMode="Externa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google.fr/url?sa=i&amp;rct=j&amp;q=&amp;esrc=s&amp;source=images&amp;cd=&amp;cad=rja&amp;uact=8&amp;ved=2ahUKEwjt0pDHpPjZAhWGGewKHSCkAh0QjRx6BAgAEAU&amp;url=https://www.tripadvisor.fr/LocationPhotoDirectLink-g187870-d191175-i178758404-St_Mark_s_Square-Venice_Veneto.html&amp;psig=AOvVaw3sHr9kW5POZY0EphT-GR4g&amp;ust=1521545301694782" TargetMode="Externa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christ&quot;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</a:blip>
          <a:srcRect l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1520" y="517902"/>
            <a:ext cx="871296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Une ouverture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clefs</a:t>
            </a:r>
            <a:r>
              <a:rPr kumimoji="0" lang="fr-FR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 </a:t>
            </a: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Historicit</a:t>
            </a: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endParaRPr kumimoji="0" lang="fr-FR" sz="1200" i="0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III </a:t>
            </a:r>
            <a:r>
              <a:rPr kumimoji="0" lang="fr-FR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32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Verbe s</a:t>
            </a:r>
            <a:r>
              <a:rPr kumimoji="0" lang="fr-FR" sz="32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32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 fait chair</a:t>
            </a:r>
            <a:endParaRPr kumimoji="0" lang="fr-FR" sz="1400" b="1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IV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Les querelles christologiques des premiers si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cles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sacrifice de la Croix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Sauveur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Notre P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Résultat de recherche d'images pour &quot;peinture : voici l'agneau de Dieu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211"/>
            <a:ext cx="7380312" cy="6826789"/>
          </a:xfrm>
          <a:prstGeom prst="rect">
            <a:avLst/>
          </a:prstGeom>
          <a:noFill/>
        </p:spPr>
      </p:pic>
      <p:sp>
        <p:nvSpPr>
          <p:cNvPr id="4" name="Bulle narrative : ronde 3">
            <a:extLst>
              <a:ext uri="{FF2B5EF4-FFF2-40B4-BE49-F238E27FC236}">
                <a16:creationId xmlns:a16="http://schemas.microsoft.com/office/drawing/2014/main" id="{C471CD32-E476-4013-A011-FE071E1B2A3F}"/>
              </a:ext>
            </a:extLst>
          </p:cNvPr>
          <p:cNvSpPr/>
          <p:nvPr/>
        </p:nvSpPr>
        <p:spPr>
          <a:xfrm rot="1383768">
            <a:off x="3363095" y="253614"/>
            <a:ext cx="2342139" cy="1309576"/>
          </a:xfrm>
          <a:prstGeom prst="wedgeEllipseCallout">
            <a:avLst>
              <a:gd name="adj1" fmla="val -67815"/>
              <a:gd name="adj2" fmla="val 9396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D6066AF-770C-49A9-99DF-914B1EB9F01F}"/>
              </a:ext>
            </a:extLst>
          </p:cNvPr>
          <p:cNvSpPr txBox="1"/>
          <p:nvPr/>
        </p:nvSpPr>
        <p:spPr>
          <a:xfrm rot="319417">
            <a:off x="3716148" y="463879"/>
            <a:ext cx="2123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témoin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51693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0"/>
            <a:ext cx="5832648" cy="671086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483768" y="2132856"/>
            <a:ext cx="864096" cy="43204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483768" y="3429000"/>
            <a:ext cx="864096" cy="43204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436096" y="3356992"/>
            <a:ext cx="864096" cy="43204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5436096" y="2060848"/>
            <a:ext cx="864096" cy="43204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95536" y="476672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B050"/>
                </a:solidFill>
              </a:rPr>
              <a:t>Cycle marial</a:t>
            </a:r>
          </a:p>
          <a:p>
            <a:r>
              <a:rPr lang="fr-FR" sz="3200" b="1" dirty="0">
                <a:solidFill>
                  <a:srgbClr val="00B050"/>
                </a:solidFill>
              </a:rPr>
              <a:t>Guérisons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D8F6DD-5554-4EA6-BDE0-28D66B5ED889}"/>
              </a:ext>
            </a:extLst>
          </p:cNvPr>
          <p:cNvSpPr/>
          <p:nvPr/>
        </p:nvSpPr>
        <p:spPr>
          <a:xfrm rot="16200000">
            <a:off x="5760132" y="2816933"/>
            <a:ext cx="864096" cy="21602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Bernard Klasen\Documents\voyages\Venise\img074.jpg"/>
          <p:cNvPicPr>
            <a:picLocks noChangeAspect="1" noChangeArrowheads="1"/>
          </p:cNvPicPr>
          <p:nvPr/>
        </p:nvPicPr>
        <p:blipFill>
          <a:blip r:embed="rId2" cstate="print"/>
          <a:srcRect t="17450"/>
          <a:stretch>
            <a:fillRect/>
          </a:stretch>
        </p:blipFill>
        <p:spPr bwMode="auto">
          <a:xfrm>
            <a:off x="1259632" y="0"/>
            <a:ext cx="7092280" cy="69888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Bernard Klasen\Documents\voyages\Venise\img088.jpg"/>
          <p:cNvPicPr>
            <a:picLocks noChangeAspect="1" noChangeArrowheads="1"/>
          </p:cNvPicPr>
          <p:nvPr/>
        </p:nvPicPr>
        <p:blipFill>
          <a:blip r:embed="rId2" cstate="print"/>
          <a:srcRect l="3192" t="27285" r="25533" b="37120"/>
          <a:stretch>
            <a:fillRect/>
          </a:stretch>
        </p:blipFill>
        <p:spPr bwMode="auto">
          <a:xfrm rot="10800000">
            <a:off x="0" y="0"/>
            <a:ext cx="997988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Bernard Klasen\Documents\voyages\Venise\img075.jpg"/>
          <p:cNvPicPr>
            <a:picLocks noChangeAspect="1" noChangeArrowheads="1"/>
          </p:cNvPicPr>
          <p:nvPr/>
        </p:nvPicPr>
        <p:blipFill>
          <a:blip r:embed="rId2" cstate="print"/>
          <a:srcRect t="3549" b="5501"/>
          <a:stretch>
            <a:fillRect/>
          </a:stretch>
        </p:blipFill>
        <p:spPr bwMode="auto">
          <a:xfrm>
            <a:off x="1043607" y="0"/>
            <a:ext cx="66859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Bernard Klasen\Documents\voyages\Venise\img087.jpg"/>
          <p:cNvPicPr>
            <a:picLocks noChangeAspect="1" noChangeArrowheads="1"/>
          </p:cNvPicPr>
          <p:nvPr/>
        </p:nvPicPr>
        <p:blipFill>
          <a:blip r:embed="rId2" cstate="print"/>
          <a:srcRect l="42591" t="26892" r="7354" b="36864"/>
          <a:stretch>
            <a:fillRect/>
          </a:stretch>
        </p:blipFill>
        <p:spPr bwMode="auto">
          <a:xfrm>
            <a:off x="0" y="-1"/>
            <a:ext cx="9252520" cy="69691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Bernard Klasen\Documents\voyages\Venise\img086.jpg"/>
          <p:cNvPicPr>
            <a:picLocks noChangeAspect="1" noChangeArrowheads="1"/>
          </p:cNvPicPr>
          <p:nvPr/>
        </p:nvPicPr>
        <p:blipFill>
          <a:blip r:embed="rId2" cstate="print"/>
          <a:srcRect l="20581" t="2870" r="10322" b="30964"/>
          <a:stretch>
            <a:fillRect/>
          </a:stretch>
        </p:blipFill>
        <p:spPr bwMode="auto">
          <a:xfrm rot="16200000">
            <a:off x="1142999" y="-1143002"/>
            <a:ext cx="6858000" cy="914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Bernard Klasen\Documents\voyages\Venise\img085.jpg"/>
          <p:cNvPicPr>
            <a:picLocks noChangeAspect="1" noChangeArrowheads="1"/>
          </p:cNvPicPr>
          <p:nvPr/>
        </p:nvPicPr>
        <p:blipFill>
          <a:blip r:embed="rId2" cstate="print"/>
          <a:srcRect b="5066"/>
          <a:stretch>
            <a:fillRect/>
          </a:stretch>
        </p:blipFill>
        <p:spPr bwMode="auto">
          <a:xfrm rot="16200000">
            <a:off x="1101662" y="-1101659"/>
            <a:ext cx="7193214" cy="93965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000">
            <a:off x="3131840" y="0"/>
            <a:ext cx="5832648" cy="6710864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>
            <a:off x="5436096" y="3861048"/>
            <a:ext cx="1008112" cy="98640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79512" y="548680"/>
            <a:ext cx="38884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Pentecôte </a:t>
            </a:r>
          </a:p>
          <a:p>
            <a:r>
              <a:rPr lang="fr-FR" sz="3200" dirty="0">
                <a:solidFill>
                  <a:srgbClr val="FF0000"/>
                </a:solidFill>
              </a:rPr>
              <a:t>Les 12 avec Marie</a:t>
            </a:r>
          </a:p>
          <a:p>
            <a:r>
              <a:rPr lang="fr-FR" sz="3200" dirty="0">
                <a:solidFill>
                  <a:srgbClr val="FF0000"/>
                </a:solidFill>
              </a:rPr>
              <a:t>16 peuples du monde</a:t>
            </a:r>
          </a:p>
          <a:p>
            <a:r>
              <a:rPr lang="fr-FR" sz="3200" dirty="0">
                <a:solidFill>
                  <a:srgbClr val="FF0000"/>
                </a:solidFill>
              </a:rPr>
              <a:t>4 anges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32040" y="3933056"/>
            <a:ext cx="482352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516216" y="3933056"/>
            <a:ext cx="482352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23528" y="4293096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Histoires des apôtres</a:t>
            </a:r>
            <a:endParaRPr lang="fr-FR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Bernard Klasen\Documents\voyages\Venise\img067.jpg"/>
          <p:cNvPicPr>
            <a:picLocks noChangeAspect="1" noChangeArrowheads="1"/>
          </p:cNvPicPr>
          <p:nvPr/>
        </p:nvPicPr>
        <p:blipFill>
          <a:blip r:embed="rId2" cstate="print"/>
          <a:srcRect l="19021"/>
          <a:stretch>
            <a:fillRect/>
          </a:stretch>
        </p:blipFill>
        <p:spPr bwMode="auto">
          <a:xfrm rot="5400000">
            <a:off x="985318" y="-985319"/>
            <a:ext cx="7173363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Bernard Klasen\Documents\voyages\Venise\img083.jpg"/>
          <p:cNvPicPr>
            <a:picLocks noChangeAspect="1" noChangeArrowheads="1"/>
          </p:cNvPicPr>
          <p:nvPr/>
        </p:nvPicPr>
        <p:blipFill>
          <a:blip r:embed="rId2" cstate="print"/>
          <a:srcRect b="8774"/>
          <a:stretch>
            <a:fillRect/>
          </a:stretch>
        </p:blipFill>
        <p:spPr bwMode="auto">
          <a:xfrm rot="5400000">
            <a:off x="379512" y="-992088"/>
            <a:ext cx="7772400" cy="9756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Résultat de recherche d'images pour &quot;peinture : voici l'agneau de Dieu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211"/>
            <a:ext cx="7380312" cy="6826789"/>
          </a:xfrm>
          <a:prstGeom prst="rect">
            <a:avLst/>
          </a:prstGeom>
          <a:noFill/>
        </p:spPr>
      </p:pic>
      <p:sp>
        <p:nvSpPr>
          <p:cNvPr id="4" name="Bulle narrative : ronde 3">
            <a:extLst>
              <a:ext uri="{FF2B5EF4-FFF2-40B4-BE49-F238E27FC236}">
                <a16:creationId xmlns:a16="http://schemas.microsoft.com/office/drawing/2014/main" id="{C471CD32-E476-4013-A011-FE071E1B2A3F}"/>
              </a:ext>
            </a:extLst>
          </p:cNvPr>
          <p:cNvSpPr/>
          <p:nvPr/>
        </p:nvSpPr>
        <p:spPr>
          <a:xfrm rot="1383768">
            <a:off x="3363095" y="253614"/>
            <a:ext cx="2342139" cy="1309576"/>
          </a:xfrm>
          <a:prstGeom prst="wedgeEllipseCallout">
            <a:avLst>
              <a:gd name="adj1" fmla="val -67815"/>
              <a:gd name="adj2" fmla="val 9396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CAD7DE1F-4D1E-47CC-B250-B3EF9F3F96AC}"/>
              </a:ext>
            </a:extLst>
          </p:cNvPr>
          <p:cNvSpPr/>
          <p:nvPr/>
        </p:nvSpPr>
        <p:spPr>
          <a:xfrm rot="1572449">
            <a:off x="3531724" y="336295"/>
            <a:ext cx="2583455" cy="1439246"/>
          </a:xfrm>
          <a:prstGeom prst="wedgeEllipseCallout">
            <a:avLst>
              <a:gd name="adj1" fmla="val -67815"/>
              <a:gd name="adj2" fmla="val 9396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5B6B913D-ADEE-442E-BFAE-9A0A00C8CBF6}"/>
              </a:ext>
            </a:extLst>
          </p:cNvPr>
          <p:cNvSpPr/>
          <p:nvPr/>
        </p:nvSpPr>
        <p:spPr>
          <a:xfrm rot="2361339">
            <a:off x="3518483" y="949236"/>
            <a:ext cx="2342139" cy="1309576"/>
          </a:xfrm>
          <a:prstGeom prst="wedgeEllipseCallout">
            <a:avLst>
              <a:gd name="adj1" fmla="val -67815"/>
              <a:gd name="adj2" fmla="val 9396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621A17F-A4FB-4E04-9D93-F78D6D84030E}"/>
              </a:ext>
            </a:extLst>
          </p:cNvPr>
          <p:cNvSpPr txBox="1"/>
          <p:nvPr/>
        </p:nvSpPr>
        <p:spPr>
          <a:xfrm rot="173415">
            <a:off x="3716148" y="463879"/>
            <a:ext cx="2123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témoin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98158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b/b1/San_Marco_vntrze_obrazka.jpg/1920px-San_Marco_vntrze_obraz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7254"/>
            <a:ext cx="9144000" cy="51120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/>
        </p:nvSpPr>
        <p:spPr>
          <a:xfrm rot="699518">
            <a:off x="-468560" y="188640"/>
            <a:ext cx="4824536" cy="367240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000">
            <a:off x="3131840" y="0"/>
            <a:ext cx="5832648" cy="671086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508104" y="2060848"/>
            <a:ext cx="914400" cy="4320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5508104" y="1196752"/>
            <a:ext cx="914400" cy="9144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51520" y="332656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Le Logos éternel</a:t>
            </a:r>
          </a:p>
          <a:p>
            <a:r>
              <a:rPr lang="fr-FR" sz="3200" dirty="0"/>
              <a:t>Christ  Emmanuel</a:t>
            </a:r>
          </a:p>
          <a:p>
            <a:r>
              <a:rPr lang="fr-FR" sz="3200" dirty="0"/>
              <a:t>Marie et 13 prophètes</a:t>
            </a:r>
          </a:p>
          <a:p>
            <a:r>
              <a:rPr lang="fr-FR" sz="3200" dirty="0"/>
              <a:t>4 symboles </a:t>
            </a:r>
          </a:p>
          <a:p>
            <a:r>
              <a:rPr lang="fr-FR" sz="3200" dirty="0"/>
              <a:t>évangéliques, </a:t>
            </a:r>
          </a:p>
          <a:p>
            <a:r>
              <a:rPr lang="fr-FR" sz="3200" dirty="0"/>
              <a:t>livres clos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67544" y="4293096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2">
                    <a:lumMod val="50000"/>
                  </a:schemeClr>
                </a:solidFill>
              </a:rPr>
              <a:t>Incarnation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Bernard Klasen\Pictures\img065.jpg"/>
          <p:cNvPicPr>
            <a:picLocks noChangeAspect="1" noChangeArrowheads="1"/>
          </p:cNvPicPr>
          <p:nvPr/>
        </p:nvPicPr>
        <p:blipFill>
          <a:blip r:embed="rId2" cstate="print"/>
          <a:srcRect t="857" b="1486"/>
          <a:stretch>
            <a:fillRect/>
          </a:stretch>
        </p:blipFill>
        <p:spPr bwMode="auto">
          <a:xfrm rot="16200000">
            <a:off x="1058417" y="-904057"/>
            <a:ext cx="7315200" cy="8208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Bernard Klasen\Documents\voyages\Venise\img090.jpg"/>
          <p:cNvPicPr>
            <a:picLocks noChangeAspect="1" noChangeArrowheads="1"/>
          </p:cNvPicPr>
          <p:nvPr/>
        </p:nvPicPr>
        <p:blipFill>
          <a:blip r:embed="rId2" cstate="print"/>
          <a:srcRect t="8753" r="12044" b="18511"/>
          <a:stretch>
            <a:fillRect/>
          </a:stretch>
        </p:blipFill>
        <p:spPr bwMode="auto">
          <a:xfrm rot="16200000">
            <a:off x="1227014" y="-471438"/>
            <a:ext cx="6836296" cy="7779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rnard Klasen\Documents\voyages\Venise\wp28c2b0b7_05_06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3050" y="95250"/>
            <a:ext cx="6057900" cy="666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Bernard Klasen\Documents\voyages\Venise\img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88678" y="-1632694"/>
            <a:ext cx="7772400" cy="10694988"/>
          </a:xfrm>
          <a:prstGeom prst="rect">
            <a:avLst/>
          </a:prstGeom>
          <a:noFill/>
        </p:spPr>
      </p:pic>
      <p:sp>
        <p:nvSpPr>
          <p:cNvPr id="4" name="Flèche droite 3"/>
          <p:cNvSpPr/>
          <p:nvPr/>
        </p:nvSpPr>
        <p:spPr>
          <a:xfrm rot="20921393">
            <a:off x="4314786" y="4025044"/>
            <a:ext cx="1720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ésultat de recherche d'images pour &quot;mosaïques de saint Marc&quot;"/>
          <p:cNvPicPr>
            <a:picLocks noChangeAspect="1" noChangeArrowheads="1"/>
          </p:cNvPicPr>
          <p:nvPr/>
        </p:nvPicPr>
        <p:blipFill>
          <a:blip r:embed="rId2" cstate="print"/>
          <a:srcRect l="29927" t="17640" r="9743" b="20460"/>
          <a:stretch>
            <a:fillRect/>
          </a:stretch>
        </p:blipFill>
        <p:spPr bwMode="auto">
          <a:xfrm>
            <a:off x="0" y="-2070992"/>
            <a:ext cx="9144000" cy="8928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Résultat de recherche d'images pour &quot;saint marc de venise, intérieur&quot;"/>
          <p:cNvPicPr>
            <a:picLocks noChangeAspect="1" noChangeArrowheads="1"/>
          </p:cNvPicPr>
          <p:nvPr/>
        </p:nvPicPr>
        <p:blipFill>
          <a:blip r:embed="rId2" cstate="print"/>
          <a:srcRect l="22392" b="23440"/>
          <a:stretch>
            <a:fillRect/>
          </a:stretch>
        </p:blipFill>
        <p:spPr bwMode="auto">
          <a:xfrm>
            <a:off x="-1" y="0"/>
            <a:ext cx="1043367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Basilica di San Marco"/>
          <p:cNvPicPr>
            <a:picLocks noChangeAspect="1" noChangeArrowheads="1"/>
          </p:cNvPicPr>
          <p:nvPr/>
        </p:nvPicPr>
        <p:blipFill>
          <a:blip r:embed="rId2" cstate="print"/>
          <a:srcRect t="11700" b="19001"/>
          <a:stretch>
            <a:fillRect/>
          </a:stretch>
        </p:blipFill>
        <p:spPr bwMode="auto">
          <a:xfrm>
            <a:off x="827584" y="0"/>
            <a:ext cx="7524328" cy="69523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Bernard Klasen\Documents\voyages\Venise\img084.jpg"/>
          <p:cNvPicPr>
            <a:picLocks noChangeAspect="1" noChangeArrowheads="1"/>
          </p:cNvPicPr>
          <p:nvPr/>
        </p:nvPicPr>
        <p:blipFill>
          <a:blip r:embed="rId2" cstate="print"/>
          <a:srcRect t="25842" b="21225"/>
          <a:stretch>
            <a:fillRect/>
          </a:stretch>
        </p:blipFill>
        <p:spPr bwMode="auto">
          <a:xfrm>
            <a:off x="0" y="0"/>
            <a:ext cx="91564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Résultat de recherche d'images pour &quot;peinture : voici l'agneau de Dieu&quot;">
            <a:extLst>
              <a:ext uri="{FF2B5EF4-FFF2-40B4-BE49-F238E27FC236}">
                <a16:creationId xmlns:a16="http://schemas.microsoft.com/office/drawing/2014/main" id="{80319153-909B-45A8-A02C-7DF77B8DC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211"/>
            <a:ext cx="7380312" cy="6826789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 rot="851856">
            <a:off x="4849967" y="1329673"/>
            <a:ext cx="5040560" cy="34815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076056" y="1988840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rgbClr val="FFFF00"/>
                </a:solidFill>
              </a:rPr>
              <a:t>Lumière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363B85-E9BC-4EB1-9FB0-41641B3BF880}"/>
              </a:ext>
            </a:extLst>
          </p:cNvPr>
          <p:cNvSpPr txBox="1"/>
          <p:nvPr/>
        </p:nvSpPr>
        <p:spPr>
          <a:xfrm rot="319417">
            <a:off x="3716148" y="463879"/>
            <a:ext cx="2123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témoin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65C0AAD4-A96C-42A3-B43B-639C8D446DAD}"/>
              </a:ext>
            </a:extLst>
          </p:cNvPr>
          <p:cNvSpPr/>
          <p:nvPr/>
        </p:nvSpPr>
        <p:spPr>
          <a:xfrm rot="1383768">
            <a:off x="3363095" y="253614"/>
            <a:ext cx="2342139" cy="1309576"/>
          </a:xfrm>
          <a:prstGeom prst="wedgeEllipseCallout">
            <a:avLst>
              <a:gd name="adj1" fmla="val -67815"/>
              <a:gd name="adj2" fmla="val 9396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8874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Résultat de recherche d'images pour &quot;peinture : voici l'agneau de Dieu&quot;">
            <a:extLst>
              <a:ext uri="{FF2B5EF4-FFF2-40B4-BE49-F238E27FC236}">
                <a16:creationId xmlns:a16="http://schemas.microsoft.com/office/drawing/2014/main" id="{80319153-909B-45A8-A02C-7DF77B8DC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211"/>
            <a:ext cx="7380312" cy="6826789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 rot="851856">
            <a:off x="4849967" y="1329673"/>
            <a:ext cx="5040560" cy="34815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076056" y="1988840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rgbClr val="FFFF00"/>
                </a:solidFill>
              </a:rPr>
              <a:t>Lumière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363B85-E9BC-4EB1-9FB0-41641B3BF880}"/>
              </a:ext>
            </a:extLst>
          </p:cNvPr>
          <p:cNvSpPr txBox="1"/>
          <p:nvPr/>
        </p:nvSpPr>
        <p:spPr>
          <a:xfrm rot="319417">
            <a:off x="3716148" y="463879"/>
            <a:ext cx="2123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témoin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65C0AAD4-A96C-42A3-B43B-639C8D446DAD}"/>
              </a:ext>
            </a:extLst>
          </p:cNvPr>
          <p:cNvSpPr/>
          <p:nvPr/>
        </p:nvSpPr>
        <p:spPr>
          <a:xfrm rot="1383768">
            <a:off x="3363095" y="253614"/>
            <a:ext cx="2342139" cy="1309576"/>
          </a:xfrm>
          <a:prstGeom prst="wedgeEllipseCallout">
            <a:avLst>
              <a:gd name="adj1" fmla="val -67815"/>
              <a:gd name="adj2" fmla="val 9396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8F96C18-7BFC-4133-AB6D-20D50BF49F23}"/>
              </a:ext>
            </a:extLst>
          </p:cNvPr>
          <p:cNvSpPr/>
          <p:nvPr/>
        </p:nvSpPr>
        <p:spPr>
          <a:xfrm rot="851856">
            <a:off x="5002367" y="1482073"/>
            <a:ext cx="5040560" cy="34815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23429ED-0281-4F97-AEBF-46CEB03294D8}"/>
              </a:ext>
            </a:extLst>
          </p:cNvPr>
          <p:cNvSpPr/>
          <p:nvPr/>
        </p:nvSpPr>
        <p:spPr>
          <a:xfrm rot="851856">
            <a:off x="5154767" y="1634473"/>
            <a:ext cx="5040560" cy="34815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854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Résultat de recherche d'images pour &quot;peinture : voici l'agneau de Dieu&quot;"/>
          <p:cNvPicPr>
            <a:picLocks noChangeAspect="1" noChangeArrowheads="1"/>
          </p:cNvPicPr>
          <p:nvPr/>
        </p:nvPicPr>
        <p:blipFill rotWithShape="1">
          <a:blip r:embed="rId2" cstate="print"/>
          <a:srcRect l="60973"/>
          <a:stretch/>
        </p:blipFill>
        <p:spPr bwMode="auto">
          <a:xfrm>
            <a:off x="4499992" y="31211"/>
            <a:ext cx="2880320" cy="6826789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 rot="851856">
            <a:off x="4849967" y="1329673"/>
            <a:ext cx="5040560" cy="34815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076056" y="1988840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rgbClr val="FFFF00"/>
                </a:solidFill>
              </a:rPr>
              <a:t>Lumière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Résultat de recherche d'images pour &quot;peinture : voici l'agneau de Dieu&quot;"/>
          <p:cNvPicPr>
            <a:picLocks noChangeAspect="1" noChangeArrowheads="1"/>
          </p:cNvPicPr>
          <p:nvPr/>
        </p:nvPicPr>
        <p:blipFill>
          <a:blip r:embed="rId2" cstate="print"/>
          <a:srcRect l="59997"/>
          <a:stretch>
            <a:fillRect/>
          </a:stretch>
        </p:blipFill>
        <p:spPr bwMode="auto">
          <a:xfrm>
            <a:off x="4427984" y="31211"/>
            <a:ext cx="2952328" cy="6826789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 rot="851856">
            <a:off x="4849967" y="1329673"/>
            <a:ext cx="5040560" cy="34815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076056" y="1988840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rgbClr val="FFFF00"/>
                </a:solidFill>
              </a:rPr>
              <a:t>Lumière</a:t>
            </a:r>
          </a:p>
        </p:txBody>
      </p:sp>
      <p:sp>
        <p:nvSpPr>
          <p:cNvPr id="6" name="Ellipse 5"/>
          <p:cNvSpPr/>
          <p:nvPr/>
        </p:nvSpPr>
        <p:spPr>
          <a:xfrm rot="20227064">
            <a:off x="504749" y="570395"/>
            <a:ext cx="4926883" cy="175900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 rot="19828392">
            <a:off x="770086" y="863975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Dans le monde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Résultat de recherche d'images pour &quot;peinture : voici l'agneau de Dieu&quot;"/>
          <p:cNvPicPr>
            <a:picLocks noChangeAspect="1" noChangeArrowheads="1"/>
          </p:cNvPicPr>
          <p:nvPr/>
        </p:nvPicPr>
        <p:blipFill>
          <a:blip r:embed="rId2" cstate="print"/>
          <a:srcRect l="59997"/>
          <a:stretch>
            <a:fillRect/>
          </a:stretch>
        </p:blipFill>
        <p:spPr bwMode="auto">
          <a:xfrm>
            <a:off x="4427984" y="31211"/>
            <a:ext cx="2952328" cy="6826789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 rot="851856">
            <a:off x="4849967" y="1329673"/>
            <a:ext cx="5040560" cy="34815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076056" y="1988840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rgbClr val="FFFF00"/>
                </a:solidFill>
              </a:rPr>
              <a:t>Lumière</a:t>
            </a:r>
          </a:p>
        </p:txBody>
      </p:sp>
      <p:sp>
        <p:nvSpPr>
          <p:cNvPr id="6" name="Ellipse 5"/>
          <p:cNvSpPr/>
          <p:nvPr/>
        </p:nvSpPr>
        <p:spPr>
          <a:xfrm rot="20227064">
            <a:off x="504749" y="570395"/>
            <a:ext cx="4926883" cy="175900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 rot="19828392">
            <a:off x="770086" y="863975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Dans le monde</a:t>
            </a:r>
          </a:p>
        </p:txBody>
      </p:sp>
      <p:sp>
        <p:nvSpPr>
          <p:cNvPr id="10" name="Ellipse 9"/>
          <p:cNvSpPr/>
          <p:nvPr/>
        </p:nvSpPr>
        <p:spPr>
          <a:xfrm rot="1695385">
            <a:off x="2370161" y="4535091"/>
            <a:ext cx="3958192" cy="175900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2021957">
            <a:off x="2359973" y="5056304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Le monde est venu</a:t>
            </a:r>
          </a:p>
          <a:p>
            <a:r>
              <a:rPr lang="fr-FR" sz="3600" dirty="0">
                <a:solidFill>
                  <a:schemeClr val="bg1"/>
                </a:solidFill>
              </a:rPr>
              <a:t>    à l’existence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Résultat de recherche d'images pour &quot;peinture : voici l'agneau de Dieu&quot;"/>
          <p:cNvPicPr>
            <a:picLocks noChangeAspect="1" noChangeArrowheads="1"/>
          </p:cNvPicPr>
          <p:nvPr/>
        </p:nvPicPr>
        <p:blipFill>
          <a:blip r:embed="rId2" cstate="print"/>
          <a:srcRect l="59997"/>
          <a:stretch>
            <a:fillRect/>
          </a:stretch>
        </p:blipFill>
        <p:spPr bwMode="auto">
          <a:xfrm>
            <a:off x="4427984" y="31211"/>
            <a:ext cx="2952328" cy="6826789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 rot="851856">
            <a:off x="4849967" y="1329673"/>
            <a:ext cx="5040560" cy="34815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076056" y="1988840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rgbClr val="FFFF00"/>
                </a:solidFill>
              </a:rPr>
              <a:t>Lumière</a:t>
            </a:r>
          </a:p>
        </p:txBody>
      </p:sp>
      <p:sp>
        <p:nvSpPr>
          <p:cNvPr id="6" name="Ellipse 5"/>
          <p:cNvSpPr/>
          <p:nvPr/>
        </p:nvSpPr>
        <p:spPr>
          <a:xfrm rot="20227064">
            <a:off x="504749" y="570395"/>
            <a:ext cx="4926883" cy="175900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 rot="19828392">
            <a:off x="770086" y="863975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Dans le monde</a:t>
            </a:r>
          </a:p>
        </p:txBody>
      </p:sp>
      <p:sp>
        <p:nvSpPr>
          <p:cNvPr id="9" name="Ellipse 8"/>
          <p:cNvSpPr/>
          <p:nvPr/>
        </p:nvSpPr>
        <p:spPr>
          <a:xfrm rot="18140531">
            <a:off x="-190163" y="2950149"/>
            <a:ext cx="4926883" cy="175900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 rot="1695385">
            <a:off x="2684204" y="4614138"/>
            <a:ext cx="3624252" cy="175900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2021957">
            <a:off x="2585671" y="5142740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Le monde est venu</a:t>
            </a:r>
          </a:p>
          <a:p>
            <a:r>
              <a:rPr lang="fr-FR" sz="3600" dirty="0">
                <a:solidFill>
                  <a:schemeClr val="bg1"/>
                </a:solidFill>
              </a:rPr>
              <a:t>    à l’existence</a:t>
            </a:r>
          </a:p>
        </p:txBody>
      </p:sp>
      <p:sp>
        <p:nvSpPr>
          <p:cNvPr id="12" name="ZoneTexte 11"/>
          <p:cNvSpPr txBox="1"/>
          <p:nvPr/>
        </p:nvSpPr>
        <p:spPr>
          <a:xfrm rot="18471506">
            <a:off x="323528" y="3079413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Le monde ne l’a pas</a:t>
            </a:r>
          </a:p>
          <a:p>
            <a:r>
              <a:rPr lang="fr-FR" sz="3600" dirty="0">
                <a:solidFill>
                  <a:schemeClr val="bg1"/>
                </a:solidFill>
              </a:rPr>
              <a:t>reconnu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ésultat de recherche d'images pour &quot;frapper à la port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9" y="0"/>
            <a:ext cx="5517828" cy="71575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Résultat de recherche d'images pour &quot;peinture : voici l'agneau de Dieu&quot;"/>
          <p:cNvPicPr>
            <a:picLocks noChangeAspect="1" noChangeArrowheads="1"/>
          </p:cNvPicPr>
          <p:nvPr/>
        </p:nvPicPr>
        <p:blipFill>
          <a:blip r:embed="rId2" cstate="print"/>
          <a:srcRect l="59997"/>
          <a:stretch>
            <a:fillRect/>
          </a:stretch>
        </p:blipFill>
        <p:spPr bwMode="auto">
          <a:xfrm>
            <a:off x="4427984" y="31211"/>
            <a:ext cx="2952328" cy="6826789"/>
          </a:xfrm>
          <a:prstGeom prst="rect">
            <a:avLst/>
          </a:prstGeom>
          <a:noFill/>
        </p:spPr>
      </p:pic>
      <p:sp>
        <p:nvSpPr>
          <p:cNvPr id="6" name="Ellipse 5"/>
          <p:cNvSpPr/>
          <p:nvPr/>
        </p:nvSpPr>
        <p:spPr>
          <a:xfrm rot="20227064">
            <a:off x="504749" y="570395"/>
            <a:ext cx="4926883" cy="175900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 rot="19828392">
            <a:off x="770086" y="863975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Il s’est fait chair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4A038AD-5180-497D-BD99-2F1D92558F66}"/>
              </a:ext>
            </a:extLst>
          </p:cNvPr>
          <p:cNvSpPr/>
          <p:nvPr/>
        </p:nvSpPr>
        <p:spPr>
          <a:xfrm rot="20227064">
            <a:off x="657149" y="1861443"/>
            <a:ext cx="4926883" cy="175900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09DC3AE-E4AC-41F9-957A-8EC4051980F3}"/>
              </a:ext>
            </a:extLst>
          </p:cNvPr>
          <p:cNvSpPr txBox="1"/>
          <p:nvPr/>
        </p:nvSpPr>
        <p:spPr>
          <a:xfrm rot="19828392">
            <a:off x="922486" y="2117786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Il habite parmi nous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ésultat de recherche d'images pour &quot;les coupoles de venise, dessin&quot;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20000"/>
          </a:blip>
          <a:srcRect/>
          <a:stretch>
            <a:fillRect/>
          </a:stretch>
        </p:blipFill>
        <p:spPr bwMode="auto">
          <a:xfrm>
            <a:off x="1763688" y="-5263"/>
            <a:ext cx="9144000" cy="6863263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755576" y="908720"/>
            <a:ext cx="691276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Le verbe 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ternel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Prologue de st Jean</a:t>
            </a:r>
            <a:endParaRPr lang="fr-FR" sz="1400" b="1" dirty="0"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Gn. 1, 1 un d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tail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3 coupoles de St Marc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 Éphèse 431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3) L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enfance du Christ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4) Les tentations du Christ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5) Les adieux 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sa M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</a:t>
            </a:r>
            <a:endParaRPr kumimoji="0" lang="fr-FR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Résultat de recherche d'images pour &quot;peinture : voici l'agneau de Dieu&quot;"/>
          <p:cNvPicPr>
            <a:picLocks noChangeAspect="1" noChangeArrowheads="1"/>
          </p:cNvPicPr>
          <p:nvPr/>
        </p:nvPicPr>
        <p:blipFill>
          <a:blip r:embed="rId2" cstate="print"/>
          <a:srcRect l="59997"/>
          <a:stretch>
            <a:fillRect/>
          </a:stretch>
        </p:blipFill>
        <p:spPr bwMode="auto">
          <a:xfrm>
            <a:off x="4427984" y="31211"/>
            <a:ext cx="2952328" cy="6826789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 rot="851856">
            <a:off x="4849967" y="1329673"/>
            <a:ext cx="5040560" cy="34815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904148" y="2132856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rgbClr val="FFFF00"/>
                </a:solidFill>
              </a:rPr>
              <a:t>gloire</a:t>
            </a: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B1F95F7E-2884-40D8-9772-7258C8180010}"/>
              </a:ext>
            </a:extLst>
          </p:cNvPr>
          <p:cNvSpPr/>
          <p:nvPr/>
        </p:nvSpPr>
        <p:spPr>
          <a:xfrm rot="858394">
            <a:off x="-408131" y="851313"/>
            <a:ext cx="5728747" cy="1446550"/>
          </a:xfrm>
          <a:prstGeom prst="rightArrow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4B3402-0A1E-42D5-9C3F-6A103C626633}"/>
              </a:ext>
            </a:extLst>
          </p:cNvPr>
          <p:cNvSpPr txBox="1"/>
          <p:nvPr/>
        </p:nvSpPr>
        <p:spPr>
          <a:xfrm rot="903864">
            <a:off x="755576" y="1229779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FF00"/>
                </a:solidFill>
              </a:rPr>
              <a:t>Nous avons vu </a:t>
            </a:r>
          </a:p>
        </p:txBody>
      </p:sp>
    </p:spTree>
    <p:extLst>
      <p:ext uri="{BB962C8B-B14F-4D97-AF65-F5344CB8AC3E}">
        <p14:creationId xmlns:p14="http://schemas.microsoft.com/office/powerpoint/2010/main" val="4280670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Résultat de recherche d'images pour &quot;peinture : voici l'agneau de Dieu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211"/>
            <a:ext cx="7380312" cy="6826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Résultat de recherche d'images pour &quot;peinture : voici l'agneau de Dieu&quot;"/>
          <p:cNvPicPr>
            <a:picLocks noChangeAspect="1" noChangeArrowheads="1"/>
          </p:cNvPicPr>
          <p:nvPr/>
        </p:nvPicPr>
        <p:blipFill>
          <a:blip r:embed="rId2" cstate="print"/>
          <a:srcRect l="59997"/>
          <a:stretch>
            <a:fillRect/>
          </a:stretch>
        </p:blipFill>
        <p:spPr bwMode="auto">
          <a:xfrm>
            <a:off x="4427984" y="31211"/>
            <a:ext cx="2952328" cy="6826789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 rot="851856">
            <a:off x="4849967" y="1329673"/>
            <a:ext cx="5040560" cy="34815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904148" y="2132856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rgbClr val="FFFF00"/>
                </a:solidFill>
              </a:rPr>
              <a:t>gloire</a:t>
            </a: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B1F95F7E-2884-40D8-9772-7258C8180010}"/>
              </a:ext>
            </a:extLst>
          </p:cNvPr>
          <p:cNvSpPr/>
          <p:nvPr/>
        </p:nvSpPr>
        <p:spPr>
          <a:xfrm rot="858394">
            <a:off x="-408131" y="851313"/>
            <a:ext cx="5728747" cy="1446550"/>
          </a:xfrm>
          <a:prstGeom prst="rightArrow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4B3402-0A1E-42D5-9C3F-6A103C626633}"/>
              </a:ext>
            </a:extLst>
          </p:cNvPr>
          <p:cNvSpPr txBox="1"/>
          <p:nvPr/>
        </p:nvSpPr>
        <p:spPr>
          <a:xfrm rot="903864">
            <a:off x="755576" y="1229779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FF00"/>
                </a:solidFill>
              </a:rPr>
              <a:t>Nous avons vu </a:t>
            </a: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4347D40B-BC2E-481E-A6EC-29F599F908EF}"/>
              </a:ext>
            </a:extLst>
          </p:cNvPr>
          <p:cNvSpPr/>
          <p:nvPr/>
        </p:nvSpPr>
        <p:spPr>
          <a:xfrm>
            <a:off x="-255731" y="2342490"/>
            <a:ext cx="6159879" cy="1446550"/>
          </a:xfrm>
          <a:prstGeom prst="rightArrow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91B72634-E8D3-4D34-A20B-AEB4881AFA98}"/>
              </a:ext>
            </a:extLst>
          </p:cNvPr>
          <p:cNvSpPr/>
          <p:nvPr/>
        </p:nvSpPr>
        <p:spPr>
          <a:xfrm rot="20339499">
            <a:off x="-576243" y="4228321"/>
            <a:ext cx="6217918" cy="1446550"/>
          </a:xfrm>
          <a:prstGeom prst="rightArrow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0B177CE-D594-421F-8EA1-B562EFFB4080}"/>
              </a:ext>
            </a:extLst>
          </p:cNvPr>
          <p:cNvSpPr txBox="1"/>
          <p:nvPr/>
        </p:nvSpPr>
        <p:spPr>
          <a:xfrm>
            <a:off x="107503" y="2649106"/>
            <a:ext cx="6707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Nous avons part à sa plénitude</a:t>
            </a:r>
            <a:r>
              <a:rPr lang="fr-FR" sz="4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B9BD98D-9166-40FA-8FDE-4DD4EC1FF349}"/>
              </a:ext>
            </a:extLst>
          </p:cNvPr>
          <p:cNvSpPr txBox="1"/>
          <p:nvPr/>
        </p:nvSpPr>
        <p:spPr>
          <a:xfrm rot="20306339">
            <a:off x="-129360" y="4514283"/>
            <a:ext cx="5894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Nous avons reçu grâce sur grâce</a:t>
            </a:r>
          </a:p>
        </p:txBody>
      </p:sp>
    </p:spTree>
    <p:extLst>
      <p:ext uri="{BB962C8B-B14F-4D97-AF65-F5344CB8AC3E}">
        <p14:creationId xmlns:p14="http://schemas.microsoft.com/office/powerpoint/2010/main" val="4260802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nF - Dossier pédagogique - L'enfance au Moyen Âge">
            <a:extLst>
              <a:ext uri="{FF2B5EF4-FFF2-40B4-BE49-F238E27FC236}">
                <a16:creationId xmlns:a16="http://schemas.microsoft.com/office/drawing/2014/main" id="{01D48B54-1E2E-4B89-AE68-6F253B1FE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601"/>
            <a:ext cx="6128041" cy="685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127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ésultat de recherche d'images pour &quot;les coupoles de venise, dessi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20000"/>
          </a:blip>
          <a:srcRect/>
          <a:stretch>
            <a:fillRect/>
          </a:stretch>
        </p:blipFill>
        <p:spPr bwMode="auto">
          <a:xfrm>
            <a:off x="1763688" y="-5263"/>
            <a:ext cx="9144000" cy="6863263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755576" y="800998"/>
            <a:ext cx="8928992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Le verbe 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ternel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Prologue de st Jean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Première lecture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Deux techniques rabbiniques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Verset 1, méditation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Seconde lecture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fr-FR" sz="1400" b="1" dirty="0"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Gn. 1, 1 un d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tail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3 coupoles de St Marc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02FFF93E-98BE-443F-935F-3BD471B3F8D2}"/>
              </a:ext>
            </a:extLst>
          </p:cNvPr>
          <p:cNvSpPr/>
          <p:nvPr/>
        </p:nvSpPr>
        <p:spPr>
          <a:xfrm>
            <a:off x="0" y="2564904"/>
            <a:ext cx="154766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5970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Résultat de recherche d'images pour &quot;peinture : voici l'agneau de Dieu&quot;">
            <a:extLst>
              <a:ext uri="{FF2B5EF4-FFF2-40B4-BE49-F238E27FC236}">
                <a16:creationId xmlns:a16="http://schemas.microsoft.com/office/drawing/2014/main" id="{EEAF09B2-7215-4A1E-8BCA-319B9E6CF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6092" t="9690" r="34149" b="68160"/>
          <a:stretch/>
        </p:blipFill>
        <p:spPr bwMode="auto">
          <a:xfrm rot="413299">
            <a:off x="4527290" y="294323"/>
            <a:ext cx="3672408" cy="1512168"/>
          </a:xfrm>
          <a:prstGeom prst="rect">
            <a:avLst/>
          </a:prstGeom>
          <a:noFill/>
        </p:spPr>
      </p:pic>
      <p:pic>
        <p:nvPicPr>
          <p:cNvPr id="21" name="Picture 4" descr="Résultat de recherche d'images pour &quot;peinture : voici l'agneau de Dieu&quot;">
            <a:extLst>
              <a:ext uri="{FF2B5EF4-FFF2-40B4-BE49-F238E27FC236}">
                <a16:creationId xmlns:a16="http://schemas.microsoft.com/office/drawing/2014/main" id="{F3088CB2-48D3-475D-8FAB-7E35B16FB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6092" t="9690" r="34149" b="68160"/>
          <a:stretch/>
        </p:blipFill>
        <p:spPr bwMode="auto">
          <a:xfrm rot="20431655">
            <a:off x="1600370" y="4875727"/>
            <a:ext cx="3672408" cy="1512168"/>
          </a:xfrm>
          <a:prstGeom prst="rect">
            <a:avLst/>
          </a:prstGeom>
          <a:noFill/>
        </p:spPr>
      </p:pic>
      <p:sp>
        <p:nvSpPr>
          <p:cNvPr id="2" name="Explosion : 8 points 1">
            <a:extLst>
              <a:ext uri="{FF2B5EF4-FFF2-40B4-BE49-F238E27FC236}">
                <a16:creationId xmlns:a16="http://schemas.microsoft.com/office/drawing/2014/main" id="{AEC76075-1BDC-43E3-A980-D000B2191564}"/>
              </a:ext>
            </a:extLst>
          </p:cNvPr>
          <p:cNvSpPr/>
          <p:nvPr/>
        </p:nvSpPr>
        <p:spPr>
          <a:xfrm rot="710125">
            <a:off x="1340151" y="1197808"/>
            <a:ext cx="2288363" cy="1655032"/>
          </a:xfrm>
          <a:prstGeom prst="irregularSeal1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xplosion : 8 points 2">
            <a:extLst>
              <a:ext uri="{FF2B5EF4-FFF2-40B4-BE49-F238E27FC236}">
                <a16:creationId xmlns:a16="http://schemas.microsoft.com/office/drawing/2014/main" id="{5B21DB01-90A1-47A4-9F16-CD015F208B63}"/>
              </a:ext>
            </a:extLst>
          </p:cNvPr>
          <p:cNvSpPr/>
          <p:nvPr/>
        </p:nvSpPr>
        <p:spPr>
          <a:xfrm rot="710125">
            <a:off x="1109120" y="239527"/>
            <a:ext cx="2288363" cy="1655032"/>
          </a:xfrm>
          <a:prstGeom prst="irregularSeal1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xplosion : 8 points 3">
            <a:extLst>
              <a:ext uri="{FF2B5EF4-FFF2-40B4-BE49-F238E27FC236}">
                <a16:creationId xmlns:a16="http://schemas.microsoft.com/office/drawing/2014/main" id="{B5AF30B0-C821-4D72-96B4-2DC23E166D5D}"/>
              </a:ext>
            </a:extLst>
          </p:cNvPr>
          <p:cNvSpPr/>
          <p:nvPr/>
        </p:nvSpPr>
        <p:spPr>
          <a:xfrm rot="19789161">
            <a:off x="956720" y="621745"/>
            <a:ext cx="2288363" cy="1655032"/>
          </a:xfrm>
          <a:prstGeom prst="irregularSeal1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CEC2064-EC8D-4F41-967F-269C0CCE5494}"/>
              </a:ext>
            </a:extLst>
          </p:cNvPr>
          <p:cNvSpPr txBox="1"/>
          <p:nvPr/>
        </p:nvSpPr>
        <p:spPr>
          <a:xfrm rot="1499398">
            <a:off x="1475759" y="905606"/>
            <a:ext cx="2160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par lui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8ECE78-CEB0-48A4-B09E-3AA4D6128FE6}"/>
              </a:ext>
            </a:extLst>
          </p:cNvPr>
          <p:cNvSpPr txBox="1"/>
          <p:nvPr/>
        </p:nvSpPr>
        <p:spPr>
          <a:xfrm rot="852002">
            <a:off x="5076056" y="1988840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rgbClr val="FFFF00"/>
                </a:solidFill>
              </a:rPr>
              <a:t>Lumière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A658654-697F-4A9A-841A-153B9B44A486}"/>
              </a:ext>
            </a:extLst>
          </p:cNvPr>
          <p:cNvSpPr txBox="1"/>
          <p:nvPr/>
        </p:nvSpPr>
        <p:spPr>
          <a:xfrm rot="20076316">
            <a:off x="4659530" y="1070543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rgbClr val="FFFF00"/>
                </a:solidFill>
              </a:rPr>
              <a:t>Lumière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BBAA616-0119-42B6-9AB3-46EBA131E4F6}"/>
              </a:ext>
            </a:extLst>
          </p:cNvPr>
          <p:cNvSpPr txBox="1"/>
          <p:nvPr/>
        </p:nvSpPr>
        <p:spPr>
          <a:xfrm rot="20939339">
            <a:off x="5152256" y="1836440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>
                <a:solidFill>
                  <a:srgbClr val="FFFF00"/>
                </a:solidFill>
              </a:rPr>
              <a:t>Lumière</a:t>
            </a:r>
          </a:p>
        </p:txBody>
      </p:sp>
      <p:sp>
        <p:nvSpPr>
          <p:cNvPr id="9" name="Bulle narrative : ronde 8">
            <a:extLst>
              <a:ext uri="{FF2B5EF4-FFF2-40B4-BE49-F238E27FC236}">
                <a16:creationId xmlns:a16="http://schemas.microsoft.com/office/drawing/2014/main" id="{583E92EB-76BC-4289-8715-1F0ADFDCE4D1}"/>
              </a:ext>
            </a:extLst>
          </p:cNvPr>
          <p:cNvSpPr/>
          <p:nvPr/>
        </p:nvSpPr>
        <p:spPr>
          <a:xfrm rot="1911917">
            <a:off x="1977083" y="4129650"/>
            <a:ext cx="2342139" cy="1309576"/>
          </a:xfrm>
          <a:prstGeom prst="wedgeEllipseCallout">
            <a:avLst>
              <a:gd name="adj1" fmla="val -67815"/>
              <a:gd name="adj2" fmla="val 9396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Bulle narrative : ronde 9">
            <a:extLst>
              <a:ext uri="{FF2B5EF4-FFF2-40B4-BE49-F238E27FC236}">
                <a16:creationId xmlns:a16="http://schemas.microsoft.com/office/drawing/2014/main" id="{766D7626-3051-48CD-BE63-804E953654DB}"/>
              </a:ext>
            </a:extLst>
          </p:cNvPr>
          <p:cNvSpPr/>
          <p:nvPr/>
        </p:nvSpPr>
        <p:spPr>
          <a:xfrm rot="1383768">
            <a:off x="1977086" y="3915813"/>
            <a:ext cx="2342139" cy="1309576"/>
          </a:xfrm>
          <a:prstGeom prst="wedgeEllipseCallout">
            <a:avLst>
              <a:gd name="adj1" fmla="val -67815"/>
              <a:gd name="adj2" fmla="val 9396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Bulle narrative : ronde 10">
            <a:extLst>
              <a:ext uri="{FF2B5EF4-FFF2-40B4-BE49-F238E27FC236}">
                <a16:creationId xmlns:a16="http://schemas.microsoft.com/office/drawing/2014/main" id="{119A5D93-EC48-4521-9C5A-EBBCB3A5CC27}"/>
              </a:ext>
            </a:extLst>
          </p:cNvPr>
          <p:cNvSpPr/>
          <p:nvPr/>
        </p:nvSpPr>
        <p:spPr>
          <a:xfrm rot="859873">
            <a:off x="1825698" y="3735112"/>
            <a:ext cx="2940867" cy="1309576"/>
          </a:xfrm>
          <a:prstGeom prst="wedgeEllipseCallout">
            <a:avLst>
              <a:gd name="adj1" fmla="val -67815"/>
              <a:gd name="adj2" fmla="val 9396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C5481CA-9121-4359-8A1D-4777B1C63359}"/>
              </a:ext>
            </a:extLst>
          </p:cNvPr>
          <p:cNvSpPr txBox="1"/>
          <p:nvPr/>
        </p:nvSpPr>
        <p:spPr>
          <a:xfrm>
            <a:off x="2100901" y="4077072"/>
            <a:ext cx="1895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témoin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4DF0C34-A913-4CA4-A438-D52DDB8487CE}"/>
              </a:ext>
            </a:extLst>
          </p:cNvPr>
          <p:cNvSpPr txBox="1"/>
          <p:nvPr/>
        </p:nvSpPr>
        <p:spPr>
          <a:xfrm>
            <a:off x="5431222" y="4295784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00B050"/>
                </a:solidFill>
              </a:rPr>
              <a:t>Vie</a:t>
            </a:r>
            <a:r>
              <a:rPr lang="fr-FR" sz="4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8CB3343-47D7-4A98-BCE8-49EA3E8C3BBC}"/>
              </a:ext>
            </a:extLst>
          </p:cNvPr>
          <p:cNvSpPr txBox="1"/>
          <p:nvPr/>
        </p:nvSpPr>
        <p:spPr>
          <a:xfrm rot="20970779">
            <a:off x="5732512" y="4589512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00B050"/>
                </a:solidFill>
              </a:rPr>
              <a:t>Vie</a:t>
            </a:r>
            <a:r>
              <a:rPr lang="fr-FR" sz="4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472E291-42D8-406D-BCB9-68EAC0D076DF}"/>
              </a:ext>
            </a:extLst>
          </p:cNvPr>
          <p:cNvSpPr txBox="1"/>
          <p:nvPr/>
        </p:nvSpPr>
        <p:spPr>
          <a:xfrm rot="1617621">
            <a:off x="5561405" y="4868500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00B050"/>
                </a:solidFill>
              </a:rPr>
              <a:t>Vie</a:t>
            </a:r>
            <a:r>
              <a:rPr lang="fr-FR" sz="4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489B1A3-59CF-458E-82F6-020346595539}"/>
              </a:ext>
            </a:extLst>
          </p:cNvPr>
          <p:cNvSpPr txBox="1"/>
          <p:nvPr/>
        </p:nvSpPr>
        <p:spPr>
          <a:xfrm>
            <a:off x="6591430" y="4148480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monde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AAB31EC-7C01-461E-898B-4FA48EC779D9}"/>
              </a:ext>
            </a:extLst>
          </p:cNvPr>
          <p:cNvSpPr txBox="1"/>
          <p:nvPr/>
        </p:nvSpPr>
        <p:spPr>
          <a:xfrm>
            <a:off x="7001774" y="441521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monde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6EBDA63-5385-49BE-8FA1-FDE1083BA672}"/>
              </a:ext>
            </a:extLst>
          </p:cNvPr>
          <p:cNvSpPr txBox="1"/>
          <p:nvPr/>
        </p:nvSpPr>
        <p:spPr>
          <a:xfrm>
            <a:off x="7376943" y="467631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monde</a:t>
            </a:r>
          </a:p>
        </p:txBody>
      </p:sp>
    </p:spTree>
    <p:extLst>
      <p:ext uri="{BB962C8B-B14F-4D97-AF65-F5344CB8AC3E}">
        <p14:creationId xmlns:p14="http://schemas.microsoft.com/office/powerpoint/2010/main" val="2064557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ésultat de recherche d'images pour &quot;une tresse à trois brins&quot;">
            <a:extLst>
              <a:ext uri="{FF2B5EF4-FFF2-40B4-BE49-F238E27FC236}">
                <a16:creationId xmlns:a16="http://schemas.microsoft.com/office/drawing/2014/main" id="{E8F258EA-C76A-4AA6-8A23-4A3E9A4F3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776467" flipH="1">
            <a:off x="4820295" y="-1190108"/>
            <a:ext cx="3070495" cy="5714007"/>
          </a:xfrm>
          <a:prstGeom prst="rect">
            <a:avLst/>
          </a:prstGeom>
          <a:noFill/>
        </p:spPr>
      </p:pic>
      <p:pic>
        <p:nvPicPr>
          <p:cNvPr id="3" name="Picture 2" descr="Résultat de recherche d'images pour &quot;poupées russes&quot;">
            <a:extLst>
              <a:ext uri="{FF2B5EF4-FFF2-40B4-BE49-F238E27FC236}">
                <a16:creationId xmlns:a16="http://schemas.microsoft.com/office/drawing/2014/main" id="{4F47B377-EF31-49D1-8D89-8424D45F4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212976"/>
            <a:ext cx="6551711" cy="3275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4206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ésultat de recherche d'images pour &quot;une tresse à trois brin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776467" flipH="1">
            <a:off x="4820295" y="-1190108"/>
            <a:ext cx="3070495" cy="571400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95536" y="1052736"/>
            <a:ext cx="874846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rgbClr val="92D050"/>
                </a:solidFill>
              </a:rPr>
              <a:t>Au commencement </a:t>
            </a:r>
          </a:p>
          <a:p>
            <a:endParaRPr lang="fr-FR" sz="4400" b="1" dirty="0"/>
          </a:p>
          <a:p>
            <a:r>
              <a:rPr lang="fr-FR" sz="4400" b="1" dirty="0"/>
              <a:t>était le </a:t>
            </a:r>
            <a:r>
              <a:rPr lang="fr-FR" sz="4400" b="1" dirty="0">
                <a:solidFill>
                  <a:srgbClr val="FF0000"/>
                </a:solidFill>
              </a:rPr>
              <a:t>Verbe</a:t>
            </a:r>
            <a:r>
              <a:rPr lang="fr-FR" sz="4400" b="1" dirty="0"/>
              <a:t>, </a:t>
            </a:r>
          </a:p>
          <a:p>
            <a:r>
              <a:rPr lang="fr-FR" sz="4400" b="1" dirty="0"/>
              <a:t>et le </a:t>
            </a:r>
            <a:r>
              <a:rPr lang="fr-FR" sz="4400" b="1" dirty="0">
                <a:solidFill>
                  <a:srgbClr val="FF0000"/>
                </a:solidFill>
              </a:rPr>
              <a:t>Verbe</a:t>
            </a:r>
            <a:r>
              <a:rPr lang="fr-FR" sz="4400" b="1" dirty="0"/>
              <a:t> était        auprès de </a:t>
            </a:r>
            <a:r>
              <a:rPr lang="fr-FR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Dieu</a:t>
            </a:r>
            <a:r>
              <a:rPr lang="fr-FR" sz="4400" b="1" dirty="0"/>
              <a:t>, et le </a:t>
            </a:r>
            <a:r>
              <a:rPr lang="fr-FR" sz="4400" b="1" dirty="0">
                <a:solidFill>
                  <a:srgbClr val="FF0000"/>
                </a:solidFill>
              </a:rPr>
              <a:t>Verbe</a:t>
            </a:r>
            <a:r>
              <a:rPr lang="fr-FR" sz="4400" b="1" dirty="0"/>
              <a:t> était                          </a:t>
            </a:r>
            <a:r>
              <a:rPr lang="fr-FR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Dieu</a:t>
            </a:r>
            <a:r>
              <a:rPr lang="fr-FR" sz="4400" b="1" dirty="0"/>
              <a:t>.</a:t>
            </a:r>
          </a:p>
          <a:p>
            <a:r>
              <a:rPr lang="fr-FR" sz="4400" b="1" dirty="0"/>
              <a:t>Il était                         auprès de </a:t>
            </a:r>
            <a:r>
              <a:rPr lang="fr-FR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Dieu</a:t>
            </a:r>
            <a:r>
              <a:rPr lang="fr-FR" sz="4400" b="1" dirty="0"/>
              <a:t>. </a:t>
            </a:r>
          </a:p>
          <a:p>
            <a:endParaRPr lang="fr-FR" sz="4400" b="1" dirty="0"/>
          </a:p>
          <a:p>
            <a:r>
              <a:rPr lang="fr-FR" sz="4400" b="1" dirty="0">
                <a:solidFill>
                  <a:srgbClr val="92D050"/>
                </a:solidFill>
              </a:rPr>
              <a:t>au commencement </a:t>
            </a:r>
          </a:p>
        </p:txBody>
      </p:sp>
    </p:spTree>
    <p:extLst>
      <p:ext uri="{BB962C8B-B14F-4D97-AF65-F5344CB8AC3E}">
        <p14:creationId xmlns:p14="http://schemas.microsoft.com/office/powerpoint/2010/main" val="3382282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024" y="332656"/>
            <a:ext cx="878497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/>
              <a:t>Dieu, personne ne l’a jamais vu</a:t>
            </a:r>
            <a:r>
              <a:rPr lang="fr-FR" sz="3600" b="1" dirty="0"/>
              <a:t> ; </a:t>
            </a:r>
          </a:p>
          <a:p>
            <a:r>
              <a:rPr lang="fr-FR" sz="3600" b="1" dirty="0"/>
              <a:t>le Fils unique, lui qui est Dieu, </a:t>
            </a:r>
          </a:p>
          <a:p>
            <a:r>
              <a:rPr lang="fr-FR" sz="3600" b="1" dirty="0"/>
              <a:t>lui qui est dans le sein du Père, </a:t>
            </a:r>
          </a:p>
          <a:p>
            <a:r>
              <a:rPr lang="fr-FR" sz="4000" b="1" dirty="0"/>
              <a:t>c’est lui qui l’a fait connaître</a:t>
            </a:r>
            <a:r>
              <a:rPr lang="fr-FR" sz="3600" b="1" dirty="0"/>
              <a:t>.</a:t>
            </a:r>
          </a:p>
        </p:txBody>
      </p:sp>
      <p:pic>
        <p:nvPicPr>
          <p:cNvPr id="2050" name="Picture 2" descr="Résultat de recherche d'images pour &quot;la trinité de roublev&quot;"/>
          <p:cNvPicPr>
            <a:picLocks noChangeAspect="1" noChangeArrowheads="1"/>
          </p:cNvPicPr>
          <p:nvPr/>
        </p:nvPicPr>
        <p:blipFill>
          <a:blip r:embed="rId2" cstate="print"/>
          <a:srcRect l="5815" t="14653" r="33124" b="62933"/>
          <a:stretch>
            <a:fillRect/>
          </a:stretch>
        </p:blipFill>
        <p:spPr bwMode="auto">
          <a:xfrm>
            <a:off x="611560" y="2924944"/>
            <a:ext cx="7560840" cy="3456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2340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0" y="692696"/>
            <a:ext cx="734481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    Dieu, personne ne l’a jamais vu</a:t>
            </a:r>
            <a:r>
              <a:rPr lang="fr-FR" sz="3200" b="1" dirty="0"/>
              <a:t> ; </a:t>
            </a:r>
          </a:p>
          <a:p>
            <a:r>
              <a:rPr lang="fr-FR" sz="3200" b="1" dirty="0">
                <a:solidFill>
                  <a:srgbClr val="FF0000"/>
                </a:solidFill>
              </a:rPr>
              <a:t>H</a:t>
            </a:r>
            <a:r>
              <a:rPr lang="fr-FR" sz="3200" b="1" dirty="0"/>
              <a:t>     le Fils unique, </a:t>
            </a:r>
            <a:r>
              <a:rPr lang="fr-FR" sz="3200" b="1" dirty="0">
                <a:solidFill>
                  <a:srgbClr val="92D050"/>
                </a:solidFill>
              </a:rPr>
              <a:t>lui</a:t>
            </a:r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 qui est</a:t>
            </a:r>
            <a:r>
              <a:rPr lang="fr-FR" sz="3200" b="1" dirty="0">
                <a:solidFill>
                  <a:srgbClr val="FF0000"/>
                </a:solidFill>
              </a:rPr>
              <a:t> Dieu</a:t>
            </a:r>
            <a:r>
              <a:rPr lang="fr-FR" sz="3200" b="1" dirty="0"/>
              <a:t>, </a:t>
            </a:r>
          </a:p>
          <a:p>
            <a:r>
              <a:rPr lang="fr-FR" sz="3200" b="1" dirty="0">
                <a:solidFill>
                  <a:srgbClr val="FF0000"/>
                </a:solidFill>
              </a:rPr>
              <a:t>H’    </a:t>
            </a:r>
            <a:r>
              <a:rPr lang="fr-FR" sz="3200" b="1" dirty="0">
                <a:solidFill>
                  <a:srgbClr val="92D050"/>
                </a:solidFill>
              </a:rPr>
              <a:t>lui</a:t>
            </a:r>
            <a:r>
              <a:rPr lang="fr-FR" sz="3200" b="1" dirty="0">
                <a:solidFill>
                  <a:schemeClr val="bg2">
                    <a:lumMod val="50000"/>
                  </a:schemeClr>
                </a:solidFill>
              </a:rPr>
              <a:t> qui est</a:t>
            </a:r>
            <a:r>
              <a:rPr lang="fr-FR" sz="3200" b="1" dirty="0"/>
              <a:t> </a:t>
            </a:r>
            <a:r>
              <a:rPr lang="fr-FR" sz="3200" b="1" dirty="0">
                <a:solidFill>
                  <a:srgbClr val="FF0000"/>
                </a:solidFill>
              </a:rPr>
              <a:t>dans le sein du Père</a:t>
            </a:r>
            <a:r>
              <a:rPr lang="fr-FR" sz="3200" b="1" dirty="0"/>
              <a:t>, </a:t>
            </a:r>
          </a:p>
          <a:p>
            <a:r>
              <a:rPr lang="fr-FR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G’    c’est </a:t>
            </a:r>
            <a:r>
              <a:rPr lang="fr-FR" sz="3600" b="1" dirty="0">
                <a:solidFill>
                  <a:srgbClr val="92D050"/>
                </a:solidFill>
              </a:rPr>
              <a:t>lui</a:t>
            </a:r>
            <a:r>
              <a:rPr lang="fr-FR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qui l’a fait connaître</a:t>
            </a:r>
            <a:r>
              <a:rPr lang="fr-FR" sz="3200" b="1" dirty="0"/>
              <a:t>.</a:t>
            </a:r>
          </a:p>
        </p:txBody>
      </p:sp>
      <p:pic>
        <p:nvPicPr>
          <p:cNvPr id="3" name="Picture 2" descr="Résultat de recherche d'images pour &quot;poupées russe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212976"/>
            <a:ext cx="6551711" cy="3275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3111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ésultat de recherche d'images pour &quot;les coupoles de venise, dessin&quot;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20000"/>
          </a:blip>
          <a:srcRect/>
          <a:stretch>
            <a:fillRect/>
          </a:stretch>
        </p:blipFill>
        <p:spPr bwMode="auto">
          <a:xfrm>
            <a:off x="1763688" y="-5263"/>
            <a:ext cx="9144000" cy="6863263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755576" y="800998"/>
            <a:ext cx="8928992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Le verbe 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ternel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Prologue de st Jean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Première lecture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Deux techniques rabbiniques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Verset 1, méditation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Seconde lecture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fr-FR" sz="1400" b="1" dirty="0"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Gn. 1, 1 un d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tail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3 coupoles de St Marc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703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476672"/>
            <a:ext cx="74168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/>
              <a:t> Au commencement était le Verbe, </a:t>
            </a:r>
          </a:p>
          <a:p>
            <a:r>
              <a:rPr lang="fr-FR" sz="3200" b="1" dirty="0"/>
              <a:t> et le Verbe était auprès de Dieu, </a:t>
            </a:r>
          </a:p>
          <a:p>
            <a:r>
              <a:rPr lang="fr-FR" sz="3200" b="1" dirty="0"/>
              <a:t> et le Verbe était Dieu.</a:t>
            </a:r>
          </a:p>
          <a:p>
            <a:r>
              <a:rPr lang="fr-FR" sz="3200" b="1" dirty="0"/>
              <a:t> Il était auprès de Dieu</a:t>
            </a:r>
          </a:p>
          <a:p>
            <a:r>
              <a:rPr lang="fr-FR" sz="3200" b="1" dirty="0"/>
              <a:t> au commencement </a:t>
            </a:r>
          </a:p>
        </p:txBody>
      </p:sp>
      <p:sp>
        <p:nvSpPr>
          <p:cNvPr id="3" name="Rectangle 2"/>
          <p:cNvSpPr/>
          <p:nvPr/>
        </p:nvSpPr>
        <p:spPr>
          <a:xfrm>
            <a:off x="683568" y="3645024"/>
            <a:ext cx="878497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/>
              <a:t>Dieu, personne ne l’a jamais vu</a:t>
            </a:r>
            <a:r>
              <a:rPr lang="fr-FR" sz="3600" b="1" dirty="0"/>
              <a:t> ; </a:t>
            </a:r>
          </a:p>
          <a:p>
            <a:r>
              <a:rPr lang="fr-FR" sz="3600" b="1" dirty="0"/>
              <a:t>le Fils unique, lui qui est Dieu, </a:t>
            </a:r>
          </a:p>
          <a:p>
            <a:r>
              <a:rPr lang="fr-FR" sz="3600" b="1" dirty="0"/>
              <a:t>lui qui est dans le sein du Père, </a:t>
            </a:r>
          </a:p>
          <a:p>
            <a:r>
              <a:rPr lang="fr-FR" sz="4000" b="1" dirty="0"/>
              <a:t>c’est lui qui l’a fait connaître</a:t>
            </a:r>
            <a:r>
              <a:rPr lang="fr-FR" sz="3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1752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476672"/>
            <a:ext cx="74168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/>
              <a:t> Au commencement était le Verbe, </a:t>
            </a:r>
          </a:p>
          <a:p>
            <a:r>
              <a:rPr lang="fr-FR" sz="3200" b="1" dirty="0"/>
              <a:t> et le Verbe était auprès de Dieu, </a:t>
            </a:r>
          </a:p>
          <a:p>
            <a:r>
              <a:rPr lang="fr-FR" sz="3200" b="1" dirty="0"/>
              <a:t> et le Verbe était Dieu.</a:t>
            </a:r>
          </a:p>
          <a:p>
            <a:r>
              <a:rPr lang="fr-FR" sz="3200" b="1" dirty="0"/>
              <a:t> Il était auprès de Dieu</a:t>
            </a:r>
          </a:p>
          <a:p>
            <a:r>
              <a:rPr lang="fr-FR" sz="3200" b="1" dirty="0"/>
              <a:t> au commencement </a:t>
            </a:r>
          </a:p>
        </p:txBody>
      </p:sp>
      <p:sp>
        <p:nvSpPr>
          <p:cNvPr id="3" name="Rectangle 2"/>
          <p:cNvSpPr/>
          <p:nvPr/>
        </p:nvSpPr>
        <p:spPr>
          <a:xfrm>
            <a:off x="683568" y="3645024"/>
            <a:ext cx="878497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/>
              <a:t>Dieu, personne ne l’a jamais vu</a:t>
            </a:r>
            <a:r>
              <a:rPr lang="fr-FR" sz="3600" b="1" dirty="0"/>
              <a:t> ; </a:t>
            </a:r>
          </a:p>
          <a:p>
            <a:r>
              <a:rPr lang="fr-FR" sz="3600" b="1" dirty="0"/>
              <a:t>le Fils unique, lui qui est Dieu, </a:t>
            </a:r>
          </a:p>
          <a:p>
            <a:r>
              <a:rPr lang="fr-FR" sz="3600" b="1" dirty="0"/>
              <a:t>lui qui est dans le sein du Père, </a:t>
            </a:r>
          </a:p>
          <a:p>
            <a:r>
              <a:rPr lang="fr-FR" sz="4000" b="1" dirty="0"/>
              <a:t>c’est lui qui l’a fait connaître</a:t>
            </a:r>
            <a:r>
              <a:rPr lang="fr-FR" sz="3600" b="1" dirty="0"/>
              <a:t>.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93F85BC-FEC5-48AA-98E7-D98D42A9A2D5}"/>
              </a:ext>
            </a:extLst>
          </p:cNvPr>
          <p:cNvSpPr/>
          <p:nvPr/>
        </p:nvSpPr>
        <p:spPr>
          <a:xfrm>
            <a:off x="5508104" y="476672"/>
            <a:ext cx="1296144" cy="656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6F091A0-1ABE-4338-BD1B-32579E21B47A}"/>
              </a:ext>
            </a:extLst>
          </p:cNvPr>
          <p:cNvSpPr/>
          <p:nvPr/>
        </p:nvSpPr>
        <p:spPr>
          <a:xfrm>
            <a:off x="1655676" y="980728"/>
            <a:ext cx="1296144" cy="656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B39AE34-361B-414A-BFD7-3FB77141BC1C}"/>
              </a:ext>
            </a:extLst>
          </p:cNvPr>
          <p:cNvSpPr/>
          <p:nvPr/>
        </p:nvSpPr>
        <p:spPr>
          <a:xfrm>
            <a:off x="1619672" y="1425750"/>
            <a:ext cx="1296144" cy="656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2392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476672"/>
            <a:ext cx="74168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/>
              <a:t> Au commencement était le Verbe, </a:t>
            </a:r>
          </a:p>
          <a:p>
            <a:r>
              <a:rPr lang="fr-FR" sz="3200" b="1" dirty="0"/>
              <a:t> et le Verbe était auprès de Dieu, </a:t>
            </a:r>
          </a:p>
          <a:p>
            <a:r>
              <a:rPr lang="fr-FR" sz="3200" b="1" dirty="0"/>
              <a:t> et le Verbe était Dieu.</a:t>
            </a:r>
          </a:p>
          <a:p>
            <a:r>
              <a:rPr lang="fr-FR" sz="3200" b="1" dirty="0"/>
              <a:t> Il était auprès de Dieu</a:t>
            </a:r>
          </a:p>
          <a:p>
            <a:r>
              <a:rPr lang="fr-FR" sz="3200" b="1" dirty="0"/>
              <a:t> au commencement </a:t>
            </a:r>
          </a:p>
        </p:txBody>
      </p:sp>
      <p:sp>
        <p:nvSpPr>
          <p:cNvPr id="3" name="Rectangle 2"/>
          <p:cNvSpPr/>
          <p:nvPr/>
        </p:nvSpPr>
        <p:spPr>
          <a:xfrm>
            <a:off x="683568" y="3645024"/>
            <a:ext cx="878497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/>
              <a:t>Dieu, personne ne l’a jamais vu</a:t>
            </a:r>
            <a:r>
              <a:rPr lang="fr-FR" sz="3600" b="1" dirty="0"/>
              <a:t> ; </a:t>
            </a:r>
          </a:p>
          <a:p>
            <a:r>
              <a:rPr lang="fr-FR" sz="3600" b="1" dirty="0"/>
              <a:t>le Fils unique, lui qui est Dieu, </a:t>
            </a:r>
          </a:p>
          <a:p>
            <a:r>
              <a:rPr lang="fr-FR" sz="3600" b="1" dirty="0"/>
              <a:t>lui qui est dans le sein du Père, </a:t>
            </a:r>
          </a:p>
          <a:p>
            <a:r>
              <a:rPr lang="fr-FR" sz="4000" b="1" dirty="0"/>
              <a:t>c’est lui qui l’a fait connaître</a:t>
            </a:r>
            <a:r>
              <a:rPr lang="fr-FR" sz="3600" b="1" dirty="0"/>
              <a:t>.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8F2BBF7-C4A9-4DDC-AF32-E1627000E7D1}"/>
              </a:ext>
            </a:extLst>
          </p:cNvPr>
          <p:cNvSpPr/>
          <p:nvPr/>
        </p:nvSpPr>
        <p:spPr>
          <a:xfrm>
            <a:off x="5220072" y="908720"/>
            <a:ext cx="1296144" cy="656387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599E3CE-5459-4456-85E6-B4D91780D15E}"/>
              </a:ext>
            </a:extLst>
          </p:cNvPr>
          <p:cNvSpPr/>
          <p:nvPr/>
        </p:nvSpPr>
        <p:spPr>
          <a:xfrm>
            <a:off x="3563888" y="1428951"/>
            <a:ext cx="1296144" cy="649985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06D2F23-D02E-442E-AD7E-8FCDAF908505}"/>
              </a:ext>
            </a:extLst>
          </p:cNvPr>
          <p:cNvSpPr/>
          <p:nvPr/>
        </p:nvSpPr>
        <p:spPr>
          <a:xfrm>
            <a:off x="3635896" y="1988840"/>
            <a:ext cx="1296144" cy="660547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3013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476672"/>
            <a:ext cx="74168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/>
              <a:t> </a:t>
            </a:r>
            <a:r>
              <a:rPr lang="fr-FR" sz="3600" b="1" dirty="0">
                <a:solidFill>
                  <a:srgbClr val="FF0000"/>
                </a:solidFill>
              </a:rPr>
              <a:t>Au commencement </a:t>
            </a:r>
            <a:r>
              <a:rPr lang="fr-FR" sz="3200" b="1" dirty="0"/>
              <a:t>était le Verbe, </a:t>
            </a:r>
          </a:p>
          <a:p>
            <a:r>
              <a:rPr lang="fr-FR" sz="3200" b="1" dirty="0"/>
              <a:t> et le Verbe était auprès de Dieu, </a:t>
            </a:r>
          </a:p>
          <a:p>
            <a:r>
              <a:rPr lang="fr-FR" sz="3200" b="1" dirty="0"/>
              <a:t> et le Verbe était Dieu.</a:t>
            </a:r>
          </a:p>
          <a:p>
            <a:r>
              <a:rPr lang="fr-FR" sz="3200" b="1" dirty="0"/>
              <a:t> Il était auprès de Dieu</a:t>
            </a:r>
          </a:p>
          <a:p>
            <a:r>
              <a:rPr lang="fr-FR" sz="3600" b="1" dirty="0">
                <a:solidFill>
                  <a:srgbClr val="FF0000"/>
                </a:solidFill>
              </a:rPr>
              <a:t> au commencement </a:t>
            </a:r>
          </a:p>
        </p:txBody>
      </p:sp>
      <p:sp>
        <p:nvSpPr>
          <p:cNvPr id="3" name="Rectangle 2"/>
          <p:cNvSpPr/>
          <p:nvPr/>
        </p:nvSpPr>
        <p:spPr>
          <a:xfrm>
            <a:off x="683568" y="3645024"/>
            <a:ext cx="878497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/>
              <a:t>Dieu, personne ne l’a jamais vu</a:t>
            </a:r>
            <a:r>
              <a:rPr lang="fr-FR" sz="3600" b="1" dirty="0"/>
              <a:t> ; </a:t>
            </a:r>
          </a:p>
          <a:p>
            <a:r>
              <a:rPr lang="fr-FR" sz="3600" b="1" dirty="0"/>
              <a:t>le Fils unique, lui qui est Dieu, </a:t>
            </a:r>
          </a:p>
          <a:p>
            <a:r>
              <a:rPr lang="fr-FR" sz="3600" b="1" dirty="0"/>
              <a:t>lui qui est dans le sein du Père, </a:t>
            </a:r>
          </a:p>
          <a:p>
            <a:r>
              <a:rPr lang="fr-FR" sz="4000" b="1" dirty="0"/>
              <a:t>c’est lui qui l’a fait connaître</a:t>
            </a:r>
            <a:r>
              <a:rPr lang="fr-FR" sz="3600" b="1" dirty="0"/>
              <a:t>.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8F2BBF7-C4A9-4DDC-AF32-E1627000E7D1}"/>
              </a:ext>
            </a:extLst>
          </p:cNvPr>
          <p:cNvSpPr/>
          <p:nvPr/>
        </p:nvSpPr>
        <p:spPr>
          <a:xfrm>
            <a:off x="5220072" y="908720"/>
            <a:ext cx="1296144" cy="656387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599E3CE-5459-4456-85E6-B4D91780D15E}"/>
              </a:ext>
            </a:extLst>
          </p:cNvPr>
          <p:cNvSpPr/>
          <p:nvPr/>
        </p:nvSpPr>
        <p:spPr>
          <a:xfrm>
            <a:off x="3563888" y="1428951"/>
            <a:ext cx="1296144" cy="649985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06D2F23-D02E-442E-AD7E-8FCDAF908505}"/>
              </a:ext>
            </a:extLst>
          </p:cNvPr>
          <p:cNvSpPr/>
          <p:nvPr/>
        </p:nvSpPr>
        <p:spPr>
          <a:xfrm>
            <a:off x="3635896" y="1988840"/>
            <a:ext cx="1296144" cy="660547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5357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476672"/>
            <a:ext cx="74168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/>
              <a:t> Au commencement était le Verbe, </a:t>
            </a:r>
          </a:p>
          <a:p>
            <a:r>
              <a:rPr lang="fr-FR" sz="3200" b="1" dirty="0"/>
              <a:t> et le Verbe était auprès de Dieu, </a:t>
            </a:r>
          </a:p>
          <a:p>
            <a:r>
              <a:rPr lang="fr-FR" sz="3200" b="1" dirty="0"/>
              <a:t> et le Verbe était Dieu.</a:t>
            </a:r>
          </a:p>
          <a:p>
            <a:r>
              <a:rPr lang="fr-FR" sz="3200" b="1" dirty="0"/>
              <a:t> Il était auprès de Dieu</a:t>
            </a:r>
          </a:p>
          <a:p>
            <a:r>
              <a:rPr lang="fr-FR" sz="3200" b="1" dirty="0"/>
              <a:t> au commencement </a:t>
            </a:r>
          </a:p>
        </p:txBody>
      </p:sp>
      <p:sp>
        <p:nvSpPr>
          <p:cNvPr id="3" name="Rectangle 2"/>
          <p:cNvSpPr/>
          <p:nvPr/>
        </p:nvSpPr>
        <p:spPr>
          <a:xfrm>
            <a:off x="683568" y="3645024"/>
            <a:ext cx="878497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/>
              <a:t>Dieu, personne ne l’a jamais vu</a:t>
            </a:r>
            <a:r>
              <a:rPr lang="fr-FR" sz="3600" b="1" dirty="0"/>
              <a:t> ; </a:t>
            </a:r>
          </a:p>
          <a:p>
            <a:r>
              <a:rPr lang="fr-FR" sz="3600" b="1" dirty="0"/>
              <a:t>le Fils unique, lui qui est Dieu, </a:t>
            </a:r>
          </a:p>
          <a:p>
            <a:r>
              <a:rPr lang="fr-FR" sz="3600" b="1" dirty="0"/>
              <a:t>lui qui est dans le sein du Père, </a:t>
            </a:r>
          </a:p>
          <a:p>
            <a:r>
              <a:rPr lang="fr-FR" sz="4000" b="1" dirty="0"/>
              <a:t>c’est lui qui l’a fait connaître</a:t>
            </a:r>
            <a:r>
              <a:rPr lang="fr-FR" sz="3600" b="1" dirty="0"/>
              <a:t>.</a:t>
            </a:r>
          </a:p>
        </p:txBody>
      </p:sp>
      <p:sp>
        <p:nvSpPr>
          <p:cNvPr id="4" name="Explosion : 14 points 3">
            <a:extLst>
              <a:ext uri="{FF2B5EF4-FFF2-40B4-BE49-F238E27FC236}">
                <a16:creationId xmlns:a16="http://schemas.microsoft.com/office/drawing/2014/main" id="{4D6F6A10-AA7A-4D05-AC51-39BC31E70B71}"/>
              </a:ext>
            </a:extLst>
          </p:cNvPr>
          <p:cNvSpPr/>
          <p:nvPr/>
        </p:nvSpPr>
        <p:spPr>
          <a:xfrm rot="1855201">
            <a:off x="6598977" y="3635404"/>
            <a:ext cx="1128094" cy="914400"/>
          </a:xfrm>
          <a:prstGeom prst="irregularSeal2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xplosion : 14 points 4">
            <a:extLst>
              <a:ext uri="{FF2B5EF4-FFF2-40B4-BE49-F238E27FC236}">
                <a16:creationId xmlns:a16="http://schemas.microsoft.com/office/drawing/2014/main" id="{92970181-AC3F-4413-975B-1FAB8EB22DB8}"/>
              </a:ext>
            </a:extLst>
          </p:cNvPr>
          <p:cNvSpPr/>
          <p:nvPr/>
        </p:nvSpPr>
        <p:spPr>
          <a:xfrm rot="1031346">
            <a:off x="4462239" y="5055432"/>
            <a:ext cx="2877671" cy="1414396"/>
          </a:xfrm>
          <a:prstGeom prst="irregularSeal2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3737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476672"/>
            <a:ext cx="74168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/>
              <a:t> Au commencement était le Verbe, </a:t>
            </a:r>
          </a:p>
          <a:p>
            <a:r>
              <a:rPr lang="fr-FR" sz="3200" b="1" dirty="0"/>
              <a:t> et le Verbe était auprès de Dieu, </a:t>
            </a:r>
          </a:p>
          <a:p>
            <a:r>
              <a:rPr lang="fr-FR" sz="3200" b="1" dirty="0"/>
              <a:t> et le Verbe était Dieu.</a:t>
            </a:r>
          </a:p>
          <a:p>
            <a:r>
              <a:rPr lang="fr-FR" sz="3200" b="1" dirty="0"/>
              <a:t> Il était auprès de Dieu</a:t>
            </a:r>
          </a:p>
          <a:p>
            <a:r>
              <a:rPr lang="fr-FR" sz="3200" b="1" dirty="0"/>
              <a:t> au commencement </a:t>
            </a:r>
          </a:p>
        </p:txBody>
      </p:sp>
      <p:sp>
        <p:nvSpPr>
          <p:cNvPr id="3" name="Rectangle 2"/>
          <p:cNvSpPr/>
          <p:nvPr/>
        </p:nvSpPr>
        <p:spPr>
          <a:xfrm>
            <a:off x="683568" y="3645024"/>
            <a:ext cx="878497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/>
              <a:t>Dieu, personne ne l’a jamais vu</a:t>
            </a:r>
            <a:r>
              <a:rPr lang="fr-FR" sz="3600" b="1" dirty="0"/>
              <a:t> ; </a:t>
            </a:r>
          </a:p>
          <a:p>
            <a:r>
              <a:rPr lang="fr-FR" sz="3600" b="1" dirty="0"/>
              <a:t>le Fils unique, </a:t>
            </a:r>
            <a:r>
              <a:rPr lang="fr-FR" sz="4000" b="1" dirty="0">
                <a:solidFill>
                  <a:srgbClr val="FF0000"/>
                </a:solidFill>
              </a:rPr>
              <a:t>lui qui </a:t>
            </a:r>
            <a:r>
              <a:rPr lang="fr-FR" sz="3600" b="1" dirty="0"/>
              <a:t>est Dieu, </a:t>
            </a:r>
          </a:p>
          <a:p>
            <a:r>
              <a:rPr lang="fr-FR" sz="4000" b="1" dirty="0">
                <a:solidFill>
                  <a:srgbClr val="FF0000"/>
                </a:solidFill>
              </a:rPr>
              <a:t>lui qui </a:t>
            </a:r>
            <a:r>
              <a:rPr lang="fr-FR" sz="3600" b="1" dirty="0"/>
              <a:t>est dans le sein du Père, </a:t>
            </a:r>
          </a:p>
          <a:p>
            <a:r>
              <a:rPr lang="fr-FR" sz="4000" b="1" dirty="0"/>
              <a:t>c’est </a:t>
            </a:r>
            <a:r>
              <a:rPr lang="fr-FR" sz="4400" b="1" dirty="0">
                <a:solidFill>
                  <a:srgbClr val="FF0000"/>
                </a:solidFill>
              </a:rPr>
              <a:t>lui qui </a:t>
            </a:r>
            <a:r>
              <a:rPr lang="fr-FR" sz="4000" b="1" dirty="0"/>
              <a:t>l’a fait connaître</a:t>
            </a:r>
            <a:r>
              <a:rPr lang="fr-FR" sz="3600" b="1" dirty="0"/>
              <a:t>.</a:t>
            </a:r>
          </a:p>
        </p:txBody>
      </p:sp>
      <p:sp>
        <p:nvSpPr>
          <p:cNvPr id="4" name="Explosion : 14 points 3">
            <a:extLst>
              <a:ext uri="{FF2B5EF4-FFF2-40B4-BE49-F238E27FC236}">
                <a16:creationId xmlns:a16="http://schemas.microsoft.com/office/drawing/2014/main" id="{4D6F6A10-AA7A-4D05-AC51-39BC31E70B71}"/>
              </a:ext>
            </a:extLst>
          </p:cNvPr>
          <p:cNvSpPr/>
          <p:nvPr/>
        </p:nvSpPr>
        <p:spPr>
          <a:xfrm rot="1855201">
            <a:off x="6598977" y="3635404"/>
            <a:ext cx="1128094" cy="914400"/>
          </a:xfrm>
          <a:prstGeom prst="irregularSeal2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xplosion : 14 points 4">
            <a:extLst>
              <a:ext uri="{FF2B5EF4-FFF2-40B4-BE49-F238E27FC236}">
                <a16:creationId xmlns:a16="http://schemas.microsoft.com/office/drawing/2014/main" id="{92970181-AC3F-4413-975B-1FAB8EB22DB8}"/>
              </a:ext>
            </a:extLst>
          </p:cNvPr>
          <p:cNvSpPr/>
          <p:nvPr/>
        </p:nvSpPr>
        <p:spPr>
          <a:xfrm rot="1031346">
            <a:off x="4500705" y="5168285"/>
            <a:ext cx="2877671" cy="1414396"/>
          </a:xfrm>
          <a:prstGeom prst="irregularSeal2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60895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425470"/>
            <a:ext cx="878497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50"/>
                </a:solidFill>
              </a:rPr>
              <a:t>A  Au commencement </a:t>
            </a:r>
            <a:r>
              <a:rPr lang="fr-FR" sz="2400" b="1" dirty="0"/>
              <a:t>était le Verbe, </a:t>
            </a:r>
          </a:p>
          <a:p>
            <a:r>
              <a:rPr lang="fr-FR" sz="2400" b="1" dirty="0">
                <a:solidFill>
                  <a:srgbClr val="FF0000"/>
                </a:solidFill>
              </a:rPr>
              <a:t>B</a:t>
            </a:r>
            <a:r>
              <a:rPr lang="fr-FR" sz="2400" b="1" dirty="0"/>
              <a:t>  et le Verbe était </a:t>
            </a:r>
            <a:r>
              <a:rPr lang="fr-FR" sz="2400" b="1" dirty="0">
                <a:solidFill>
                  <a:srgbClr val="FF0000"/>
                </a:solidFill>
              </a:rPr>
              <a:t>auprès de Dieu</a:t>
            </a:r>
            <a:r>
              <a:rPr lang="fr-FR" sz="2400" b="1" dirty="0"/>
              <a:t>, </a:t>
            </a:r>
          </a:p>
          <a:p>
            <a:r>
              <a:rPr lang="fr-FR" sz="2400" b="1" dirty="0"/>
              <a:t>C  et le Verbe était Dieu.</a:t>
            </a:r>
          </a:p>
          <a:p>
            <a:r>
              <a:rPr lang="fr-FR" sz="2400" b="1" dirty="0">
                <a:solidFill>
                  <a:srgbClr val="FF0000"/>
                </a:solidFill>
              </a:rPr>
              <a:t>B’ </a:t>
            </a:r>
            <a:r>
              <a:rPr lang="fr-FR" sz="2400" b="1" dirty="0"/>
              <a:t>Il était </a:t>
            </a:r>
            <a:r>
              <a:rPr lang="fr-FR" sz="2400" b="1" dirty="0">
                <a:solidFill>
                  <a:srgbClr val="FF0000"/>
                </a:solidFill>
              </a:rPr>
              <a:t>auprès de Dieu</a:t>
            </a:r>
          </a:p>
          <a:p>
            <a:r>
              <a:rPr lang="fr-FR" sz="2400" b="1" dirty="0">
                <a:solidFill>
                  <a:srgbClr val="00B050"/>
                </a:solidFill>
              </a:rPr>
              <a:t>A’  au commencement </a:t>
            </a:r>
          </a:p>
          <a:p>
            <a:endParaRPr lang="fr-FR" sz="1600" b="1" dirty="0"/>
          </a:p>
          <a:p>
            <a:pPr lvl="3"/>
            <a:r>
              <a:rPr lang="fr-FR" sz="2400" b="1" dirty="0"/>
              <a:t>Mais à tous ceux qui l’ont reçu, </a:t>
            </a:r>
          </a:p>
          <a:p>
            <a:pPr marL="630238" lvl="3"/>
            <a:r>
              <a:rPr lang="fr-FR" sz="3200" b="1" dirty="0">
                <a:solidFill>
                  <a:srgbClr val="FFFF00"/>
                </a:solidFill>
              </a:rPr>
              <a:t>il a donné de pouvoir devenir enfants de Dieu, </a:t>
            </a:r>
          </a:p>
          <a:p>
            <a:pPr marL="0" lvl="3"/>
            <a:r>
              <a:rPr lang="fr-FR" sz="2400" b="1" dirty="0"/>
              <a:t>	       eux qui croient en son nom</a:t>
            </a:r>
          </a:p>
          <a:p>
            <a:endParaRPr lang="fr-FR" sz="2400" b="1" dirty="0"/>
          </a:p>
          <a:p>
            <a:r>
              <a:rPr lang="fr-FR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  Dieu, personne ne l’a jamais vu</a:t>
            </a:r>
            <a:r>
              <a:rPr lang="fr-FR" sz="2400" b="1" dirty="0"/>
              <a:t> ; </a:t>
            </a:r>
          </a:p>
          <a:p>
            <a:r>
              <a:rPr lang="fr-FR" sz="2400" b="1" dirty="0">
                <a:solidFill>
                  <a:srgbClr val="FF0000"/>
                </a:solidFill>
              </a:rPr>
              <a:t>H</a:t>
            </a:r>
            <a:r>
              <a:rPr lang="fr-FR" sz="2400" b="1" dirty="0"/>
              <a:t>    le Fils unique, </a:t>
            </a:r>
            <a:r>
              <a:rPr lang="fr-FR" sz="2400" b="1" dirty="0">
                <a:solidFill>
                  <a:srgbClr val="FF0000"/>
                </a:solidFill>
              </a:rPr>
              <a:t>lui qui est Dieu</a:t>
            </a:r>
            <a:r>
              <a:rPr lang="fr-FR" sz="2400" b="1" dirty="0"/>
              <a:t>, </a:t>
            </a:r>
          </a:p>
          <a:p>
            <a:r>
              <a:rPr lang="fr-FR" sz="2400" b="1" dirty="0">
                <a:solidFill>
                  <a:srgbClr val="FF0000"/>
                </a:solidFill>
              </a:rPr>
              <a:t>H’  </a:t>
            </a:r>
            <a:r>
              <a:rPr lang="fr-FR" sz="2400" b="1" dirty="0"/>
              <a:t>lui qui est </a:t>
            </a:r>
            <a:r>
              <a:rPr lang="fr-FR" sz="2400" b="1" dirty="0">
                <a:solidFill>
                  <a:srgbClr val="FF0000"/>
                </a:solidFill>
              </a:rPr>
              <a:t>dans le sein du Père</a:t>
            </a:r>
            <a:r>
              <a:rPr lang="fr-FR" sz="2400" b="1" dirty="0"/>
              <a:t>, </a:t>
            </a:r>
          </a:p>
          <a:p>
            <a:r>
              <a:rPr lang="fr-FR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G’ c’est lui qui l’a fait connaître</a:t>
            </a:r>
            <a:r>
              <a:rPr lang="fr-FR" sz="2400" b="1" dirty="0"/>
              <a:t>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39552" y="2492896"/>
            <a:ext cx="576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X</a:t>
            </a:r>
          </a:p>
          <a:p>
            <a:r>
              <a:rPr lang="fr-FR" sz="2400" b="1" dirty="0"/>
              <a:t>Y</a:t>
            </a:r>
          </a:p>
          <a:p>
            <a:r>
              <a:rPr lang="fr-FR" sz="2400" b="1" dirty="0"/>
              <a:t>X’</a:t>
            </a:r>
          </a:p>
        </p:txBody>
      </p:sp>
    </p:spTree>
    <p:extLst>
      <p:ext uri="{BB962C8B-B14F-4D97-AF65-F5344CB8AC3E}">
        <p14:creationId xmlns:p14="http://schemas.microsoft.com/office/powerpoint/2010/main" val="381766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ésultat de recherche d'images pour &quot;les coupoles de venise, dessi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20000"/>
          </a:blip>
          <a:srcRect/>
          <a:stretch>
            <a:fillRect/>
          </a:stretch>
        </p:blipFill>
        <p:spPr bwMode="auto">
          <a:xfrm>
            <a:off x="1763688" y="-5263"/>
            <a:ext cx="9144000" cy="6863263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755576" y="800998"/>
            <a:ext cx="8928992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Le verbe 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ternel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Prologue de st Jean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Première lecture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Deux techniques rabbiniques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Verset 1, méditation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Seconde lecture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fr-FR" sz="1400" b="1" dirty="0"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Gn. 1, 1 un d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tail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3 coupoles de St Marc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28B99855-141D-42A7-95CF-32FD8A5507B3}"/>
              </a:ext>
            </a:extLst>
          </p:cNvPr>
          <p:cNvSpPr/>
          <p:nvPr/>
        </p:nvSpPr>
        <p:spPr>
          <a:xfrm>
            <a:off x="0" y="3163063"/>
            <a:ext cx="154766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60966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0273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La Lecture de la Bible ( &amp;quot;Un père de famille qui lit la Bible à ses  enfants&amp;quot;). - Louvre Collections">
            <a:extLst>
              <a:ext uri="{FF2B5EF4-FFF2-40B4-BE49-F238E27FC236}">
                <a16:creationId xmlns:a16="http://schemas.microsoft.com/office/drawing/2014/main" id="{DE50F60F-A4EF-4B20-BECE-5FE7A5910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8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967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116632"/>
            <a:ext cx="813690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Au commencement était le Verbe, et le Verbe était auprès de Dieu, et le Verbe était Dieu.</a:t>
            </a:r>
          </a:p>
          <a:p>
            <a:r>
              <a:rPr lang="fr-FR" sz="1600" b="1" dirty="0"/>
              <a:t>Il était au commencement auprès de Dieu.</a:t>
            </a:r>
          </a:p>
          <a:p>
            <a:r>
              <a:rPr lang="fr-FR" sz="1600" b="1" dirty="0"/>
              <a:t>C’est par lui que tout est venu à l’existence, et rien de ce qui s’est fait ne s’est fait sans lui.</a:t>
            </a:r>
          </a:p>
          <a:p>
            <a:r>
              <a:rPr lang="fr-FR" sz="1600" b="1" dirty="0"/>
              <a:t>En lui était la vie, et la vie était la lumière des hommes ;</a:t>
            </a:r>
          </a:p>
          <a:p>
            <a:r>
              <a:rPr lang="fr-FR" sz="1600" b="1" dirty="0"/>
              <a:t>la lumière brille dans les ténèbres, et les ténèbres ne l’ont pas arrêtée.</a:t>
            </a:r>
          </a:p>
          <a:p>
            <a:r>
              <a:rPr lang="fr-FR" sz="1600" b="1" dirty="0"/>
              <a:t>	Il y eut un homme envoyé par Dieu ; son nom était Jean. Il est venu comme témoin, 	pour rendre témoignage à la Lumière, afin que tous 	croient par lui.</a:t>
            </a:r>
          </a:p>
          <a:p>
            <a:r>
              <a:rPr lang="fr-FR" sz="1600" b="1" dirty="0"/>
              <a:t>                     Cet homme n’était pas la Lumière, mais il était là pour rendre témoignage à la  </a:t>
            </a:r>
          </a:p>
          <a:p>
            <a:r>
              <a:rPr lang="fr-FR" sz="1600" b="1" dirty="0"/>
              <a:t>                     Lumière.</a:t>
            </a:r>
          </a:p>
          <a:p>
            <a:r>
              <a:rPr lang="fr-FR" sz="1600" b="1" dirty="0"/>
              <a:t>Le Verbe était la vraie Lumière, qui éclaire tout homme en venant dans le monde.</a:t>
            </a:r>
          </a:p>
          <a:p>
            <a:r>
              <a:rPr lang="fr-FR" sz="1600" b="1" dirty="0"/>
              <a:t>Il était dans le monde, et le monde était venu par lui à l’existence, mais le monde ne l’a pas reconnu.</a:t>
            </a:r>
          </a:p>
          <a:p>
            <a:r>
              <a:rPr lang="fr-FR" sz="1600" b="1" dirty="0"/>
              <a:t>		Il est venu chez lui, et les siens ne l’ont pas reçu.</a:t>
            </a:r>
          </a:p>
          <a:p>
            <a:r>
              <a:rPr lang="fr-FR" sz="1600" b="1" dirty="0"/>
              <a:t>	Mais à tous ceux qui l’ont reçu, </a:t>
            </a:r>
          </a:p>
          <a:p>
            <a:r>
              <a:rPr lang="fr-FR" sz="1600" b="1" dirty="0"/>
              <a:t>il a donné de pouvoir devenir enfants de Dieu, </a:t>
            </a:r>
          </a:p>
          <a:p>
            <a:r>
              <a:rPr lang="fr-FR" sz="1600" b="1" dirty="0"/>
              <a:t>	eux qui croient en son nom. </a:t>
            </a:r>
          </a:p>
          <a:p>
            <a:r>
              <a:rPr lang="fr-FR" sz="1600" b="1" dirty="0"/>
              <a:t>		Ils ne sont pas nés du sang, ni d’une volonté charnelle, ni d’une volonté 		d’homme : ils sont nés de Dieu.</a:t>
            </a:r>
          </a:p>
          <a:p>
            <a:r>
              <a:rPr lang="fr-FR" sz="1600" b="1" dirty="0"/>
              <a:t>Et le Verbe s’est fait chair, il a habité parmi nous, et nous avons vu sa gloire, la gloire qu’il tient de son Père comme Fils unique, plein de grâce et de vérité.</a:t>
            </a:r>
          </a:p>
          <a:p>
            <a:r>
              <a:rPr lang="fr-FR" sz="1600" b="1" dirty="0"/>
              <a:t>	Jean le Baptiste lui rend témoignage en proclamant : « C’est de lui que j’ai dit : Celui 	qui vient derrière moi est passé devant moi, car avant moi il était. »</a:t>
            </a:r>
          </a:p>
          <a:p>
            <a:r>
              <a:rPr lang="fr-FR" sz="1600" b="1" dirty="0"/>
              <a:t>Tous nous avons eu part à sa plénitude, nous avons reçu grâce après grâce ;</a:t>
            </a:r>
          </a:p>
          <a:p>
            <a:r>
              <a:rPr lang="fr-FR" sz="1600" b="1" dirty="0"/>
              <a:t>car la Loi fut donnée par Moïse, la grâce et la vérité sont venues par Jésus Christ.</a:t>
            </a:r>
          </a:p>
          <a:p>
            <a:r>
              <a:rPr lang="fr-FR" sz="1600" b="1" dirty="0"/>
              <a:t>Dieu, personne ne l’a jamais vu ; le Fils unique, lui qui est Dieu, lui qui est dans le sein du Père, c’est lui qui l’a fait connaître.</a:t>
            </a:r>
          </a:p>
        </p:txBody>
      </p:sp>
    </p:spTree>
    <p:extLst>
      <p:ext uri="{BB962C8B-B14F-4D97-AF65-F5344CB8AC3E}">
        <p14:creationId xmlns:p14="http://schemas.microsoft.com/office/powerpoint/2010/main" val="4047726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 "/>
          <p:cNvPicPr>
            <a:picLocks noChangeAspect="1" noChangeArrowheads="1"/>
          </p:cNvPicPr>
          <p:nvPr/>
        </p:nvPicPr>
        <p:blipFill rotWithShape="1">
          <a:blip r:embed="rId2" cstate="print"/>
          <a:srcRect t="14624" r="35163" b="13250"/>
          <a:stretch/>
        </p:blipFill>
        <p:spPr bwMode="auto">
          <a:xfrm>
            <a:off x="0" y="14310"/>
            <a:ext cx="9144000" cy="697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832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1028699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692696"/>
            <a:ext cx="9501893" cy="58502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ésultat de recherche d'images pour &quot;les coupoles de venise, dessi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20000"/>
          </a:blip>
          <a:srcRect/>
          <a:stretch>
            <a:fillRect/>
          </a:stretch>
        </p:blipFill>
        <p:spPr bwMode="auto">
          <a:xfrm>
            <a:off x="1763688" y="-5263"/>
            <a:ext cx="9144000" cy="6863263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755576" y="800998"/>
            <a:ext cx="8928992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Le verbe 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ternel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Prologue de st Jean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Première lecture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Deux techniques rabbiniques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Verset 1, méditation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Seconde lecture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fr-FR" sz="1400" b="1" dirty="0"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Gn. 1, 1 un d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tail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3 coupoles de St Marc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6E9802C3-2DB7-40F0-8961-1FD09D541F1F}"/>
              </a:ext>
            </a:extLst>
          </p:cNvPr>
          <p:cNvSpPr/>
          <p:nvPr/>
        </p:nvSpPr>
        <p:spPr>
          <a:xfrm>
            <a:off x="0" y="3664448"/>
            <a:ext cx="154766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12317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425470"/>
            <a:ext cx="813690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Au commencement était le Verbe, et le Verbe était auprès de Dieu, et le Verbe était Dieu.</a:t>
            </a:r>
          </a:p>
          <a:p>
            <a:r>
              <a:rPr lang="fr-FR" sz="1600" b="1" dirty="0"/>
              <a:t>Il était au commencement auprès de Dieu.</a:t>
            </a:r>
          </a:p>
          <a:p>
            <a:r>
              <a:rPr lang="fr-FR" sz="1600" b="1" dirty="0"/>
              <a:t>C’est par lui que tout est venu à l’existence, et rien de ce qui s’est fait ne s’est fait sans lui.</a:t>
            </a:r>
          </a:p>
          <a:p>
            <a:r>
              <a:rPr lang="fr-FR" sz="1600" b="1" dirty="0"/>
              <a:t>En lui était la vie, et la vie était la lumière des hommes ;</a:t>
            </a:r>
          </a:p>
          <a:p>
            <a:r>
              <a:rPr lang="fr-FR" sz="1600" b="1" dirty="0"/>
              <a:t>la lumière brille dans les ténèbres, et les ténèbres ne l’ont pas arrêtée.</a:t>
            </a:r>
          </a:p>
          <a:p>
            <a:r>
              <a:rPr lang="fr-FR" sz="1600" b="1" dirty="0"/>
              <a:t>	Il y eut un homme envoyé par Dieu ; son nom était Jean. Il est venu comme témoin, 	pour rendre témoignage à la Lumière, afin que tous 	croient par lui.</a:t>
            </a:r>
          </a:p>
          <a:p>
            <a:r>
              <a:rPr lang="fr-FR" sz="1600" b="1" dirty="0"/>
              <a:t>                    Cet homme n’était pas la Lumière, mais il était là pour rendre témoignage </a:t>
            </a:r>
          </a:p>
          <a:p>
            <a:r>
              <a:rPr lang="fr-FR" sz="1600" b="1" dirty="0"/>
              <a:t>                    à la Lumière.</a:t>
            </a:r>
          </a:p>
          <a:p>
            <a:r>
              <a:rPr lang="fr-FR" sz="1600" b="1" dirty="0"/>
              <a:t>Le Verbe était la vraie Lumière, qui éclaire tout homme en venant dans le monde.</a:t>
            </a:r>
          </a:p>
          <a:p>
            <a:r>
              <a:rPr lang="fr-FR" sz="1600" b="1" dirty="0"/>
              <a:t>Il était dans le monde, et le monde était venu par lui à l’existence, mais le monde ne l’a pas reconnu.</a:t>
            </a:r>
          </a:p>
          <a:p>
            <a:r>
              <a:rPr lang="fr-FR" sz="1600" b="1" dirty="0"/>
              <a:t>Il est venu chez lui, et les siens ne l’ont pas reçu.</a:t>
            </a:r>
          </a:p>
          <a:p>
            <a:r>
              <a:rPr lang="fr-FR" sz="1600" b="1" dirty="0"/>
              <a:t>Mais à tous ceux qui l’ont reçu, il a donné de pouvoir devenir enfants de Dieu, eux qui croient en son nom. Ils ne sont pas nés du sang, ni d’une volonté charnelle, ni d’une volonté d’homme : ils sont nés de Dieu.</a:t>
            </a:r>
          </a:p>
          <a:p>
            <a:r>
              <a:rPr lang="fr-FR" sz="1600" b="1" dirty="0"/>
              <a:t>Et le Verbe s’est fait chair, il a habité parmi nous, et nous avons vu sa gloire, la gloire qu’il tient de son Père comme Fils unique, plein de grâce et de vérité.</a:t>
            </a:r>
          </a:p>
          <a:p>
            <a:r>
              <a:rPr lang="fr-FR" sz="1600" b="1" dirty="0"/>
              <a:t>	Jean le Baptiste lui rend témoignage en proclamant : « C’est de lui que j’ai dit : Celui 	qui vient derrière moi est passé devant moi, car avant moi il était. »</a:t>
            </a:r>
          </a:p>
          <a:p>
            <a:r>
              <a:rPr lang="fr-FR" sz="1600" b="1" dirty="0"/>
              <a:t>Tous nous avons eu part à sa plénitude, nous avons reçu grâce après grâce ;</a:t>
            </a:r>
          </a:p>
          <a:p>
            <a:r>
              <a:rPr lang="fr-FR" sz="1600" b="1" dirty="0"/>
              <a:t>car la Loi fut donnée par Moïse, la grâce et la vérité sont venues par Jésus Christ.</a:t>
            </a:r>
          </a:p>
          <a:p>
            <a:r>
              <a:rPr lang="fr-FR" sz="1600" b="1" dirty="0"/>
              <a:t>Dieu, personne ne l’a jamais vu ; le Fils unique, lui qui est Dieu, lui qui est dans le sein du Père, c’est lui qui l’a fait connaître.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1259632" y="1700808"/>
            <a:ext cx="0" cy="86409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>
            <a:off x="1259632" y="4869160"/>
            <a:ext cx="0" cy="50405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2937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Résultat de recherche d'images pour &quot;peinture : voici l'agneau de Dieu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211"/>
            <a:ext cx="7380312" cy="6826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425470"/>
            <a:ext cx="813690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Au commencement était le Verbe, et le Verbe était auprès de Dieu, et le Verbe était Dieu.</a:t>
            </a:r>
          </a:p>
          <a:p>
            <a:r>
              <a:rPr lang="fr-FR" sz="1600" b="1" dirty="0"/>
              <a:t>Il était au commencement auprès de Dieu.</a:t>
            </a:r>
          </a:p>
          <a:p>
            <a:r>
              <a:rPr lang="fr-FR" sz="1600" b="1" dirty="0"/>
              <a:t>C’est par lui que tout est venu à l’existence, et rien de ce qui s’est fait ne s’est fait sans lui.</a:t>
            </a:r>
          </a:p>
          <a:p>
            <a:r>
              <a:rPr lang="fr-FR" sz="1600" b="1" dirty="0"/>
              <a:t>En lui était la vie, et la vie était la lumière des hommes ;</a:t>
            </a:r>
          </a:p>
          <a:p>
            <a:r>
              <a:rPr lang="fr-FR" sz="1600" b="1" dirty="0"/>
              <a:t>la lumière brille dans les ténèbres, et les ténèbres ne l’ont pas arrêtée.</a:t>
            </a:r>
          </a:p>
          <a:p>
            <a:r>
              <a:rPr lang="fr-FR" sz="1600" b="1" dirty="0"/>
              <a:t>	Il y eut un homme envoyé par Dieu ; son nom était Jean. Il est venu comme témoin, 	pour rendre témoignage à la Lumière, afin que tous 	croient par lui.</a:t>
            </a:r>
          </a:p>
          <a:p>
            <a:r>
              <a:rPr lang="fr-FR" sz="1600" b="1" dirty="0"/>
              <a:t>                     Cet homme n’était pas la Lumière, mais il était là pour rendre témoignage à</a:t>
            </a:r>
          </a:p>
          <a:p>
            <a:r>
              <a:rPr lang="fr-FR" sz="1600" b="1" dirty="0"/>
              <a:t>                     la Lumière.</a:t>
            </a:r>
          </a:p>
          <a:p>
            <a:r>
              <a:rPr lang="fr-FR" sz="1600" b="1" dirty="0"/>
              <a:t>Le Verbe était la vraie Lumière, qui éclaire tout homme en venant dans le monde.</a:t>
            </a:r>
          </a:p>
          <a:p>
            <a:r>
              <a:rPr lang="fr-FR" sz="1600" b="1" dirty="0"/>
              <a:t>Il était dans le monde, et le monde était venu par lui à l’existence, mais le monde ne l’a pas reconnu.</a:t>
            </a:r>
          </a:p>
          <a:p>
            <a:r>
              <a:rPr lang="fr-FR" sz="1600" b="1" dirty="0"/>
              <a:t>	Il est venu chez lui, et les siens ne l’ont pas reçu.</a:t>
            </a:r>
          </a:p>
          <a:p>
            <a:r>
              <a:rPr lang="fr-FR" sz="1600" b="1" dirty="0"/>
              <a:t>		Mais à tous ceux qui l’ont reçu, </a:t>
            </a:r>
          </a:p>
          <a:p>
            <a:r>
              <a:rPr lang="fr-FR" sz="1600" b="1" dirty="0"/>
              <a:t>			</a:t>
            </a:r>
            <a:r>
              <a:rPr lang="fr-FR" sz="1600" b="1" dirty="0">
                <a:solidFill>
                  <a:srgbClr val="FF0000"/>
                </a:solidFill>
              </a:rPr>
              <a:t>il a donné de pouvoir devenir enfants de Dieu, </a:t>
            </a:r>
          </a:p>
          <a:p>
            <a:r>
              <a:rPr lang="fr-FR" sz="1600" b="1" dirty="0"/>
              <a:t>		eux qui croient en son nom. </a:t>
            </a:r>
          </a:p>
          <a:p>
            <a:r>
              <a:rPr lang="fr-FR" sz="1600" b="1" dirty="0"/>
              <a:t>	Ils ne sont pas nés du sang, ni d’une volonté charnelle, ni d’une volonté d’homme : 	ils sont nés de Dieu.</a:t>
            </a:r>
          </a:p>
          <a:p>
            <a:r>
              <a:rPr lang="fr-FR" sz="1600" b="1" dirty="0"/>
              <a:t>Et le Verbe s’est fait chair, il a habité parmi nous, et nous avons vu sa gloire, la gloire qu’il tient de son Père comme Fils unique, plein de grâce et de vérité.</a:t>
            </a:r>
          </a:p>
          <a:p>
            <a:r>
              <a:rPr lang="fr-FR" sz="1600" b="1" dirty="0"/>
              <a:t>	Jean le Baptiste lui rend témoignage en proclamant : « C’est de lui que j’ai dit : Celui 	qui vient derrière moi est passé devant moi, car avant moi il était. »</a:t>
            </a:r>
          </a:p>
          <a:p>
            <a:r>
              <a:rPr lang="fr-FR" sz="1600" b="1" dirty="0"/>
              <a:t>Tous nous avons eu part à sa plénitude, nous avons reçu grâce après grâce ;</a:t>
            </a:r>
          </a:p>
          <a:p>
            <a:r>
              <a:rPr lang="fr-FR" sz="1600" b="1" dirty="0"/>
              <a:t>car la Loi fut donnée par Moïse, la grâce et la vérité sont venues par Jésus Christ.</a:t>
            </a:r>
          </a:p>
          <a:p>
            <a:r>
              <a:rPr lang="fr-FR" sz="1600" b="1" dirty="0"/>
              <a:t>Dieu, personne ne l’a jamais vu ; le Fils unique, lui qui est Dieu, lui qui est dans le sein du Père, c’est lui qui l’a fait connaître.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1259632" y="1700808"/>
            <a:ext cx="0" cy="93610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1259632" y="5373216"/>
            <a:ext cx="0" cy="50405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1115616" y="3501008"/>
            <a:ext cx="0" cy="1296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23528" y="260648"/>
            <a:ext cx="8208912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Au commencement était le Verbe, et le Verbe était auprès de Dieu, et le Verbe était Dieu.</a:t>
            </a:r>
          </a:p>
          <a:p>
            <a:r>
              <a:rPr lang="fr-FR" sz="1600" b="1" dirty="0"/>
              <a:t>Il était au commencement auprès de Dieu.</a:t>
            </a:r>
          </a:p>
          <a:p>
            <a:r>
              <a:rPr lang="fr-FR" sz="1600" b="1" dirty="0"/>
              <a:t>C’est par lui que tout est venu à l’existence, et rien de ce qui s’est fait ne s’est fait sans lui.</a:t>
            </a:r>
          </a:p>
          <a:p>
            <a:r>
              <a:rPr lang="fr-FR" sz="1600" b="1" dirty="0"/>
              <a:t>En lui était la vie, et la vie était la lumière des hommes ;</a:t>
            </a:r>
          </a:p>
          <a:p>
            <a:r>
              <a:rPr lang="fr-FR" sz="1600" b="1" dirty="0"/>
              <a:t>la lumière brille dans les ténèbres, et les ténèbres ne l’ont pas arrêtée.</a:t>
            </a:r>
          </a:p>
          <a:p>
            <a:r>
              <a:rPr lang="fr-FR" sz="1600" b="1" dirty="0"/>
              <a:t>	Il y eut un homme envoyé par Dieu ; son nom était Jean. Il est venu comme témoin, 	pour rendre témoignage à la Lumière, afin que tous 	croient par lui.</a:t>
            </a:r>
          </a:p>
          <a:p>
            <a:r>
              <a:rPr lang="fr-FR" sz="1600" b="1" dirty="0"/>
              <a:t>	Cet homme n’était pas la Lumière, mais il était là pour rendre témoignage </a:t>
            </a:r>
          </a:p>
          <a:p>
            <a:r>
              <a:rPr lang="fr-FR" sz="1600" b="1" dirty="0"/>
              <a:t>	à la Lumière.</a:t>
            </a:r>
          </a:p>
          <a:p>
            <a:r>
              <a:rPr lang="fr-FR" sz="1600" b="1" dirty="0"/>
              <a:t>Le Verbe était la vraie Lumière, qui éclaire tout homme en venant dans le monde.</a:t>
            </a:r>
          </a:p>
          <a:p>
            <a:r>
              <a:rPr lang="fr-FR" sz="1600" b="1" dirty="0"/>
              <a:t>Il était dans le monde, et le monde était venu par lui à l’existence, mais le monde ne l’a pas reconnu.</a:t>
            </a:r>
          </a:p>
          <a:p>
            <a:r>
              <a:rPr lang="fr-FR" sz="1600" b="1" dirty="0"/>
              <a:t>		</a:t>
            </a:r>
            <a:r>
              <a:rPr lang="fr-FR" sz="1600" b="1" dirty="0">
                <a:solidFill>
                  <a:srgbClr val="FF0000"/>
                </a:solidFill>
              </a:rPr>
              <a:t>Il est venu chez lui, et les siens ne l’ont pas reçu.</a:t>
            </a:r>
          </a:p>
          <a:p>
            <a:r>
              <a:rPr lang="fr-FR" b="1" dirty="0">
                <a:solidFill>
                  <a:srgbClr val="FF0000"/>
                </a:solidFill>
              </a:rPr>
              <a:t>	Mais à tous ceux qui l’ont reçu, </a:t>
            </a:r>
          </a:p>
          <a:p>
            <a:r>
              <a:rPr lang="fr-FR" b="1" dirty="0">
                <a:solidFill>
                  <a:srgbClr val="FF0000"/>
                </a:solidFill>
              </a:rPr>
              <a:t>il a donné de pouvoir devenir enfants de Dieu,</a:t>
            </a:r>
          </a:p>
          <a:p>
            <a:r>
              <a:rPr lang="fr-FR" b="1" dirty="0">
                <a:solidFill>
                  <a:srgbClr val="FF0000"/>
                </a:solidFill>
              </a:rPr>
              <a:t>	eux qui croient en son nom. </a:t>
            </a:r>
          </a:p>
          <a:p>
            <a:r>
              <a:rPr lang="fr-FR" b="1" dirty="0">
                <a:solidFill>
                  <a:srgbClr val="FF0000"/>
                </a:solidFill>
              </a:rPr>
              <a:t>		ils ne sont pas nés du sang, ni d’une volonté charnelle, ni d’une              		volonté d’homme : ils sont nés de Dieu.</a:t>
            </a:r>
          </a:p>
          <a:p>
            <a:r>
              <a:rPr lang="fr-FR" sz="1600" b="1" dirty="0"/>
              <a:t>Et le Verbe s’est fait chair, il a habité parmi nous, et nous avons vu sa gloire, la gloire qu’il tient de son Père comme Fils unique, plein de grâce et de vérité.</a:t>
            </a:r>
          </a:p>
          <a:p>
            <a:r>
              <a:rPr lang="fr-FR" sz="1600" b="1" dirty="0"/>
              <a:t>	Jean le Baptiste lui rend témoignage en proclamant : « C’est de lui que j’ai dit : Celui 	qui vient derrière moi est passé devant moi, car avant moi il était. »</a:t>
            </a:r>
          </a:p>
          <a:p>
            <a:r>
              <a:rPr lang="fr-FR" sz="1600" b="1" dirty="0"/>
              <a:t>Tous nous avons eu part à sa plénitude, nous avons reçu grâce après grâce ;</a:t>
            </a:r>
          </a:p>
          <a:p>
            <a:r>
              <a:rPr lang="fr-FR" sz="1600" b="1" dirty="0"/>
              <a:t>car la Loi fut donnée par Moïse, la grâce et la vérité sont venues par Jésus Christ.</a:t>
            </a:r>
          </a:p>
          <a:p>
            <a:r>
              <a:rPr lang="fr-FR" sz="1600" b="1" dirty="0"/>
              <a:t>Dieu, personne ne l’a jamais vu ; le Fils unique, lui qui est Dieu, lui qui est dans le sein du Père, c’est lui qui l’a fait connaître.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1187624" y="1556792"/>
            <a:ext cx="0" cy="79208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>
            <a:off x="1187624" y="5301208"/>
            <a:ext cx="0" cy="50405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5148064" y="3933056"/>
            <a:ext cx="3995936" cy="0"/>
          </a:xfrm>
          <a:prstGeom prst="line">
            <a:avLst/>
          </a:prstGeom>
          <a:ln w="57150">
            <a:solidFill>
              <a:schemeClr val="accent2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ésultat de recherche d'images pour &quot;une tresse à trois brins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226593" flipH="1">
            <a:off x="6198175" y="-7055"/>
            <a:ext cx="1899553" cy="2667911"/>
          </a:xfrm>
          <a:prstGeom prst="rect">
            <a:avLst/>
          </a:prstGeom>
          <a:noFill/>
        </p:spPr>
      </p:pic>
      <p:pic>
        <p:nvPicPr>
          <p:cNvPr id="9" name="Picture 2" descr="Résultat de recherche d'images pour &quot;poupées russes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339752" y="4068688"/>
            <a:ext cx="5578624" cy="278931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9512" y="764704"/>
            <a:ext cx="89644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	</a:t>
            </a:r>
            <a:r>
              <a:rPr lang="fr-FR" sz="3200" b="1" dirty="0"/>
              <a:t>Il est venu chez lui, </a:t>
            </a:r>
          </a:p>
          <a:p>
            <a:r>
              <a:rPr lang="fr-FR" sz="3200" b="1" dirty="0"/>
              <a:t>          et les siens ne l’ont pas reçu.</a:t>
            </a:r>
          </a:p>
          <a:p>
            <a:r>
              <a:rPr lang="fr-FR" sz="3200" b="1" dirty="0"/>
              <a:t>		Mais à tous ceux </a:t>
            </a:r>
            <a:r>
              <a:rPr lang="fr-FR" sz="3200" b="1" dirty="0">
                <a:solidFill>
                  <a:srgbClr val="00B050"/>
                </a:solidFill>
              </a:rPr>
              <a:t>qui l’ont reçu</a:t>
            </a:r>
            <a:r>
              <a:rPr lang="fr-FR" sz="3200" b="1" dirty="0"/>
              <a:t>, </a:t>
            </a:r>
          </a:p>
          <a:p>
            <a:r>
              <a:rPr lang="fr-FR" sz="3200" b="1" dirty="0">
                <a:solidFill>
                  <a:srgbClr val="FF0000"/>
                </a:solidFill>
              </a:rPr>
              <a:t>il a donné de pouvoir devenir enfants de Dieu, </a:t>
            </a:r>
          </a:p>
          <a:p>
            <a:r>
              <a:rPr lang="fr-FR" sz="3200" b="1" dirty="0"/>
              <a:t>		eux </a:t>
            </a:r>
            <a:r>
              <a:rPr lang="fr-FR" sz="3200" b="1" dirty="0">
                <a:solidFill>
                  <a:srgbClr val="00B050"/>
                </a:solidFill>
              </a:rPr>
              <a:t>qui croient en son nom</a:t>
            </a:r>
            <a:r>
              <a:rPr lang="fr-FR" sz="3200" b="1" dirty="0"/>
              <a:t>. </a:t>
            </a:r>
          </a:p>
          <a:p>
            <a:r>
              <a:rPr lang="fr-FR" sz="3200" b="1" dirty="0"/>
              <a:t>	Ils ne sont pas nés du sang, ni d’une</a:t>
            </a:r>
          </a:p>
          <a:p>
            <a:r>
              <a:rPr lang="fr-FR" sz="3200" b="1" dirty="0"/>
              <a:t>          volonté charnelle, ni d’une volonté d’homme : 	ils sont nés de Dieu.</a:t>
            </a:r>
          </a:p>
        </p:txBody>
      </p:sp>
      <p:sp>
        <p:nvSpPr>
          <p:cNvPr id="4" name="Ellipse 3"/>
          <p:cNvSpPr/>
          <p:nvPr/>
        </p:nvSpPr>
        <p:spPr>
          <a:xfrm>
            <a:off x="2915816" y="836712"/>
            <a:ext cx="1656184" cy="50405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1475656" y="1340768"/>
            <a:ext cx="1656184" cy="50405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2987824" y="3284984"/>
            <a:ext cx="1656184" cy="50405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691680" y="4293096"/>
            <a:ext cx="1656184" cy="50405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5076056" y="2276872"/>
            <a:ext cx="1656184" cy="50405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425470"/>
            <a:ext cx="81369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Au commencement était le Verbe, et le Verbe était auprès de Dieu, et le Verbe était Dieu.</a:t>
            </a:r>
          </a:p>
          <a:p>
            <a:r>
              <a:rPr lang="fr-FR" sz="1600" b="1" dirty="0"/>
              <a:t>Il était au commencement auprès de Dieu.</a:t>
            </a:r>
          </a:p>
          <a:p>
            <a:r>
              <a:rPr lang="fr-FR" sz="1600" b="1" dirty="0"/>
              <a:t>C’est par lui </a:t>
            </a:r>
            <a:r>
              <a:rPr lang="fr-FR" sz="1600" dirty="0"/>
              <a:t>que tout est venu à l’existence</a:t>
            </a:r>
            <a:r>
              <a:rPr lang="fr-FR" sz="1600" b="1" dirty="0"/>
              <a:t>, et rien de ce qui s’est fait ne s’est fait sans lui.</a:t>
            </a:r>
          </a:p>
          <a:p>
            <a:r>
              <a:rPr lang="fr-FR" sz="1600" b="1" dirty="0"/>
              <a:t>En lui était la vie, et la vie était la </a:t>
            </a:r>
            <a:r>
              <a:rPr lang="fr-FR" sz="1600" b="1" dirty="0">
                <a:solidFill>
                  <a:srgbClr val="FFC000"/>
                </a:solidFill>
              </a:rPr>
              <a:t>lumière des hommes </a:t>
            </a:r>
            <a:r>
              <a:rPr lang="fr-FR" sz="1600" b="1" dirty="0"/>
              <a:t>;</a:t>
            </a:r>
          </a:p>
          <a:p>
            <a:r>
              <a:rPr lang="fr-FR" sz="1600" b="1" dirty="0"/>
              <a:t>la </a:t>
            </a:r>
            <a:r>
              <a:rPr lang="fr-FR" sz="1600" b="1" dirty="0">
                <a:solidFill>
                  <a:srgbClr val="FFC000"/>
                </a:solidFill>
              </a:rPr>
              <a:t>lumière brille </a:t>
            </a:r>
            <a:r>
              <a:rPr lang="fr-FR" sz="1600" b="1" dirty="0"/>
              <a:t>dans les ténèbres, et les ténèbres ne l’ont pas arrêtée.</a:t>
            </a:r>
          </a:p>
          <a:p>
            <a:r>
              <a:rPr lang="fr-FR" sz="1600" b="1" dirty="0"/>
              <a:t>	Il y eut un homme envoyé par Dieu ; son nom était Jean. Il est venu comme témoin, 	pour rendre témoignage à </a:t>
            </a:r>
            <a:r>
              <a:rPr lang="fr-FR" sz="1600" b="1" dirty="0">
                <a:solidFill>
                  <a:srgbClr val="FFC000"/>
                </a:solidFill>
              </a:rPr>
              <a:t>la Lumière</a:t>
            </a:r>
            <a:r>
              <a:rPr lang="fr-FR" sz="1600" b="1" dirty="0"/>
              <a:t>, afin que tous  croient par lui.</a:t>
            </a:r>
          </a:p>
          <a:p>
            <a:r>
              <a:rPr lang="fr-FR" sz="1600" b="1" dirty="0"/>
              <a:t>Cet homme n’était pas </a:t>
            </a:r>
            <a:r>
              <a:rPr lang="fr-FR" sz="1600" b="1" dirty="0">
                <a:solidFill>
                  <a:srgbClr val="FFC000"/>
                </a:solidFill>
              </a:rPr>
              <a:t>la Lumière</a:t>
            </a:r>
            <a:r>
              <a:rPr lang="fr-FR" sz="1600" b="1" dirty="0"/>
              <a:t>, mais il était là pour rendre témoignage </a:t>
            </a:r>
            <a:r>
              <a:rPr lang="fr-FR" sz="1600" b="1" dirty="0">
                <a:solidFill>
                  <a:srgbClr val="FFC000"/>
                </a:solidFill>
              </a:rPr>
              <a:t>à la Lumière</a:t>
            </a:r>
            <a:r>
              <a:rPr lang="fr-FR" sz="1600" b="1" dirty="0"/>
              <a:t>.</a:t>
            </a:r>
          </a:p>
          <a:p>
            <a:r>
              <a:rPr lang="fr-FR" sz="1600" b="1" dirty="0"/>
              <a:t>Le Verbe était la vraie </a:t>
            </a:r>
            <a:r>
              <a:rPr lang="fr-FR" sz="1600" b="1" dirty="0">
                <a:solidFill>
                  <a:srgbClr val="FFC000"/>
                </a:solidFill>
              </a:rPr>
              <a:t>Lumière</a:t>
            </a:r>
            <a:r>
              <a:rPr lang="fr-FR" sz="1600" b="1" dirty="0"/>
              <a:t>, qui éclaire tout homme en venant dans le monde.</a:t>
            </a:r>
          </a:p>
          <a:p>
            <a:r>
              <a:rPr lang="fr-FR" sz="1600" b="1" dirty="0"/>
              <a:t>Il était dans le monde, et le monde était venu par lui à l’existence, mais le monde ne l’a pas reconnu.</a:t>
            </a:r>
          </a:p>
          <a:p>
            <a:r>
              <a:rPr lang="fr-FR" sz="1600" b="1" dirty="0"/>
              <a:t>	Il est venu chez lui, et les siens ne l’ont pas reçu.</a:t>
            </a:r>
          </a:p>
          <a:p>
            <a:r>
              <a:rPr lang="fr-FR" sz="1600" b="1" dirty="0"/>
              <a:t>		Mais à tous ceux qui l’ont reçu, 	</a:t>
            </a:r>
          </a:p>
          <a:p>
            <a:r>
              <a:rPr lang="fr-FR" sz="1600" b="1" dirty="0"/>
              <a:t>			</a:t>
            </a:r>
            <a:r>
              <a:rPr lang="fr-FR" sz="1600" b="1" dirty="0">
                <a:solidFill>
                  <a:srgbClr val="FF0000"/>
                </a:solidFill>
              </a:rPr>
              <a:t>il a donné de pouvoir devenir enfants de Dieu</a:t>
            </a:r>
            <a:r>
              <a:rPr lang="fr-FR" sz="1600" b="1" dirty="0"/>
              <a:t>, </a:t>
            </a:r>
          </a:p>
          <a:p>
            <a:r>
              <a:rPr lang="fr-FR" sz="1600" b="1" dirty="0"/>
              <a:t>		eux qui croient en son nom. </a:t>
            </a:r>
          </a:p>
          <a:p>
            <a:r>
              <a:rPr lang="fr-FR" sz="1600" b="1" dirty="0"/>
              <a:t>	ils ne sont pas nés du sang, ni d’une volonté charnelle, ni d’une volonté d’homme : 	ils sont nés de Dieu.</a:t>
            </a:r>
          </a:p>
          <a:p>
            <a:r>
              <a:rPr lang="fr-FR" sz="1600" b="1" dirty="0"/>
              <a:t>Et le Verbe s’est fait chair, il a habité parmi nous, et nous avons vu sa gloire, la gloire qu’il tient de son Père comme Fils unique, plein de grâce et de vérité.</a:t>
            </a:r>
          </a:p>
          <a:p>
            <a:r>
              <a:rPr lang="fr-FR" sz="1600" b="1" dirty="0"/>
              <a:t>	Jean le Baptiste lui rend témoignage en proclamant : « C’est de lui que j’ai dit : Celui 	qui vient derrière moi est passé devant moi, car avant moi il était. »</a:t>
            </a:r>
          </a:p>
          <a:p>
            <a:r>
              <a:rPr lang="fr-FR" sz="1600" b="1" dirty="0"/>
              <a:t>Tous nous avons eu part à sa plénitude, nous avons reçu grâce après grâce ;</a:t>
            </a:r>
          </a:p>
          <a:p>
            <a:r>
              <a:rPr lang="fr-FR" sz="1600" b="1" dirty="0"/>
              <a:t>car la Loi fut donnée par Moïse, la grâce et la vérité sont venues par Jésus Christ.</a:t>
            </a:r>
          </a:p>
          <a:p>
            <a:r>
              <a:rPr lang="fr-FR" sz="1600" b="1" dirty="0"/>
              <a:t>Dieu, personne ne l’a jamais vu ; le Fils unique, lui qui est Dieu, lui qui est dans le sein du Père, c’est lui qui l’a fait connaître.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nF - Dossier pédagogique - L'enfance au Moyen Âge">
            <a:extLst>
              <a:ext uri="{FF2B5EF4-FFF2-40B4-BE49-F238E27FC236}">
                <a16:creationId xmlns:a16="http://schemas.microsoft.com/office/drawing/2014/main" id="{01D48B54-1E2E-4B89-AE68-6F253B1FE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601"/>
            <a:ext cx="6128041" cy="685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7966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425470"/>
            <a:ext cx="81369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Au commencement était le Verbe, et le Verbe était auprès de Dieu, et le Verbe était Dieu.</a:t>
            </a:r>
          </a:p>
          <a:p>
            <a:r>
              <a:rPr lang="fr-FR" sz="1600" b="1" dirty="0"/>
              <a:t>Il était au commencement auprès de Dieu.</a:t>
            </a:r>
          </a:p>
          <a:p>
            <a:r>
              <a:rPr lang="fr-FR" sz="1600" b="1" dirty="0"/>
              <a:t>C’est par lui </a:t>
            </a:r>
            <a:r>
              <a:rPr lang="fr-FR" sz="1600" dirty="0">
                <a:solidFill>
                  <a:srgbClr val="00B0F0"/>
                </a:solidFill>
              </a:rPr>
              <a:t>que tout est venu à l’existence</a:t>
            </a:r>
            <a:r>
              <a:rPr lang="fr-FR" sz="1600" b="1" dirty="0">
                <a:solidFill>
                  <a:srgbClr val="00B0F0"/>
                </a:solidFill>
              </a:rPr>
              <a:t>, et rien de ce qui s’est fait ne s’est fait sans lui.</a:t>
            </a:r>
          </a:p>
          <a:p>
            <a:r>
              <a:rPr lang="fr-FR" sz="1600" b="1" dirty="0"/>
              <a:t>En lui était la vie, et la vie était la </a:t>
            </a:r>
            <a:r>
              <a:rPr lang="fr-FR" sz="1600" b="1" dirty="0">
                <a:solidFill>
                  <a:srgbClr val="FFC000"/>
                </a:solidFill>
              </a:rPr>
              <a:t>lumière des hommes</a:t>
            </a:r>
            <a:r>
              <a:rPr lang="fr-FR" sz="1600" b="1" dirty="0"/>
              <a:t> ;</a:t>
            </a:r>
          </a:p>
          <a:p>
            <a:r>
              <a:rPr lang="fr-FR" sz="1600" b="1" dirty="0"/>
              <a:t>la </a:t>
            </a:r>
            <a:r>
              <a:rPr lang="fr-FR" sz="1600" b="1" dirty="0">
                <a:solidFill>
                  <a:srgbClr val="FFC000"/>
                </a:solidFill>
              </a:rPr>
              <a:t>lumière brille </a:t>
            </a:r>
            <a:r>
              <a:rPr lang="fr-FR" sz="1600" b="1" dirty="0"/>
              <a:t>dans les ténèbres, et les ténèbres ne l’ont pas arrêtée.</a:t>
            </a:r>
          </a:p>
          <a:p>
            <a:r>
              <a:rPr lang="fr-FR" sz="1600" b="1" dirty="0"/>
              <a:t>	Il y eut un homme envoyé par Dieu ; son nom était Jean. Il est venu comme témoin, 	pour rendre témoignage à la Lumière, afin que tous  croient par lui.</a:t>
            </a:r>
          </a:p>
          <a:p>
            <a:r>
              <a:rPr lang="fr-FR" sz="1600" b="1" dirty="0"/>
              <a:t>Cet homme n’était pas </a:t>
            </a:r>
            <a:r>
              <a:rPr lang="fr-FR" sz="1600" b="1" dirty="0">
                <a:solidFill>
                  <a:srgbClr val="FFC000"/>
                </a:solidFill>
              </a:rPr>
              <a:t>la Lumière</a:t>
            </a:r>
            <a:r>
              <a:rPr lang="fr-FR" sz="1600" b="1" dirty="0"/>
              <a:t>, mais il était là pour rendre témoignage </a:t>
            </a:r>
            <a:r>
              <a:rPr lang="fr-FR" sz="1600" b="1" dirty="0">
                <a:solidFill>
                  <a:srgbClr val="FFC000"/>
                </a:solidFill>
              </a:rPr>
              <a:t>à la Lumière</a:t>
            </a:r>
            <a:r>
              <a:rPr lang="fr-FR" sz="1600" b="1" dirty="0"/>
              <a:t>.</a:t>
            </a:r>
          </a:p>
          <a:p>
            <a:r>
              <a:rPr lang="fr-FR" sz="1600" b="1" dirty="0"/>
              <a:t>Le Verbe était la vraie </a:t>
            </a:r>
            <a:r>
              <a:rPr lang="fr-FR" sz="1600" b="1" dirty="0">
                <a:solidFill>
                  <a:srgbClr val="FFC000"/>
                </a:solidFill>
              </a:rPr>
              <a:t>Lumière</a:t>
            </a:r>
            <a:r>
              <a:rPr lang="fr-FR" sz="1600" b="1" dirty="0"/>
              <a:t>, qui éclaire tout homme en venant dans le monde.</a:t>
            </a:r>
          </a:p>
          <a:p>
            <a:r>
              <a:rPr lang="fr-FR" sz="1600" b="1" dirty="0"/>
              <a:t>Il était dans le monde, et </a:t>
            </a:r>
            <a:r>
              <a:rPr lang="fr-FR" sz="1600" b="1" dirty="0">
                <a:solidFill>
                  <a:srgbClr val="00B0F0"/>
                </a:solidFill>
              </a:rPr>
              <a:t>le monde était venu par lui à l’existence, </a:t>
            </a:r>
            <a:r>
              <a:rPr lang="fr-FR" sz="1600" b="1" dirty="0"/>
              <a:t>mais le monde ne l’a pas reconnu.</a:t>
            </a:r>
          </a:p>
          <a:p>
            <a:r>
              <a:rPr lang="fr-FR" sz="1600" b="1" dirty="0"/>
              <a:t>	Il est venu chez lui, et les siens ne l’ont pas reçu.</a:t>
            </a:r>
          </a:p>
          <a:p>
            <a:r>
              <a:rPr lang="fr-FR" sz="1600" b="1" dirty="0"/>
              <a:t>		Mais à tous ceux qui l’ont reçu, 	</a:t>
            </a:r>
          </a:p>
          <a:p>
            <a:r>
              <a:rPr lang="fr-FR" sz="1600" b="1" dirty="0"/>
              <a:t>			</a:t>
            </a:r>
            <a:r>
              <a:rPr lang="fr-FR" sz="1600" b="1" dirty="0">
                <a:solidFill>
                  <a:srgbClr val="FF0000"/>
                </a:solidFill>
              </a:rPr>
              <a:t>il a donné de pouvoir devenir enfants de Dieu</a:t>
            </a:r>
            <a:r>
              <a:rPr lang="fr-FR" sz="1600" b="1" dirty="0"/>
              <a:t>, </a:t>
            </a:r>
          </a:p>
          <a:p>
            <a:r>
              <a:rPr lang="fr-FR" sz="1600" b="1" dirty="0"/>
              <a:t>		eux qui croient en son nom. </a:t>
            </a:r>
          </a:p>
          <a:p>
            <a:r>
              <a:rPr lang="fr-FR" sz="1600" b="1" dirty="0"/>
              <a:t>	ils ne sont pas nés du sang, ni d’une volonté charnelle, ni d’une volonté d’homme : 	ils sont nés de Dieu.</a:t>
            </a:r>
          </a:p>
          <a:p>
            <a:r>
              <a:rPr lang="fr-FR" sz="1600" b="1" dirty="0"/>
              <a:t>Et le Verbe s’est fait chair, il a habité parmi nous, et nous avons vu sa gloire, la gloire qu’il tient de son Père comme Fils unique, plein de grâce et de vérité.</a:t>
            </a:r>
          </a:p>
          <a:p>
            <a:r>
              <a:rPr lang="fr-FR" sz="1600" b="1" dirty="0"/>
              <a:t>	Jean le Baptiste lui rend témoignage en proclamant : « C’est de lui que j’ai dit : Celui 	qui vient derrière moi est passé devant moi, car avant moi il était. »</a:t>
            </a:r>
          </a:p>
          <a:p>
            <a:r>
              <a:rPr lang="fr-FR" sz="1600" b="1" dirty="0"/>
              <a:t>Tous nous avons eu part à sa plénitude, nous avons reçu grâce après grâce ;</a:t>
            </a:r>
          </a:p>
          <a:p>
            <a:r>
              <a:rPr lang="fr-FR" sz="1600" b="1" dirty="0"/>
              <a:t>car la Loi fut donnée par Moïse, la grâce et la vérité sont venues par Jésus Christ.</a:t>
            </a:r>
          </a:p>
          <a:p>
            <a:r>
              <a:rPr lang="fr-FR" sz="1600" b="1" dirty="0"/>
              <a:t>Dieu, personne ne l’a jamais vu ; le Fils unique, lui qui est Dieu, lui qui est dans le sein du Père, c’est lui qui l’a fait connaître.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425470"/>
            <a:ext cx="81369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Au commencement était le Verbe, et le Verbe était auprès de Dieu, et le Verbe était Dieu.</a:t>
            </a:r>
          </a:p>
          <a:p>
            <a:r>
              <a:rPr lang="fr-FR" sz="1600" b="1" dirty="0"/>
              <a:t>Il était au commencement auprès de Dieu.</a:t>
            </a:r>
          </a:p>
          <a:p>
            <a:r>
              <a:rPr lang="fr-FR" sz="1600" b="1" dirty="0"/>
              <a:t>C’est par lui </a:t>
            </a:r>
            <a:r>
              <a:rPr lang="fr-FR" sz="1600" dirty="0">
                <a:solidFill>
                  <a:srgbClr val="00B0F0"/>
                </a:solidFill>
              </a:rPr>
              <a:t>que tout est venu à l’existence</a:t>
            </a:r>
            <a:r>
              <a:rPr lang="fr-FR" sz="1600" b="1" dirty="0">
                <a:solidFill>
                  <a:srgbClr val="00B0F0"/>
                </a:solidFill>
              </a:rPr>
              <a:t>, et rien de ce qui s’est fait ne s’est fait sans lui.</a:t>
            </a:r>
          </a:p>
          <a:p>
            <a:r>
              <a:rPr lang="fr-FR" sz="1600" b="1" dirty="0"/>
              <a:t>En lui était la vie, et la vie était la </a:t>
            </a:r>
            <a:r>
              <a:rPr lang="fr-FR" sz="1600" b="1" dirty="0">
                <a:solidFill>
                  <a:srgbClr val="FFC000"/>
                </a:solidFill>
              </a:rPr>
              <a:t>lumière des hommes</a:t>
            </a:r>
            <a:r>
              <a:rPr lang="fr-FR" sz="1600" b="1" dirty="0"/>
              <a:t> ;</a:t>
            </a:r>
          </a:p>
          <a:p>
            <a:r>
              <a:rPr lang="fr-FR" sz="1600" b="1" dirty="0"/>
              <a:t>la </a:t>
            </a:r>
            <a:r>
              <a:rPr lang="fr-FR" sz="1600" b="1" dirty="0">
                <a:solidFill>
                  <a:srgbClr val="FFC000"/>
                </a:solidFill>
              </a:rPr>
              <a:t>lumière brille </a:t>
            </a:r>
            <a:r>
              <a:rPr lang="fr-FR" sz="1600" b="1" dirty="0"/>
              <a:t>dans les ténèbres, et les ténèbres ne l’ont pas arrêtée.</a:t>
            </a:r>
          </a:p>
          <a:p>
            <a:r>
              <a:rPr lang="fr-FR" sz="1600" b="1" dirty="0"/>
              <a:t>	Il y eut un homme envoyé par Dieu ; son nom était Jean. Il est venu comme témoin, 	pour rendre témoignage à la Lumière, afin que tous  croient par lui.</a:t>
            </a:r>
          </a:p>
          <a:p>
            <a:r>
              <a:rPr lang="fr-FR" sz="1600" b="1" dirty="0"/>
              <a:t>Cet homme n’était pas </a:t>
            </a:r>
            <a:r>
              <a:rPr lang="fr-FR" sz="1600" b="1" dirty="0">
                <a:solidFill>
                  <a:srgbClr val="FFC000"/>
                </a:solidFill>
              </a:rPr>
              <a:t>la Lumière</a:t>
            </a:r>
            <a:r>
              <a:rPr lang="fr-FR" sz="1600" b="1" dirty="0"/>
              <a:t>, mais il était là pour rendre témoignage </a:t>
            </a:r>
            <a:r>
              <a:rPr lang="fr-FR" sz="1600" b="1" dirty="0">
                <a:solidFill>
                  <a:srgbClr val="FFC000"/>
                </a:solidFill>
              </a:rPr>
              <a:t>à la Lumière</a:t>
            </a:r>
            <a:r>
              <a:rPr lang="fr-FR" sz="1600" b="1" dirty="0"/>
              <a:t>.</a:t>
            </a:r>
          </a:p>
          <a:p>
            <a:r>
              <a:rPr lang="fr-FR" sz="1600" b="1" dirty="0"/>
              <a:t>Le Verbe était la vraie </a:t>
            </a:r>
            <a:r>
              <a:rPr lang="fr-FR" sz="1600" b="1" dirty="0">
                <a:solidFill>
                  <a:srgbClr val="FFC000"/>
                </a:solidFill>
              </a:rPr>
              <a:t>Lumière</a:t>
            </a:r>
            <a:r>
              <a:rPr lang="fr-FR" sz="1600" b="1" dirty="0"/>
              <a:t>, qui éclaire tout homme en venant dans le monde.</a:t>
            </a:r>
          </a:p>
          <a:p>
            <a:r>
              <a:rPr lang="fr-FR" sz="1600" b="1" dirty="0"/>
              <a:t>Il était dans le monde, et </a:t>
            </a:r>
            <a:r>
              <a:rPr lang="fr-FR" sz="1600" b="1" dirty="0">
                <a:solidFill>
                  <a:srgbClr val="00B0F0"/>
                </a:solidFill>
              </a:rPr>
              <a:t>le monde était venu par lui à l’existence, </a:t>
            </a:r>
            <a:r>
              <a:rPr lang="fr-FR" sz="1600" b="1" dirty="0"/>
              <a:t>mais le monde ne l’a pas reconnu.</a:t>
            </a:r>
          </a:p>
          <a:p>
            <a:r>
              <a:rPr lang="fr-FR" sz="1600" b="1" dirty="0"/>
              <a:t>	Il est venu chez lui, et les siens ne l’ont pas reçu.</a:t>
            </a:r>
          </a:p>
          <a:p>
            <a:r>
              <a:rPr lang="fr-FR" sz="1600" b="1" dirty="0"/>
              <a:t>		Mais à tous </a:t>
            </a:r>
            <a:r>
              <a:rPr lang="fr-FR" sz="1600" b="1" dirty="0">
                <a:solidFill>
                  <a:srgbClr val="00B050"/>
                </a:solidFill>
              </a:rPr>
              <a:t>ceux qui l’ont reçu</a:t>
            </a:r>
            <a:r>
              <a:rPr lang="fr-FR" sz="1600" b="1" dirty="0"/>
              <a:t>, 	</a:t>
            </a:r>
          </a:p>
          <a:p>
            <a:r>
              <a:rPr lang="fr-FR" sz="1600" b="1" dirty="0"/>
              <a:t>			</a:t>
            </a:r>
            <a:r>
              <a:rPr lang="fr-FR" sz="1600" b="1" dirty="0">
                <a:solidFill>
                  <a:srgbClr val="FF0000"/>
                </a:solidFill>
              </a:rPr>
              <a:t>il a donné de pouvoir devenir enfants de Dieu, </a:t>
            </a:r>
          </a:p>
          <a:p>
            <a:r>
              <a:rPr lang="fr-FR" sz="1600" b="1" dirty="0"/>
              <a:t>		eux </a:t>
            </a:r>
            <a:r>
              <a:rPr lang="fr-FR" sz="1600" b="1" dirty="0">
                <a:solidFill>
                  <a:srgbClr val="00B050"/>
                </a:solidFill>
              </a:rPr>
              <a:t>qui croient en son nom. </a:t>
            </a:r>
          </a:p>
          <a:p>
            <a:r>
              <a:rPr lang="fr-FR" sz="1600" b="1" dirty="0"/>
              <a:t>	ils ne sont pas nés du sang, ni d’une volonté charnelle, ni d’une volonté d’homme : 	ils sont nés de Dieu.</a:t>
            </a:r>
          </a:p>
          <a:p>
            <a:r>
              <a:rPr lang="fr-FR" sz="1600" b="1" dirty="0"/>
              <a:t>Et le Verbe s’est fait chair, il a habité parmi nous, et </a:t>
            </a:r>
            <a:r>
              <a:rPr lang="fr-FR" sz="1600" b="1" dirty="0">
                <a:solidFill>
                  <a:srgbClr val="00B050"/>
                </a:solidFill>
              </a:rPr>
              <a:t>nous avons vu sa gloire</a:t>
            </a:r>
            <a:r>
              <a:rPr lang="fr-FR" sz="1600" b="1" dirty="0"/>
              <a:t>, la gloire qu’il tient de son Père comme Fils unique, plein de grâce et de vérité.</a:t>
            </a:r>
          </a:p>
          <a:p>
            <a:r>
              <a:rPr lang="fr-FR" sz="1600" b="1" dirty="0"/>
              <a:t>	Jean le Baptiste lui rend témoignage en proclamant : « C’est de lui que j’ai dit : Celui 	qui vient derrière moi est passé devant moi, car avant moi il était. »</a:t>
            </a:r>
          </a:p>
          <a:p>
            <a:r>
              <a:rPr lang="fr-FR" sz="1600" b="1" dirty="0"/>
              <a:t>Tous </a:t>
            </a:r>
            <a:r>
              <a:rPr lang="fr-FR" sz="1600" b="1" dirty="0">
                <a:solidFill>
                  <a:srgbClr val="00B050"/>
                </a:solidFill>
              </a:rPr>
              <a:t>nous avons eu part à sa plénitude, </a:t>
            </a:r>
            <a:r>
              <a:rPr lang="fr-FR" sz="1600" b="1" dirty="0"/>
              <a:t>nous avons reçu grâce après grâce ;</a:t>
            </a:r>
          </a:p>
          <a:p>
            <a:r>
              <a:rPr lang="fr-FR" sz="1600" b="1" dirty="0"/>
              <a:t>car la Loi fut donnée par Moïse, </a:t>
            </a:r>
            <a:r>
              <a:rPr lang="fr-FR" sz="1600" b="1" dirty="0">
                <a:solidFill>
                  <a:srgbClr val="00B050"/>
                </a:solidFill>
              </a:rPr>
              <a:t>la grâce et la vérité sont venues </a:t>
            </a:r>
            <a:r>
              <a:rPr lang="fr-FR" sz="1600" b="1" dirty="0"/>
              <a:t>par Jésus Christ.</a:t>
            </a:r>
          </a:p>
          <a:p>
            <a:r>
              <a:rPr lang="fr-FR" sz="1600" b="1" dirty="0"/>
              <a:t>Dieu, personne </a:t>
            </a:r>
            <a:r>
              <a:rPr lang="fr-FR" sz="1600" b="1" dirty="0">
                <a:solidFill>
                  <a:srgbClr val="00B050"/>
                </a:solidFill>
              </a:rPr>
              <a:t>ne l’a jamais vu </a:t>
            </a:r>
            <a:r>
              <a:rPr lang="fr-FR" sz="1600" b="1" dirty="0"/>
              <a:t>; le Fils unique, lui qui est Dieu, lui qui est dans le sein du Père, c’est lui qui </a:t>
            </a:r>
            <a:r>
              <a:rPr lang="fr-FR" sz="1600" b="1" dirty="0">
                <a:solidFill>
                  <a:srgbClr val="00B050"/>
                </a:solidFill>
              </a:rPr>
              <a:t>l’a fait connaître</a:t>
            </a:r>
            <a:r>
              <a:rPr lang="fr-FR" sz="1600" b="1" dirty="0"/>
              <a:t>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425470"/>
            <a:ext cx="81369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Au commencement était le Verbe, et le Verbe était auprès de Dieu, et le Verbe était Dieu.</a:t>
            </a:r>
          </a:p>
          <a:p>
            <a:r>
              <a:rPr lang="fr-FR" sz="1600" b="1" dirty="0"/>
              <a:t>Il était au commencement auprès de Dieu.</a:t>
            </a:r>
          </a:p>
          <a:p>
            <a:r>
              <a:rPr lang="fr-FR" sz="1600" b="1" dirty="0"/>
              <a:t>C’est par lui </a:t>
            </a:r>
            <a:r>
              <a:rPr lang="fr-FR" sz="1600" dirty="0">
                <a:solidFill>
                  <a:srgbClr val="00B0F0"/>
                </a:solidFill>
              </a:rPr>
              <a:t>que tout est venu à l’existence</a:t>
            </a:r>
            <a:r>
              <a:rPr lang="fr-FR" sz="1600" b="1" dirty="0">
                <a:solidFill>
                  <a:srgbClr val="00B0F0"/>
                </a:solidFill>
              </a:rPr>
              <a:t>, et rien de ce qui s’est fait ne s’est fait sans lui.</a:t>
            </a:r>
          </a:p>
          <a:p>
            <a:r>
              <a:rPr lang="fr-FR" sz="1600" b="1" dirty="0"/>
              <a:t>En lui était la vie, et la vie était la </a:t>
            </a:r>
            <a:r>
              <a:rPr lang="fr-FR" sz="1600" b="1" dirty="0">
                <a:solidFill>
                  <a:srgbClr val="FFC000"/>
                </a:solidFill>
              </a:rPr>
              <a:t>lumière des hommes</a:t>
            </a:r>
            <a:r>
              <a:rPr lang="fr-FR" sz="1600" b="1" dirty="0"/>
              <a:t> ;</a:t>
            </a:r>
          </a:p>
          <a:p>
            <a:r>
              <a:rPr lang="fr-FR" sz="1600" b="1" dirty="0"/>
              <a:t>la </a:t>
            </a:r>
            <a:r>
              <a:rPr lang="fr-FR" sz="1600" b="1" dirty="0">
                <a:solidFill>
                  <a:srgbClr val="FFC000"/>
                </a:solidFill>
              </a:rPr>
              <a:t>lumière brille </a:t>
            </a:r>
            <a:r>
              <a:rPr lang="fr-FR" sz="1600" b="1" dirty="0"/>
              <a:t>dans les ténèbres, et les ténèbres ne l’ont pas arrêtée.</a:t>
            </a:r>
          </a:p>
          <a:p>
            <a:r>
              <a:rPr lang="fr-FR" sz="1600" b="1" dirty="0"/>
              <a:t>	Il y eut un homme envoyé par Dieu ; son nom était Jean. Il est venu comme témoin, 	pour rendre témoignage à la Lumière, afin que tous  croient par lui.</a:t>
            </a:r>
          </a:p>
          <a:p>
            <a:r>
              <a:rPr lang="fr-FR" sz="1600" b="1" dirty="0"/>
              <a:t>Cet homme n’était pas </a:t>
            </a:r>
            <a:r>
              <a:rPr lang="fr-FR" sz="1600" b="1" dirty="0">
                <a:solidFill>
                  <a:srgbClr val="FFC000"/>
                </a:solidFill>
              </a:rPr>
              <a:t>la Lumière</a:t>
            </a:r>
            <a:r>
              <a:rPr lang="fr-FR" sz="1600" b="1" dirty="0"/>
              <a:t>, mais il était là pour rendre témoignage </a:t>
            </a:r>
            <a:r>
              <a:rPr lang="fr-FR" sz="1600" b="1" dirty="0">
                <a:solidFill>
                  <a:srgbClr val="FFC000"/>
                </a:solidFill>
              </a:rPr>
              <a:t>à la Lumière</a:t>
            </a:r>
            <a:r>
              <a:rPr lang="fr-FR" sz="1600" b="1" dirty="0"/>
              <a:t>.</a:t>
            </a:r>
          </a:p>
          <a:p>
            <a:r>
              <a:rPr lang="fr-FR" sz="1600" b="1" dirty="0"/>
              <a:t>Le Verbe était la vraie </a:t>
            </a:r>
            <a:r>
              <a:rPr lang="fr-FR" sz="1600" b="1" dirty="0">
                <a:solidFill>
                  <a:srgbClr val="FFC000"/>
                </a:solidFill>
              </a:rPr>
              <a:t>Lumière</a:t>
            </a:r>
            <a:r>
              <a:rPr lang="fr-FR" sz="1600" b="1" dirty="0"/>
              <a:t>, qui éclaire tout homme en venant dans le monde.</a:t>
            </a:r>
          </a:p>
          <a:p>
            <a:r>
              <a:rPr lang="fr-FR" sz="1600" b="1" dirty="0"/>
              <a:t>Il était dans le monde, et </a:t>
            </a:r>
            <a:r>
              <a:rPr lang="fr-FR" sz="1600" b="1" dirty="0">
                <a:solidFill>
                  <a:srgbClr val="00B0F0"/>
                </a:solidFill>
              </a:rPr>
              <a:t>le monde était venu par lui à l’existence, </a:t>
            </a:r>
            <a:r>
              <a:rPr lang="fr-FR" sz="1600" b="1" dirty="0"/>
              <a:t>mais le monde ne l’a pas reconnu.</a:t>
            </a:r>
          </a:p>
          <a:p>
            <a:r>
              <a:rPr lang="fr-FR" sz="1600" b="1" dirty="0"/>
              <a:t>	Il est venu chez lui, et les siens ne l’ont pas reçu.</a:t>
            </a:r>
          </a:p>
          <a:p>
            <a:r>
              <a:rPr lang="fr-FR" sz="1600" b="1" dirty="0"/>
              <a:t>		Mais à tous </a:t>
            </a:r>
            <a:r>
              <a:rPr lang="fr-FR" sz="1600" b="1" dirty="0">
                <a:solidFill>
                  <a:srgbClr val="00B050"/>
                </a:solidFill>
              </a:rPr>
              <a:t>ceux qui l’ont reçu</a:t>
            </a:r>
            <a:r>
              <a:rPr lang="fr-FR" sz="1600" b="1" dirty="0"/>
              <a:t>, 	</a:t>
            </a:r>
          </a:p>
          <a:p>
            <a:r>
              <a:rPr lang="fr-FR" sz="1600" b="1" dirty="0"/>
              <a:t>			</a:t>
            </a:r>
            <a:r>
              <a:rPr lang="fr-FR" sz="1600" b="1" dirty="0">
                <a:solidFill>
                  <a:srgbClr val="FF0000"/>
                </a:solidFill>
              </a:rPr>
              <a:t>il a donné de pouvoir devenir enfants de Dieu, </a:t>
            </a:r>
          </a:p>
          <a:p>
            <a:r>
              <a:rPr lang="fr-FR" sz="1600" b="1" dirty="0"/>
              <a:t>		eux </a:t>
            </a:r>
            <a:r>
              <a:rPr lang="fr-FR" sz="1600" b="1" dirty="0">
                <a:solidFill>
                  <a:srgbClr val="00B050"/>
                </a:solidFill>
              </a:rPr>
              <a:t>qui croient en son nom. </a:t>
            </a:r>
          </a:p>
          <a:p>
            <a:r>
              <a:rPr lang="fr-FR" sz="1600" b="1" dirty="0"/>
              <a:t>	ils ne sont pas nés du sang, ni d’une volonté charnelle, ni d’une volonté d’homme : 	ils sont nés de Dieu.</a:t>
            </a:r>
          </a:p>
          <a:p>
            <a:r>
              <a:rPr lang="fr-FR" sz="1600" b="1" dirty="0"/>
              <a:t>Et le Verbe s’est fait chair, il a habité parmi nous, et </a:t>
            </a:r>
            <a:r>
              <a:rPr lang="fr-FR" sz="1600" b="1" dirty="0">
                <a:solidFill>
                  <a:srgbClr val="00B050"/>
                </a:solidFill>
              </a:rPr>
              <a:t>nous avons vu sa gloire</a:t>
            </a:r>
            <a:r>
              <a:rPr lang="fr-FR" sz="1600" b="1" dirty="0"/>
              <a:t>, la gloire qu’il tient de son Père comme Fils unique, plein de grâce et de vérité.</a:t>
            </a:r>
          </a:p>
          <a:p>
            <a:r>
              <a:rPr lang="fr-FR" sz="1600" b="1" dirty="0"/>
              <a:t>	Jean le Baptiste lui rend témoignage en proclamant : « C’est de lui que j’ai dit : Celui 	qui vient derrière moi est passé devant moi, car avant moi il était. »</a:t>
            </a:r>
          </a:p>
          <a:p>
            <a:r>
              <a:rPr lang="fr-FR" sz="1600" b="1" dirty="0"/>
              <a:t>Tous </a:t>
            </a:r>
            <a:r>
              <a:rPr lang="fr-FR" sz="1600" b="1" dirty="0">
                <a:solidFill>
                  <a:srgbClr val="00B050"/>
                </a:solidFill>
              </a:rPr>
              <a:t>nous avons eu part à sa plénitude, </a:t>
            </a:r>
            <a:r>
              <a:rPr lang="fr-FR" sz="1600" b="1" dirty="0"/>
              <a:t>nous avons reçu grâce après grâce ;</a:t>
            </a:r>
          </a:p>
          <a:p>
            <a:r>
              <a:rPr lang="fr-FR" sz="1600" b="1" dirty="0"/>
              <a:t>car la Loi fut donnée par Moïse, </a:t>
            </a:r>
            <a:r>
              <a:rPr lang="fr-FR" sz="1600" b="1" dirty="0">
                <a:solidFill>
                  <a:srgbClr val="00B050"/>
                </a:solidFill>
              </a:rPr>
              <a:t>la grâce et la vérité sont venues </a:t>
            </a:r>
            <a:r>
              <a:rPr lang="fr-FR" sz="1600" b="1" dirty="0"/>
              <a:t>par Jésus Christ.</a:t>
            </a:r>
          </a:p>
          <a:p>
            <a:r>
              <a:rPr lang="fr-FR" sz="1600" b="1" dirty="0"/>
              <a:t>Dieu, personne ne l’a jamais vu ; le Fils unique, lui qui est Dieu, lui qui est dans le sein du Père, c’est lui qui </a:t>
            </a:r>
            <a:r>
              <a:rPr lang="fr-FR" sz="1600" b="1" dirty="0">
                <a:solidFill>
                  <a:srgbClr val="00B050"/>
                </a:solidFill>
              </a:rPr>
              <a:t>l’a fait connaître</a:t>
            </a:r>
            <a:r>
              <a:rPr lang="fr-FR" sz="1600" b="1" dirty="0"/>
              <a:t>.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1403648" y="1700808"/>
            <a:ext cx="201622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292080" y="2636912"/>
            <a:ext cx="201622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755576" y="2924944"/>
            <a:ext cx="151216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403648" y="3356992"/>
            <a:ext cx="1584176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539552" y="4869160"/>
            <a:ext cx="201622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2771800" y="4869160"/>
            <a:ext cx="201622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95536" y="425470"/>
            <a:ext cx="81369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Au commencement était le Verbe, et le Verbe était auprès de Dieu, et le Verbe était Dieu.</a:t>
            </a:r>
          </a:p>
          <a:p>
            <a:r>
              <a:rPr lang="fr-FR" sz="1600" b="1" dirty="0"/>
              <a:t>Il était au commencement auprès de Dieu.</a:t>
            </a:r>
          </a:p>
          <a:p>
            <a:r>
              <a:rPr lang="fr-FR" sz="1600" b="1" dirty="0"/>
              <a:t>C’est par lui </a:t>
            </a:r>
            <a:r>
              <a:rPr lang="fr-FR" sz="1600" dirty="0">
                <a:solidFill>
                  <a:srgbClr val="00B0F0"/>
                </a:solidFill>
              </a:rPr>
              <a:t>que tout est venu à l’existence</a:t>
            </a:r>
            <a:r>
              <a:rPr lang="fr-FR" sz="1600" b="1" dirty="0">
                <a:solidFill>
                  <a:srgbClr val="00B0F0"/>
                </a:solidFill>
              </a:rPr>
              <a:t>, et rien de ce qui s’est fait ne s’est fait sans lui.</a:t>
            </a:r>
          </a:p>
          <a:p>
            <a:r>
              <a:rPr lang="fr-FR" sz="1600" b="1" dirty="0"/>
              <a:t>En lui était la vie, et la vie était la </a:t>
            </a:r>
            <a:r>
              <a:rPr lang="fr-FR" sz="1600" b="1" dirty="0">
                <a:solidFill>
                  <a:srgbClr val="FFC000"/>
                </a:solidFill>
              </a:rPr>
              <a:t>lumière des hommes</a:t>
            </a:r>
            <a:r>
              <a:rPr lang="fr-FR" sz="1600" b="1" dirty="0"/>
              <a:t> ;</a:t>
            </a:r>
          </a:p>
          <a:p>
            <a:r>
              <a:rPr lang="fr-FR" sz="1600" b="1" dirty="0"/>
              <a:t>la </a:t>
            </a:r>
            <a:r>
              <a:rPr lang="fr-FR" sz="1600" b="1" dirty="0">
                <a:solidFill>
                  <a:srgbClr val="FFC000"/>
                </a:solidFill>
              </a:rPr>
              <a:t>lumière brille </a:t>
            </a:r>
            <a:r>
              <a:rPr lang="fr-FR" sz="1600" b="1" dirty="0"/>
              <a:t>dans les ténèbres, et les ténèbres ne l’ont pas arrêtée.</a:t>
            </a:r>
          </a:p>
          <a:p>
            <a:r>
              <a:rPr lang="fr-FR" sz="1600" b="1" dirty="0"/>
              <a:t>	Il y eut un homme envoyé par Dieu ; son nom était Jean. Il est venu comme témoin, 	pour rendre témoignage à la Lumière, afin que tous  croient par lui.</a:t>
            </a:r>
          </a:p>
          <a:p>
            <a:r>
              <a:rPr lang="fr-FR" sz="1600" b="1" dirty="0"/>
              <a:t>Cet homme n’était pas </a:t>
            </a:r>
            <a:r>
              <a:rPr lang="fr-FR" sz="1600" b="1" dirty="0">
                <a:solidFill>
                  <a:srgbClr val="FFC000"/>
                </a:solidFill>
              </a:rPr>
              <a:t>la Lumière</a:t>
            </a:r>
            <a:r>
              <a:rPr lang="fr-FR" sz="1600" b="1" dirty="0"/>
              <a:t>, mais il était là pour rendre témoignage </a:t>
            </a:r>
            <a:r>
              <a:rPr lang="fr-FR" sz="1600" b="1" dirty="0">
                <a:solidFill>
                  <a:srgbClr val="FFC000"/>
                </a:solidFill>
              </a:rPr>
              <a:t>à la Lumière</a:t>
            </a:r>
            <a:r>
              <a:rPr lang="fr-FR" sz="1600" b="1" dirty="0"/>
              <a:t>.</a:t>
            </a:r>
          </a:p>
          <a:p>
            <a:r>
              <a:rPr lang="fr-FR" sz="1600" b="1" dirty="0"/>
              <a:t>Le Verbe était la vraie </a:t>
            </a:r>
            <a:r>
              <a:rPr lang="fr-FR" sz="1600" b="1" dirty="0">
                <a:solidFill>
                  <a:srgbClr val="FFC000"/>
                </a:solidFill>
              </a:rPr>
              <a:t>Lumière</a:t>
            </a:r>
            <a:r>
              <a:rPr lang="fr-FR" sz="1600" b="1" dirty="0"/>
              <a:t>, qui éclaire tout homme en venant dans le monde.</a:t>
            </a:r>
          </a:p>
          <a:p>
            <a:r>
              <a:rPr lang="fr-FR" sz="1600" b="1" dirty="0"/>
              <a:t>Il était dans le monde, et </a:t>
            </a:r>
            <a:r>
              <a:rPr lang="fr-FR" sz="1600" b="1" dirty="0">
                <a:solidFill>
                  <a:srgbClr val="00B0F0"/>
                </a:solidFill>
              </a:rPr>
              <a:t>le monde était venu par lui à l’existence, </a:t>
            </a:r>
            <a:r>
              <a:rPr lang="fr-FR" sz="1600" b="1" dirty="0"/>
              <a:t>mais le monde ne l’a pas reconnu.</a:t>
            </a:r>
          </a:p>
          <a:p>
            <a:r>
              <a:rPr lang="fr-FR" sz="1600" b="1" dirty="0"/>
              <a:t>	Il est venu chez lui, et les siens ne l’ont pas reçu.</a:t>
            </a:r>
          </a:p>
          <a:p>
            <a:r>
              <a:rPr lang="fr-FR" sz="1600" b="1" dirty="0"/>
              <a:t>		Mais à tous </a:t>
            </a:r>
            <a:r>
              <a:rPr lang="fr-FR" sz="1600" b="1" dirty="0">
                <a:solidFill>
                  <a:srgbClr val="00B050"/>
                </a:solidFill>
              </a:rPr>
              <a:t>ceux qui l’ont reçu</a:t>
            </a:r>
            <a:r>
              <a:rPr lang="fr-FR" sz="1600" b="1" dirty="0"/>
              <a:t>, 	</a:t>
            </a:r>
          </a:p>
          <a:p>
            <a:r>
              <a:rPr lang="fr-FR" sz="1600" b="1" dirty="0"/>
              <a:t>			</a:t>
            </a:r>
            <a:r>
              <a:rPr lang="fr-FR" sz="1600" b="1" dirty="0">
                <a:solidFill>
                  <a:srgbClr val="FF0000"/>
                </a:solidFill>
              </a:rPr>
              <a:t>il a donné de pouvoir devenir enfants de Dieu, </a:t>
            </a:r>
          </a:p>
          <a:p>
            <a:r>
              <a:rPr lang="fr-FR" sz="1600" b="1" dirty="0"/>
              <a:t>		eux </a:t>
            </a:r>
            <a:r>
              <a:rPr lang="fr-FR" sz="1600" b="1" dirty="0">
                <a:solidFill>
                  <a:srgbClr val="00B050"/>
                </a:solidFill>
              </a:rPr>
              <a:t>qui croient en son nom. </a:t>
            </a:r>
          </a:p>
          <a:p>
            <a:r>
              <a:rPr lang="fr-FR" sz="1600" b="1" dirty="0"/>
              <a:t>	ils ne sont pas nés du sang, ni d’une volonté charnelle, ni d’une volonté d’homme : 	ils sont nés de Dieu.</a:t>
            </a:r>
          </a:p>
          <a:p>
            <a:r>
              <a:rPr lang="fr-FR" sz="1600" b="1" dirty="0"/>
              <a:t>Et le Verbe s’est fait chair, il a habité parmi nous, et </a:t>
            </a:r>
            <a:r>
              <a:rPr lang="fr-FR" sz="1600" b="1" dirty="0">
                <a:solidFill>
                  <a:srgbClr val="00B050"/>
                </a:solidFill>
              </a:rPr>
              <a:t>nous avons vu sa gloire</a:t>
            </a:r>
            <a:r>
              <a:rPr lang="fr-FR" sz="1600" b="1" dirty="0"/>
              <a:t>, la gloire qu’il tient de son Père comme Fils unique, plein de grâce et de vérité.</a:t>
            </a:r>
          </a:p>
          <a:p>
            <a:r>
              <a:rPr lang="fr-FR" sz="1600" b="1" dirty="0"/>
              <a:t>	Jean le Baptiste lui rend témoignage en proclamant : « C’est de lui que j’ai dit : Celui 	qui vient derrière moi est passé devant moi, car avant moi il était. »</a:t>
            </a:r>
          </a:p>
          <a:p>
            <a:r>
              <a:rPr lang="fr-FR" sz="1600" b="1" dirty="0"/>
              <a:t>Tous </a:t>
            </a:r>
            <a:r>
              <a:rPr lang="fr-FR" sz="1600" b="1" dirty="0">
                <a:solidFill>
                  <a:srgbClr val="00B050"/>
                </a:solidFill>
              </a:rPr>
              <a:t>nous avons eu part à sa plénitude, </a:t>
            </a:r>
            <a:r>
              <a:rPr lang="fr-FR" sz="1600" b="1" dirty="0"/>
              <a:t>nous avons reçu grâce après grâce ;</a:t>
            </a:r>
          </a:p>
          <a:p>
            <a:r>
              <a:rPr lang="fr-FR" sz="1600" b="1" dirty="0"/>
              <a:t>car la Loi fut donnée par Moïse, </a:t>
            </a:r>
            <a:r>
              <a:rPr lang="fr-FR" sz="1600" b="1" dirty="0">
                <a:solidFill>
                  <a:srgbClr val="00B050"/>
                </a:solidFill>
              </a:rPr>
              <a:t>la grâce et la vérité sont venues </a:t>
            </a:r>
            <a:r>
              <a:rPr lang="fr-FR" sz="1600" b="1" dirty="0"/>
              <a:t>par Jésus Christ.</a:t>
            </a:r>
          </a:p>
          <a:p>
            <a:r>
              <a:rPr lang="fr-FR" sz="1600" b="1" dirty="0"/>
              <a:t>Dieu, personne ne l’a jamais vu ; le Fils unique, lui qui est Dieu, lui qui est dans le sein du Père, c’est lui qui </a:t>
            </a:r>
            <a:r>
              <a:rPr lang="fr-FR" sz="1600" b="1" dirty="0">
                <a:solidFill>
                  <a:srgbClr val="00B050"/>
                </a:solidFill>
              </a:rPr>
              <a:t>l’a fait connaître</a:t>
            </a:r>
            <a:r>
              <a:rPr lang="fr-FR" sz="1600" b="1" dirty="0"/>
              <a:t>.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1403648" y="1700808"/>
            <a:ext cx="201622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292080" y="2636912"/>
            <a:ext cx="201622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755576" y="2924944"/>
            <a:ext cx="151216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403648" y="3356992"/>
            <a:ext cx="1584176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539552" y="4869160"/>
            <a:ext cx="201622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2771800" y="4869160"/>
            <a:ext cx="201622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4716016" y="1700808"/>
            <a:ext cx="1656184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6084168" y="2924944"/>
            <a:ext cx="2016224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467544" y="3140968"/>
            <a:ext cx="72008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3419872" y="3429000"/>
            <a:ext cx="2016224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0" y="2564904"/>
            <a:ext cx="467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/>
              <a:t>-</a:t>
            </a:r>
            <a:endParaRPr lang="fr-FR" b="1" dirty="0"/>
          </a:p>
        </p:txBody>
      </p:sp>
      <p:sp>
        <p:nvSpPr>
          <p:cNvPr id="15" name="Rectangle 14"/>
          <p:cNvSpPr/>
          <p:nvPr/>
        </p:nvSpPr>
        <p:spPr>
          <a:xfrm>
            <a:off x="0" y="2852936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b="1" dirty="0">
                <a:solidFill>
                  <a:prstClr val="black"/>
                </a:solidFill>
              </a:rPr>
              <a:t>-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0" y="4077072"/>
            <a:ext cx="75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+</a:t>
            </a:r>
            <a:endParaRPr lang="fr-FR" sz="14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0" y="4437112"/>
            <a:ext cx="75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+</a:t>
            </a:r>
            <a:endParaRPr lang="fr-FR" sz="14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0" y="5373216"/>
            <a:ext cx="75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+</a:t>
            </a:r>
            <a:endParaRPr lang="fr-FR" sz="1400" b="1" dirty="0"/>
          </a:p>
        </p:txBody>
      </p:sp>
      <p:sp>
        <p:nvSpPr>
          <p:cNvPr id="26" name="Rectangle 25"/>
          <p:cNvSpPr/>
          <p:nvPr/>
        </p:nvSpPr>
        <p:spPr>
          <a:xfrm>
            <a:off x="0" y="1196752"/>
            <a:ext cx="37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b="1" dirty="0">
                <a:solidFill>
                  <a:prstClr val="black"/>
                </a:solidFill>
              </a:rPr>
              <a:t>-</a:t>
            </a:r>
            <a:endParaRPr lang="fr-FR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Résultat de recherche d'images pour &quot;trame de tapisseri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8"/>
            <a:ext cx="9144000" cy="6855282"/>
          </a:xfrm>
          <a:prstGeom prst="rect">
            <a:avLst/>
          </a:prstGeom>
          <a:noFill/>
        </p:spPr>
      </p:pic>
      <p:sp>
        <p:nvSpPr>
          <p:cNvPr id="3" name="Forme libre 2"/>
          <p:cNvSpPr/>
          <p:nvPr/>
        </p:nvSpPr>
        <p:spPr>
          <a:xfrm>
            <a:off x="51275" y="3418318"/>
            <a:ext cx="863125" cy="206924"/>
          </a:xfrm>
          <a:custGeom>
            <a:avLst/>
            <a:gdLst>
              <a:gd name="connsiteX0" fmla="*/ 0 w 863125"/>
              <a:gd name="connsiteY0" fmla="*/ 17091 h 206924"/>
              <a:gd name="connsiteX1" fmla="*/ 94004 w 863125"/>
              <a:gd name="connsiteY1" fmla="*/ 0 h 206924"/>
              <a:gd name="connsiteX2" fmla="*/ 196553 w 863125"/>
              <a:gd name="connsiteY2" fmla="*/ 8546 h 206924"/>
              <a:gd name="connsiteX3" fmla="*/ 273465 w 863125"/>
              <a:gd name="connsiteY3" fmla="*/ 25637 h 206924"/>
              <a:gd name="connsiteX4" fmla="*/ 299103 w 863125"/>
              <a:gd name="connsiteY4" fmla="*/ 42729 h 206924"/>
              <a:gd name="connsiteX5" fmla="*/ 324740 w 863125"/>
              <a:gd name="connsiteY5" fmla="*/ 51275 h 206924"/>
              <a:gd name="connsiteX6" fmla="*/ 350377 w 863125"/>
              <a:gd name="connsiteY6" fmla="*/ 68366 h 206924"/>
              <a:gd name="connsiteX7" fmla="*/ 401652 w 863125"/>
              <a:gd name="connsiteY7" fmla="*/ 85458 h 206924"/>
              <a:gd name="connsiteX8" fmla="*/ 427289 w 863125"/>
              <a:gd name="connsiteY8" fmla="*/ 94003 h 206924"/>
              <a:gd name="connsiteX9" fmla="*/ 504202 w 863125"/>
              <a:gd name="connsiteY9" fmla="*/ 128187 h 206924"/>
              <a:gd name="connsiteX10" fmla="*/ 529839 w 863125"/>
              <a:gd name="connsiteY10" fmla="*/ 136732 h 206924"/>
              <a:gd name="connsiteX11" fmla="*/ 555476 w 863125"/>
              <a:gd name="connsiteY11" fmla="*/ 153824 h 206924"/>
              <a:gd name="connsiteX12" fmla="*/ 632389 w 863125"/>
              <a:gd name="connsiteY12" fmla="*/ 170916 h 206924"/>
              <a:gd name="connsiteX13" fmla="*/ 863125 w 863125"/>
              <a:gd name="connsiteY13" fmla="*/ 188007 h 20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3125" h="206924">
                <a:moveTo>
                  <a:pt x="0" y="17091"/>
                </a:moveTo>
                <a:cubicBezTo>
                  <a:pt x="36054" y="5074"/>
                  <a:pt x="45691" y="0"/>
                  <a:pt x="94004" y="0"/>
                </a:cubicBezTo>
                <a:cubicBezTo>
                  <a:pt x="128305" y="0"/>
                  <a:pt x="162370" y="5697"/>
                  <a:pt x="196553" y="8546"/>
                </a:cubicBezTo>
                <a:cubicBezTo>
                  <a:pt x="204163" y="10068"/>
                  <a:pt x="262901" y="21109"/>
                  <a:pt x="273465" y="25637"/>
                </a:cubicBezTo>
                <a:cubicBezTo>
                  <a:pt x="282906" y="29683"/>
                  <a:pt x="289916" y="38136"/>
                  <a:pt x="299103" y="42729"/>
                </a:cubicBezTo>
                <a:cubicBezTo>
                  <a:pt x="307160" y="46758"/>
                  <a:pt x="316683" y="47247"/>
                  <a:pt x="324740" y="51275"/>
                </a:cubicBezTo>
                <a:cubicBezTo>
                  <a:pt x="333926" y="55868"/>
                  <a:pt x="340992" y="64195"/>
                  <a:pt x="350377" y="68366"/>
                </a:cubicBezTo>
                <a:cubicBezTo>
                  <a:pt x="366840" y="75683"/>
                  <a:pt x="384560" y="79761"/>
                  <a:pt x="401652" y="85458"/>
                </a:cubicBezTo>
                <a:lnTo>
                  <a:pt x="427289" y="94003"/>
                </a:lnTo>
                <a:cubicBezTo>
                  <a:pt x="467916" y="121088"/>
                  <a:pt x="443185" y="107848"/>
                  <a:pt x="504202" y="128187"/>
                </a:cubicBezTo>
                <a:lnTo>
                  <a:pt x="529839" y="136732"/>
                </a:lnTo>
                <a:cubicBezTo>
                  <a:pt x="538385" y="142429"/>
                  <a:pt x="546290" y="149231"/>
                  <a:pt x="555476" y="153824"/>
                </a:cubicBezTo>
                <a:cubicBezTo>
                  <a:pt x="579925" y="166049"/>
                  <a:pt x="606133" y="164352"/>
                  <a:pt x="632389" y="170916"/>
                </a:cubicBezTo>
                <a:cubicBezTo>
                  <a:pt x="776421" y="206924"/>
                  <a:pt x="546088" y="188007"/>
                  <a:pt x="863125" y="188007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 3"/>
          <p:cNvSpPr/>
          <p:nvPr/>
        </p:nvSpPr>
        <p:spPr>
          <a:xfrm>
            <a:off x="1333144" y="3332860"/>
            <a:ext cx="2512463" cy="239282"/>
          </a:xfrm>
          <a:custGeom>
            <a:avLst/>
            <a:gdLst>
              <a:gd name="connsiteX0" fmla="*/ 0 w 2512463"/>
              <a:gd name="connsiteY0" fmla="*/ 239282 h 239282"/>
              <a:gd name="connsiteX1" fmla="*/ 68366 w 2512463"/>
              <a:gd name="connsiteY1" fmla="*/ 230736 h 239282"/>
              <a:gd name="connsiteX2" fmla="*/ 119641 w 2512463"/>
              <a:gd name="connsiteY2" fmla="*/ 213645 h 239282"/>
              <a:gd name="connsiteX3" fmla="*/ 179462 w 2512463"/>
              <a:gd name="connsiteY3" fmla="*/ 196553 h 239282"/>
              <a:gd name="connsiteX4" fmla="*/ 213645 w 2512463"/>
              <a:gd name="connsiteY4" fmla="*/ 188007 h 239282"/>
              <a:gd name="connsiteX5" fmla="*/ 239282 w 2512463"/>
              <a:gd name="connsiteY5" fmla="*/ 179461 h 239282"/>
              <a:gd name="connsiteX6" fmla="*/ 367469 w 2512463"/>
              <a:gd name="connsiteY6" fmla="*/ 153824 h 239282"/>
              <a:gd name="connsiteX7" fmla="*/ 427290 w 2512463"/>
              <a:gd name="connsiteY7" fmla="*/ 136733 h 239282"/>
              <a:gd name="connsiteX8" fmla="*/ 512748 w 2512463"/>
              <a:gd name="connsiteY8" fmla="*/ 119641 h 239282"/>
              <a:gd name="connsiteX9" fmla="*/ 606751 w 2512463"/>
              <a:gd name="connsiteY9" fmla="*/ 94004 h 239282"/>
              <a:gd name="connsiteX10" fmla="*/ 692209 w 2512463"/>
              <a:gd name="connsiteY10" fmla="*/ 85458 h 239282"/>
              <a:gd name="connsiteX11" fmla="*/ 734938 w 2512463"/>
              <a:gd name="connsiteY11" fmla="*/ 76912 h 239282"/>
              <a:gd name="connsiteX12" fmla="*/ 854579 w 2512463"/>
              <a:gd name="connsiteY12" fmla="*/ 68366 h 239282"/>
              <a:gd name="connsiteX13" fmla="*/ 914400 w 2512463"/>
              <a:gd name="connsiteY13" fmla="*/ 59820 h 239282"/>
              <a:gd name="connsiteX14" fmla="*/ 948583 w 2512463"/>
              <a:gd name="connsiteY14" fmla="*/ 51275 h 239282"/>
              <a:gd name="connsiteX15" fmla="*/ 1042587 w 2512463"/>
              <a:gd name="connsiteY15" fmla="*/ 42729 h 239282"/>
              <a:gd name="connsiteX16" fmla="*/ 1076770 w 2512463"/>
              <a:gd name="connsiteY16" fmla="*/ 34183 h 239282"/>
              <a:gd name="connsiteX17" fmla="*/ 1136591 w 2512463"/>
              <a:gd name="connsiteY17" fmla="*/ 17091 h 239282"/>
              <a:gd name="connsiteX18" fmla="*/ 1230594 w 2512463"/>
              <a:gd name="connsiteY18" fmla="*/ 8546 h 239282"/>
              <a:gd name="connsiteX19" fmla="*/ 1298961 w 2512463"/>
              <a:gd name="connsiteY19" fmla="*/ 0 h 239282"/>
              <a:gd name="connsiteX20" fmla="*/ 1538243 w 2512463"/>
              <a:gd name="connsiteY20" fmla="*/ 17091 h 239282"/>
              <a:gd name="connsiteX21" fmla="*/ 1589518 w 2512463"/>
              <a:gd name="connsiteY21" fmla="*/ 25637 h 239282"/>
              <a:gd name="connsiteX22" fmla="*/ 1674976 w 2512463"/>
              <a:gd name="connsiteY22" fmla="*/ 34183 h 239282"/>
              <a:gd name="connsiteX23" fmla="*/ 1820254 w 2512463"/>
              <a:gd name="connsiteY23" fmla="*/ 51275 h 239282"/>
              <a:gd name="connsiteX24" fmla="*/ 1845892 w 2512463"/>
              <a:gd name="connsiteY24" fmla="*/ 59820 h 239282"/>
              <a:gd name="connsiteX25" fmla="*/ 1982624 w 2512463"/>
              <a:gd name="connsiteY25" fmla="*/ 76912 h 239282"/>
              <a:gd name="connsiteX26" fmla="*/ 2008262 w 2512463"/>
              <a:gd name="connsiteY26" fmla="*/ 85458 h 239282"/>
              <a:gd name="connsiteX27" fmla="*/ 2110811 w 2512463"/>
              <a:gd name="connsiteY27" fmla="*/ 102549 h 239282"/>
              <a:gd name="connsiteX28" fmla="*/ 2144994 w 2512463"/>
              <a:gd name="connsiteY28" fmla="*/ 111095 h 239282"/>
              <a:gd name="connsiteX29" fmla="*/ 2170632 w 2512463"/>
              <a:gd name="connsiteY29" fmla="*/ 119641 h 239282"/>
              <a:gd name="connsiteX30" fmla="*/ 2221906 w 2512463"/>
              <a:gd name="connsiteY30" fmla="*/ 128187 h 239282"/>
              <a:gd name="connsiteX31" fmla="*/ 2256090 w 2512463"/>
              <a:gd name="connsiteY31" fmla="*/ 136733 h 239282"/>
              <a:gd name="connsiteX32" fmla="*/ 2375731 w 2512463"/>
              <a:gd name="connsiteY32" fmla="*/ 153824 h 239282"/>
              <a:gd name="connsiteX33" fmla="*/ 2452643 w 2512463"/>
              <a:gd name="connsiteY33" fmla="*/ 170916 h 239282"/>
              <a:gd name="connsiteX34" fmla="*/ 2512463 w 2512463"/>
              <a:gd name="connsiteY34" fmla="*/ 170916 h 239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512463" h="239282">
                <a:moveTo>
                  <a:pt x="0" y="239282"/>
                </a:moveTo>
                <a:cubicBezTo>
                  <a:pt x="22789" y="236433"/>
                  <a:pt x="45910" y="235548"/>
                  <a:pt x="68366" y="230736"/>
                </a:cubicBezTo>
                <a:cubicBezTo>
                  <a:pt x="85982" y="226961"/>
                  <a:pt x="102163" y="218015"/>
                  <a:pt x="119641" y="213645"/>
                </a:cubicBezTo>
                <a:cubicBezTo>
                  <a:pt x="226501" y="186929"/>
                  <a:pt x="93643" y="221073"/>
                  <a:pt x="179462" y="196553"/>
                </a:cubicBezTo>
                <a:cubicBezTo>
                  <a:pt x="190755" y="193326"/>
                  <a:pt x="202352" y="191234"/>
                  <a:pt x="213645" y="188007"/>
                </a:cubicBezTo>
                <a:cubicBezTo>
                  <a:pt x="222306" y="185532"/>
                  <a:pt x="230621" y="181936"/>
                  <a:pt x="239282" y="179461"/>
                </a:cubicBezTo>
                <a:cubicBezTo>
                  <a:pt x="281247" y="167471"/>
                  <a:pt x="324512" y="160984"/>
                  <a:pt x="367469" y="153824"/>
                </a:cubicBezTo>
                <a:cubicBezTo>
                  <a:pt x="394381" y="144853"/>
                  <a:pt x="397233" y="143174"/>
                  <a:pt x="427290" y="136733"/>
                </a:cubicBezTo>
                <a:cubicBezTo>
                  <a:pt x="455695" y="130646"/>
                  <a:pt x="485189" y="128828"/>
                  <a:pt x="512748" y="119641"/>
                </a:cubicBezTo>
                <a:cubicBezTo>
                  <a:pt x="541663" y="110002"/>
                  <a:pt x="579208" y="96758"/>
                  <a:pt x="606751" y="94004"/>
                </a:cubicBezTo>
                <a:cubicBezTo>
                  <a:pt x="635237" y="91155"/>
                  <a:pt x="663832" y="89242"/>
                  <a:pt x="692209" y="85458"/>
                </a:cubicBezTo>
                <a:cubicBezTo>
                  <a:pt x="706607" y="83538"/>
                  <a:pt x="720493" y="78433"/>
                  <a:pt x="734938" y="76912"/>
                </a:cubicBezTo>
                <a:cubicBezTo>
                  <a:pt x="774700" y="72726"/>
                  <a:pt x="814777" y="72157"/>
                  <a:pt x="854579" y="68366"/>
                </a:cubicBezTo>
                <a:cubicBezTo>
                  <a:pt x="874631" y="66456"/>
                  <a:pt x="894582" y="63423"/>
                  <a:pt x="914400" y="59820"/>
                </a:cubicBezTo>
                <a:cubicBezTo>
                  <a:pt x="925956" y="57719"/>
                  <a:pt x="936941" y="52827"/>
                  <a:pt x="948583" y="51275"/>
                </a:cubicBezTo>
                <a:cubicBezTo>
                  <a:pt x="979771" y="47117"/>
                  <a:pt x="1011252" y="45578"/>
                  <a:pt x="1042587" y="42729"/>
                </a:cubicBezTo>
                <a:cubicBezTo>
                  <a:pt x="1053981" y="39880"/>
                  <a:pt x="1065477" y="37410"/>
                  <a:pt x="1076770" y="34183"/>
                </a:cubicBezTo>
                <a:cubicBezTo>
                  <a:pt x="1099840" y="27591"/>
                  <a:pt x="1111543" y="20431"/>
                  <a:pt x="1136591" y="17091"/>
                </a:cubicBezTo>
                <a:cubicBezTo>
                  <a:pt x="1167779" y="12933"/>
                  <a:pt x="1199303" y="11840"/>
                  <a:pt x="1230594" y="8546"/>
                </a:cubicBezTo>
                <a:cubicBezTo>
                  <a:pt x="1253434" y="6142"/>
                  <a:pt x="1276172" y="2849"/>
                  <a:pt x="1298961" y="0"/>
                </a:cubicBezTo>
                <a:lnTo>
                  <a:pt x="1538243" y="17091"/>
                </a:lnTo>
                <a:cubicBezTo>
                  <a:pt x="1555475" y="18905"/>
                  <a:pt x="1572324" y="23488"/>
                  <a:pt x="1589518" y="25637"/>
                </a:cubicBezTo>
                <a:cubicBezTo>
                  <a:pt x="1617925" y="29188"/>
                  <a:pt x="1646544" y="30838"/>
                  <a:pt x="1674976" y="34183"/>
                </a:cubicBezTo>
                <a:cubicBezTo>
                  <a:pt x="1889081" y="59373"/>
                  <a:pt x="1535751" y="22824"/>
                  <a:pt x="1820254" y="51275"/>
                </a:cubicBezTo>
                <a:cubicBezTo>
                  <a:pt x="1828800" y="54123"/>
                  <a:pt x="1836994" y="58415"/>
                  <a:pt x="1845892" y="59820"/>
                </a:cubicBezTo>
                <a:cubicBezTo>
                  <a:pt x="1891262" y="66984"/>
                  <a:pt x="1982624" y="76912"/>
                  <a:pt x="1982624" y="76912"/>
                </a:cubicBezTo>
                <a:cubicBezTo>
                  <a:pt x="1991170" y="79761"/>
                  <a:pt x="1999429" y="83691"/>
                  <a:pt x="2008262" y="85458"/>
                </a:cubicBezTo>
                <a:cubicBezTo>
                  <a:pt x="2186625" y="121131"/>
                  <a:pt x="1973217" y="71973"/>
                  <a:pt x="2110811" y="102549"/>
                </a:cubicBezTo>
                <a:cubicBezTo>
                  <a:pt x="2122276" y="105097"/>
                  <a:pt x="2133701" y="107868"/>
                  <a:pt x="2144994" y="111095"/>
                </a:cubicBezTo>
                <a:cubicBezTo>
                  <a:pt x="2153656" y="113570"/>
                  <a:pt x="2161838" y="117687"/>
                  <a:pt x="2170632" y="119641"/>
                </a:cubicBezTo>
                <a:cubicBezTo>
                  <a:pt x="2187546" y="123400"/>
                  <a:pt x="2204915" y="124789"/>
                  <a:pt x="2221906" y="128187"/>
                </a:cubicBezTo>
                <a:cubicBezTo>
                  <a:pt x="2233423" y="130491"/>
                  <a:pt x="2244573" y="134430"/>
                  <a:pt x="2256090" y="136733"/>
                </a:cubicBezTo>
                <a:cubicBezTo>
                  <a:pt x="2297151" y="144945"/>
                  <a:pt x="2333734" y="148574"/>
                  <a:pt x="2375731" y="153824"/>
                </a:cubicBezTo>
                <a:cubicBezTo>
                  <a:pt x="2406860" y="164201"/>
                  <a:pt x="2413538" y="167908"/>
                  <a:pt x="2452643" y="170916"/>
                </a:cubicBezTo>
                <a:cubicBezTo>
                  <a:pt x="2472524" y="172445"/>
                  <a:pt x="2492523" y="170916"/>
                  <a:pt x="2512463" y="170916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n w="76200">
                <a:solidFill>
                  <a:srgbClr val="FF0000"/>
                </a:solidFill>
              </a:ln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4298535" y="3356992"/>
            <a:ext cx="2127902" cy="171475"/>
          </a:xfrm>
          <a:custGeom>
            <a:avLst/>
            <a:gdLst>
              <a:gd name="connsiteX0" fmla="*/ 0 w 2127902"/>
              <a:gd name="connsiteY0" fmla="*/ 119641 h 171475"/>
              <a:gd name="connsiteX1" fmla="*/ 256373 w 2127902"/>
              <a:gd name="connsiteY1" fmla="*/ 85458 h 171475"/>
              <a:gd name="connsiteX2" fmla="*/ 376015 w 2127902"/>
              <a:gd name="connsiteY2" fmla="*/ 76912 h 171475"/>
              <a:gd name="connsiteX3" fmla="*/ 478564 w 2127902"/>
              <a:gd name="connsiteY3" fmla="*/ 68366 h 171475"/>
              <a:gd name="connsiteX4" fmla="*/ 623843 w 2127902"/>
              <a:gd name="connsiteY4" fmla="*/ 59821 h 171475"/>
              <a:gd name="connsiteX5" fmla="*/ 658026 w 2127902"/>
              <a:gd name="connsiteY5" fmla="*/ 51275 h 171475"/>
              <a:gd name="connsiteX6" fmla="*/ 717846 w 2127902"/>
              <a:gd name="connsiteY6" fmla="*/ 42729 h 171475"/>
              <a:gd name="connsiteX7" fmla="*/ 863125 w 2127902"/>
              <a:gd name="connsiteY7" fmla="*/ 25637 h 171475"/>
              <a:gd name="connsiteX8" fmla="*/ 982766 w 2127902"/>
              <a:gd name="connsiteY8" fmla="*/ 8546 h 171475"/>
              <a:gd name="connsiteX9" fmla="*/ 1051132 w 2127902"/>
              <a:gd name="connsiteY9" fmla="*/ 0 h 171475"/>
              <a:gd name="connsiteX10" fmla="*/ 1341689 w 2127902"/>
              <a:gd name="connsiteY10" fmla="*/ 8546 h 171475"/>
              <a:gd name="connsiteX11" fmla="*/ 1367327 w 2127902"/>
              <a:gd name="connsiteY11" fmla="*/ 17092 h 171475"/>
              <a:gd name="connsiteX12" fmla="*/ 1452785 w 2127902"/>
              <a:gd name="connsiteY12" fmla="*/ 42729 h 171475"/>
              <a:gd name="connsiteX13" fmla="*/ 1512605 w 2127902"/>
              <a:gd name="connsiteY13" fmla="*/ 59821 h 171475"/>
              <a:gd name="connsiteX14" fmla="*/ 1572426 w 2127902"/>
              <a:gd name="connsiteY14" fmla="*/ 76912 h 171475"/>
              <a:gd name="connsiteX15" fmla="*/ 1632246 w 2127902"/>
              <a:gd name="connsiteY15" fmla="*/ 85458 h 171475"/>
              <a:gd name="connsiteX16" fmla="*/ 1700613 w 2127902"/>
              <a:gd name="connsiteY16" fmla="*/ 102549 h 171475"/>
              <a:gd name="connsiteX17" fmla="*/ 1768979 w 2127902"/>
              <a:gd name="connsiteY17" fmla="*/ 111095 h 171475"/>
              <a:gd name="connsiteX18" fmla="*/ 1811708 w 2127902"/>
              <a:gd name="connsiteY18" fmla="*/ 119641 h 171475"/>
              <a:gd name="connsiteX19" fmla="*/ 1862983 w 2127902"/>
              <a:gd name="connsiteY19" fmla="*/ 128187 h 171475"/>
              <a:gd name="connsiteX20" fmla="*/ 1905712 w 2127902"/>
              <a:gd name="connsiteY20" fmla="*/ 136733 h 171475"/>
              <a:gd name="connsiteX21" fmla="*/ 2042444 w 2127902"/>
              <a:gd name="connsiteY21" fmla="*/ 153824 h 171475"/>
              <a:gd name="connsiteX22" fmla="*/ 2076628 w 2127902"/>
              <a:gd name="connsiteY22" fmla="*/ 162370 h 171475"/>
              <a:gd name="connsiteX23" fmla="*/ 2127902 w 2127902"/>
              <a:gd name="connsiteY23" fmla="*/ 170916 h 1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27902" h="171475">
                <a:moveTo>
                  <a:pt x="0" y="119641"/>
                </a:moveTo>
                <a:cubicBezTo>
                  <a:pt x="120808" y="89438"/>
                  <a:pt x="68029" y="98911"/>
                  <a:pt x="256373" y="85458"/>
                </a:cubicBezTo>
                <a:lnTo>
                  <a:pt x="376015" y="76912"/>
                </a:lnTo>
                <a:lnTo>
                  <a:pt x="478564" y="68366"/>
                </a:lnTo>
                <a:cubicBezTo>
                  <a:pt x="526959" y="65029"/>
                  <a:pt x="575417" y="62669"/>
                  <a:pt x="623843" y="59821"/>
                </a:cubicBezTo>
                <a:cubicBezTo>
                  <a:pt x="635237" y="56972"/>
                  <a:pt x="646470" y="53376"/>
                  <a:pt x="658026" y="51275"/>
                </a:cubicBezTo>
                <a:cubicBezTo>
                  <a:pt x="677844" y="47672"/>
                  <a:pt x="697880" y="45391"/>
                  <a:pt x="717846" y="42729"/>
                </a:cubicBezTo>
                <a:cubicBezTo>
                  <a:pt x="776568" y="34899"/>
                  <a:pt x="802969" y="32321"/>
                  <a:pt x="863125" y="25637"/>
                </a:cubicBezTo>
                <a:cubicBezTo>
                  <a:pt x="928271" y="9352"/>
                  <a:pt x="877848" y="20204"/>
                  <a:pt x="982766" y="8546"/>
                </a:cubicBezTo>
                <a:cubicBezTo>
                  <a:pt x="1005592" y="6010"/>
                  <a:pt x="1028343" y="2849"/>
                  <a:pt x="1051132" y="0"/>
                </a:cubicBezTo>
                <a:cubicBezTo>
                  <a:pt x="1147984" y="2849"/>
                  <a:pt x="1244936" y="3316"/>
                  <a:pt x="1341689" y="8546"/>
                </a:cubicBezTo>
                <a:cubicBezTo>
                  <a:pt x="1350684" y="9032"/>
                  <a:pt x="1358665" y="14617"/>
                  <a:pt x="1367327" y="17092"/>
                </a:cubicBezTo>
                <a:cubicBezTo>
                  <a:pt x="1457727" y="42919"/>
                  <a:pt x="1330945" y="2115"/>
                  <a:pt x="1452785" y="42729"/>
                </a:cubicBezTo>
                <a:cubicBezTo>
                  <a:pt x="1514233" y="63212"/>
                  <a:pt x="1437518" y="38369"/>
                  <a:pt x="1512605" y="59821"/>
                </a:cubicBezTo>
                <a:cubicBezTo>
                  <a:pt x="1544628" y="68970"/>
                  <a:pt x="1535706" y="70235"/>
                  <a:pt x="1572426" y="76912"/>
                </a:cubicBezTo>
                <a:cubicBezTo>
                  <a:pt x="1592244" y="80515"/>
                  <a:pt x="1612306" y="82609"/>
                  <a:pt x="1632246" y="85458"/>
                </a:cubicBezTo>
                <a:cubicBezTo>
                  <a:pt x="1663443" y="95857"/>
                  <a:pt x="1662305" y="96656"/>
                  <a:pt x="1700613" y="102549"/>
                </a:cubicBezTo>
                <a:cubicBezTo>
                  <a:pt x="1723312" y="106041"/>
                  <a:pt x="1746280" y="107603"/>
                  <a:pt x="1768979" y="111095"/>
                </a:cubicBezTo>
                <a:cubicBezTo>
                  <a:pt x="1783335" y="113304"/>
                  <a:pt x="1797417" y="117043"/>
                  <a:pt x="1811708" y="119641"/>
                </a:cubicBezTo>
                <a:cubicBezTo>
                  <a:pt x="1828756" y="122741"/>
                  <a:pt x="1845935" y="125087"/>
                  <a:pt x="1862983" y="128187"/>
                </a:cubicBezTo>
                <a:cubicBezTo>
                  <a:pt x="1877274" y="130785"/>
                  <a:pt x="1891333" y="134679"/>
                  <a:pt x="1905712" y="136733"/>
                </a:cubicBezTo>
                <a:cubicBezTo>
                  <a:pt x="1951182" y="143229"/>
                  <a:pt x="1997883" y="142684"/>
                  <a:pt x="2042444" y="153824"/>
                </a:cubicBezTo>
                <a:cubicBezTo>
                  <a:pt x="2053839" y="156673"/>
                  <a:pt x="2065162" y="159822"/>
                  <a:pt x="2076628" y="162370"/>
                </a:cubicBezTo>
                <a:cubicBezTo>
                  <a:pt x="2117598" y="171475"/>
                  <a:pt x="2105725" y="170916"/>
                  <a:pt x="2127902" y="170916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/>
          <p:cNvSpPr/>
          <p:nvPr/>
        </p:nvSpPr>
        <p:spPr>
          <a:xfrm>
            <a:off x="6870819" y="3429000"/>
            <a:ext cx="2256089" cy="222191"/>
          </a:xfrm>
          <a:custGeom>
            <a:avLst/>
            <a:gdLst>
              <a:gd name="connsiteX0" fmla="*/ 0 w 2256089"/>
              <a:gd name="connsiteY0" fmla="*/ 222191 h 222191"/>
              <a:gd name="connsiteX1" fmla="*/ 76912 w 2256089"/>
              <a:gd name="connsiteY1" fmla="*/ 213645 h 222191"/>
              <a:gd name="connsiteX2" fmla="*/ 196553 w 2256089"/>
              <a:gd name="connsiteY2" fmla="*/ 205099 h 222191"/>
              <a:gd name="connsiteX3" fmla="*/ 222190 w 2256089"/>
              <a:gd name="connsiteY3" fmla="*/ 196553 h 222191"/>
              <a:gd name="connsiteX4" fmla="*/ 264919 w 2256089"/>
              <a:gd name="connsiteY4" fmla="*/ 188008 h 222191"/>
              <a:gd name="connsiteX5" fmla="*/ 290557 w 2256089"/>
              <a:gd name="connsiteY5" fmla="*/ 179462 h 222191"/>
              <a:gd name="connsiteX6" fmla="*/ 350377 w 2256089"/>
              <a:gd name="connsiteY6" fmla="*/ 170916 h 222191"/>
              <a:gd name="connsiteX7" fmla="*/ 384560 w 2256089"/>
              <a:gd name="connsiteY7" fmla="*/ 162370 h 222191"/>
              <a:gd name="connsiteX8" fmla="*/ 435835 w 2256089"/>
              <a:gd name="connsiteY8" fmla="*/ 153824 h 222191"/>
              <a:gd name="connsiteX9" fmla="*/ 487110 w 2256089"/>
              <a:gd name="connsiteY9" fmla="*/ 136733 h 222191"/>
              <a:gd name="connsiteX10" fmla="*/ 555476 w 2256089"/>
              <a:gd name="connsiteY10" fmla="*/ 128187 h 222191"/>
              <a:gd name="connsiteX11" fmla="*/ 589660 w 2256089"/>
              <a:gd name="connsiteY11" fmla="*/ 119641 h 222191"/>
              <a:gd name="connsiteX12" fmla="*/ 649480 w 2256089"/>
              <a:gd name="connsiteY12" fmla="*/ 111095 h 222191"/>
              <a:gd name="connsiteX13" fmla="*/ 675117 w 2256089"/>
              <a:gd name="connsiteY13" fmla="*/ 102550 h 222191"/>
              <a:gd name="connsiteX14" fmla="*/ 769121 w 2256089"/>
              <a:gd name="connsiteY14" fmla="*/ 85458 h 222191"/>
              <a:gd name="connsiteX15" fmla="*/ 846033 w 2256089"/>
              <a:gd name="connsiteY15" fmla="*/ 59821 h 222191"/>
              <a:gd name="connsiteX16" fmla="*/ 871671 w 2256089"/>
              <a:gd name="connsiteY16" fmla="*/ 51275 h 222191"/>
              <a:gd name="connsiteX17" fmla="*/ 914400 w 2256089"/>
              <a:gd name="connsiteY17" fmla="*/ 42729 h 222191"/>
              <a:gd name="connsiteX18" fmla="*/ 940037 w 2256089"/>
              <a:gd name="connsiteY18" fmla="*/ 34183 h 222191"/>
              <a:gd name="connsiteX19" fmla="*/ 1034041 w 2256089"/>
              <a:gd name="connsiteY19" fmla="*/ 25638 h 222191"/>
              <a:gd name="connsiteX20" fmla="*/ 1102407 w 2256089"/>
              <a:gd name="connsiteY20" fmla="*/ 17092 h 222191"/>
              <a:gd name="connsiteX21" fmla="*/ 1145136 w 2256089"/>
              <a:gd name="connsiteY21" fmla="*/ 8546 h 222191"/>
              <a:gd name="connsiteX22" fmla="*/ 1256231 w 2256089"/>
              <a:gd name="connsiteY22" fmla="*/ 0 h 222191"/>
              <a:gd name="connsiteX23" fmla="*/ 1538243 w 2256089"/>
              <a:gd name="connsiteY23" fmla="*/ 8546 h 222191"/>
              <a:gd name="connsiteX24" fmla="*/ 1606609 w 2256089"/>
              <a:gd name="connsiteY24" fmla="*/ 25638 h 222191"/>
              <a:gd name="connsiteX25" fmla="*/ 1666430 w 2256089"/>
              <a:gd name="connsiteY25" fmla="*/ 42729 h 222191"/>
              <a:gd name="connsiteX26" fmla="*/ 1700613 w 2256089"/>
              <a:gd name="connsiteY26" fmla="*/ 59821 h 222191"/>
              <a:gd name="connsiteX27" fmla="*/ 1726250 w 2256089"/>
              <a:gd name="connsiteY27" fmla="*/ 68367 h 222191"/>
              <a:gd name="connsiteX28" fmla="*/ 1751888 w 2256089"/>
              <a:gd name="connsiteY28" fmla="*/ 85458 h 222191"/>
              <a:gd name="connsiteX29" fmla="*/ 1803162 w 2256089"/>
              <a:gd name="connsiteY29" fmla="*/ 102550 h 222191"/>
              <a:gd name="connsiteX30" fmla="*/ 1854437 w 2256089"/>
              <a:gd name="connsiteY30" fmla="*/ 119641 h 222191"/>
              <a:gd name="connsiteX31" fmla="*/ 1905712 w 2256089"/>
              <a:gd name="connsiteY31" fmla="*/ 136733 h 222191"/>
              <a:gd name="connsiteX32" fmla="*/ 2025353 w 2256089"/>
              <a:gd name="connsiteY32" fmla="*/ 153824 h 222191"/>
              <a:gd name="connsiteX33" fmla="*/ 2127902 w 2256089"/>
              <a:gd name="connsiteY33" fmla="*/ 170916 h 222191"/>
              <a:gd name="connsiteX34" fmla="*/ 2256089 w 2256089"/>
              <a:gd name="connsiteY34" fmla="*/ 179462 h 222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56089" h="222191">
                <a:moveTo>
                  <a:pt x="0" y="222191"/>
                </a:moveTo>
                <a:cubicBezTo>
                  <a:pt x="25637" y="219342"/>
                  <a:pt x="51214" y="215880"/>
                  <a:pt x="76912" y="213645"/>
                </a:cubicBezTo>
                <a:cubicBezTo>
                  <a:pt x="116744" y="210181"/>
                  <a:pt x="156845" y="209771"/>
                  <a:pt x="196553" y="205099"/>
                </a:cubicBezTo>
                <a:cubicBezTo>
                  <a:pt x="205499" y="204046"/>
                  <a:pt x="213451" y="198738"/>
                  <a:pt x="222190" y="196553"/>
                </a:cubicBezTo>
                <a:cubicBezTo>
                  <a:pt x="236281" y="193030"/>
                  <a:pt x="250828" y="191531"/>
                  <a:pt x="264919" y="188008"/>
                </a:cubicBezTo>
                <a:cubicBezTo>
                  <a:pt x="273658" y="185823"/>
                  <a:pt x="281724" y="181229"/>
                  <a:pt x="290557" y="179462"/>
                </a:cubicBezTo>
                <a:cubicBezTo>
                  <a:pt x="310308" y="175512"/>
                  <a:pt x="330559" y="174519"/>
                  <a:pt x="350377" y="170916"/>
                </a:cubicBezTo>
                <a:cubicBezTo>
                  <a:pt x="361933" y="168815"/>
                  <a:pt x="373043" y="164673"/>
                  <a:pt x="384560" y="162370"/>
                </a:cubicBezTo>
                <a:cubicBezTo>
                  <a:pt x="401551" y="158972"/>
                  <a:pt x="419025" y="158026"/>
                  <a:pt x="435835" y="153824"/>
                </a:cubicBezTo>
                <a:cubicBezTo>
                  <a:pt x="453313" y="149455"/>
                  <a:pt x="469233" y="138968"/>
                  <a:pt x="487110" y="136733"/>
                </a:cubicBezTo>
                <a:cubicBezTo>
                  <a:pt x="509899" y="133884"/>
                  <a:pt x="532822" y="131963"/>
                  <a:pt x="555476" y="128187"/>
                </a:cubicBezTo>
                <a:cubicBezTo>
                  <a:pt x="567062" y="126256"/>
                  <a:pt x="578104" y="121742"/>
                  <a:pt x="589660" y="119641"/>
                </a:cubicBezTo>
                <a:cubicBezTo>
                  <a:pt x="609478" y="116038"/>
                  <a:pt x="629540" y="113944"/>
                  <a:pt x="649480" y="111095"/>
                </a:cubicBezTo>
                <a:cubicBezTo>
                  <a:pt x="658026" y="108247"/>
                  <a:pt x="666284" y="104317"/>
                  <a:pt x="675117" y="102550"/>
                </a:cubicBezTo>
                <a:cubicBezTo>
                  <a:pt x="741328" y="89308"/>
                  <a:pt x="718450" y="100659"/>
                  <a:pt x="769121" y="85458"/>
                </a:cubicBezTo>
                <a:cubicBezTo>
                  <a:pt x="769173" y="85443"/>
                  <a:pt x="833189" y="64103"/>
                  <a:pt x="846033" y="59821"/>
                </a:cubicBezTo>
                <a:cubicBezTo>
                  <a:pt x="854579" y="56972"/>
                  <a:pt x="862838" y="53042"/>
                  <a:pt x="871671" y="51275"/>
                </a:cubicBezTo>
                <a:cubicBezTo>
                  <a:pt x="885914" y="48426"/>
                  <a:pt x="900309" y="46252"/>
                  <a:pt x="914400" y="42729"/>
                </a:cubicBezTo>
                <a:cubicBezTo>
                  <a:pt x="923139" y="40544"/>
                  <a:pt x="931120" y="35457"/>
                  <a:pt x="940037" y="34183"/>
                </a:cubicBezTo>
                <a:cubicBezTo>
                  <a:pt x="971185" y="29733"/>
                  <a:pt x="1002750" y="28932"/>
                  <a:pt x="1034041" y="25638"/>
                </a:cubicBezTo>
                <a:cubicBezTo>
                  <a:pt x="1056881" y="23234"/>
                  <a:pt x="1079708" y="20584"/>
                  <a:pt x="1102407" y="17092"/>
                </a:cubicBezTo>
                <a:cubicBezTo>
                  <a:pt x="1116763" y="14883"/>
                  <a:pt x="1130700" y="10150"/>
                  <a:pt x="1145136" y="8546"/>
                </a:cubicBezTo>
                <a:cubicBezTo>
                  <a:pt x="1182050" y="4444"/>
                  <a:pt x="1219199" y="2849"/>
                  <a:pt x="1256231" y="0"/>
                </a:cubicBezTo>
                <a:cubicBezTo>
                  <a:pt x="1350235" y="2849"/>
                  <a:pt x="1444326" y="3603"/>
                  <a:pt x="1538243" y="8546"/>
                </a:cubicBezTo>
                <a:cubicBezTo>
                  <a:pt x="1570194" y="10228"/>
                  <a:pt x="1579355" y="17851"/>
                  <a:pt x="1606609" y="25638"/>
                </a:cubicBezTo>
                <a:cubicBezTo>
                  <a:pt x="1628297" y="31834"/>
                  <a:pt x="1645936" y="33946"/>
                  <a:pt x="1666430" y="42729"/>
                </a:cubicBezTo>
                <a:cubicBezTo>
                  <a:pt x="1678139" y="47747"/>
                  <a:pt x="1688904" y="54803"/>
                  <a:pt x="1700613" y="59821"/>
                </a:cubicBezTo>
                <a:cubicBezTo>
                  <a:pt x="1708893" y="63370"/>
                  <a:pt x="1718193" y="64339"/>
                  <a:pt x="1726250" y="68367"/>
                </a:cubicBezTo>
                <a:cubicBezTo>
                  <a:pt x="1735437" y="72960"/>
                  <a:pt x="1742502" y="81287"/>
                  <a:pt x="1751888" y="85458"/>
                </a:cubicBezTo>
                <a:cubicBezTo>
                  <a:pt x="1768351" y="92775"/>
                  <a:pt x="1786071" y="96853"/>
                  <a:pt x="1803162" y="102550"/>
                </a:cubicBezTo>
                <a:lnTo>
                  <a:pt x="1854437" y="119641"/>
                </a:lnTo>
                <a:lnTo>
                  <a:pt x="1905712" y="136733"/>
                </a:lnTo>
                <a:lnTo>
                  <a:pt x="2025353" y="153824"/>
                </a:lnTo>
                <a:cubicBezTo>
                  <a:pt x="2074033" y="170051"/>
                  <a:pt x="2046126" y="162738"/>
                  <a:pt x="2127902" y="170916"/>
                </a:cubicBezTo>
                <a:cubicBezTo>
                  <a:pt x="2223676" y="180494"/>
                  <a:pt x="2193911" y="179462"/>
                  <a:pt x="2256089" y="179462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6887911" y="3350825"/>
            <a:ext cx="2256089" cy="222191"/>
          </a:xfrm>
          <a:custGeom>
            <a:avLst/>
            <a:gdLst>
              <a:gd name="connsiteX0" fmla="*/ 0 w 2256089"/>
              <a:gd name="connsiteY0" fmla="*/ 222191 h 222191"/>
              <a:gd name="connsiteX1" fmla="*/ 76912 w 2256089"/>
              <a:gd name="connsiteY1" fmla="*/ 213645 h 222191"/>
              <a:gd name="connsiteX2" fmla="*/ 196553 w 2256089"/>
              <a:gd name="connsiteY2" fmla="*/ 205099 h 222191"/>
              <a:gd name="connsiteX3" fmla="*/ 222190 w 2256089"/>
              <a:gd name="connsiteY3" fmla="*/ 196553 h 222191"/>
              <a:gd name="connsiteX4" fmla="*/ 264919 w 2256089"/>
              <a:gd name="connsiteY4" fmla="*/ 188008 h 222191"/>
              <a:gd name="connsiteX5" fmla="*/ 290557 w 2256089"/>
              <a:gd name="connsiteY5" fmla="*/ 179462 h 222191"/>
              <a:gd name="connsiteX6" fmla="*/ 350377 w 2256089"/>
              <a:gd name="connsiteY6" fmla="*/ 170916 h 222191"/>
              <a:gd name="connsiteX7" fmla="*/ 384560 w 2256089"/>
              <a:gd name="connsiteY7" fmla="*/ 162370 h 222191"/>
              <a:gd name="connsiteX8" fmla="*/ 435835 w 2256089"/>
              <a:gd name="connsiteY8" fmla="*/ 153824 h 222191"/>
              <a:gd name="connsiteX9" fmla="*/ 487110 w 2256089"/>
              <a:gd name="connsiteY9" fmla="*/ 136733 h 222191"/>
              <a:gd name="connsiteX10" fmla="*/ 555476 w 2256089"/>
              <a:gd name="connsiteY10" fmla="*/ 128187 h 222191"/>
              <a:gd name="connsiteX11" fmla="*/ 589660 w 2256089"/>
              <a:gd name="connsiteY11" fmla="*/ 119641 h 222191"/>
              <a:gd name="connsiteX12" fmla="*/ 649480 w 2256089"/>
              <a:gd name="connsiteY12" fmla="*/ 111095 h 222191"/>
              <a:gd name="connsiteX13" fmla="*/ 675117 w 2256089"/>
              <a:gd name="connsiteY13" fmla="*/ 102550 h 222191"/>
              <a:gd name="connsiteX14" fmla="*/ 769121 w 2256089"/>
              <a:gd name="connsiteY14" fmla="*/ 85458 h 222191"/>
              <a:gd name="connsiteX15" fmla="*/ 846033 w 2256089"/>
              <a:gd name="connsiteY15" fmla="*/ 59821 h 222191"/>
              <a:gd name="connsiteX16" fmla="*/ 871671 w 2256089"/>
              <a:gd name="connsiteY16" fmla="*/ 51275 h 222191"/>
              <a:gd name="connsiteX17" fmla="*/ 914400 w 2256089"/>
              <a:gd name="connsiteY17" fmla="*/ 42729 h 222191"/>
              <a:gd name="connsiteX18" fmla="*/ 940037 w 2256089"/>
              <a:gd name="connsiteY18" fmla="*/ 34183 h 222191"/>
              <a:gd name="connsiteX19" fmla="*/ 1034041 w 2256089"/>
              <a:gd name="connsiteY19" fmla="*/ 25638 h 222191"/>
              <a:gd name="connsiteX20" fmla="*/ 1102407 w 2256089"/>
              <a:gd name="connsiteY20" fmla="*/ 17092 h 222191"/>
              <a:gd name="connsiteX21" fmla="*/ 1145136 w 2256089"/>
              <a:gd name="connsiteY21" fmla="*/ 8546 h 222191"/>
              <a:gd name="connsiteX22" fmla="*/ 1256231 w 2256089"/>
              <a:gd name="connsiteY22" fmla="*/ 0 h 222191"/>
              <a:gd name="connsiteX23" fmla="*/ 1538243 w 2256089"/>
              <a:gd name="connsiteY23" fmla="*/ 8546 h 222191"/>
              <a:gd name="connsiteX24" fmla="*/ 1606609 w 2256089"/>
              <a:gd name="connsiteY24" fmla="*/ 25638 h 222191"/>
              <a:gd name="connsiteX25" fmla="*/ 1666430 w 2256089"/>
              <a:gd name="connsiteY25" fmla="*/ 42729 h 222191"/>
              <a:gd name="connsiteX26" fmla="*/ 1700613 w 2256089"/>
              <a:gd name="connsiteY26" fmla="*/ 59821 h 222191"/>
              <a:gd name="connsiteX27" fmla="*/ 1726250 w 2256089"/>
              <a:gd name="connsiteY27" fmla="*/ 68367 h 222191"/>
              <a:gd name="connsiteX28" fmla="*/ 1751888 w 2256089"/>
              <a:gd name="connsiteY28" fmla="*/ 85458 h 222191"/>
              <a:gd name="connsiteX29" fmla="*/ 1803162 w 2256089"/>
              <a:gd name="connsiteY29" fmla="*/ 102550 h 222191"/>
              <a:gd name="connsiteX30" fmla="*/ 1854437 w 2256089"/>
              <a:gd name="connsiteY30" fmla="*/ 119641 h 222191"/>
              <a:gd name="connsiteX31" fmla="*/ 1905712 w 2256089"/>
              <a:gd name="connsiteY31" fmla="*/ 136733 h 222191"/>
              <a:gd name="connsiteX32" fmla="*/ 2025353 w 2256089"/>
              <a:gd name="connsiteY32" fmla="*/ 153824 h 222191"/>
              <a:gd name="connsiteX33" fmla="*/ 2127902 w 2256089"/>
              <a:gd name="connsiteY33" fmla="*/ 170916 h 222191"/>
              <a:gd name="connsiteX34" fmla="*/ 2256089 w 2256089"/>
              <a:gd name="connsiteY34" fmla="*/ 179462 h 222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56089" h="222191">
                <a:moveTo>
                  <a:pt x="0" y="222191"/>
                </a:moveTo>
                <a:cubicBezTo>
                  <a:pt x="25637" y="219342"/>
                  <a:pt x="51214" y="215880"/>
                  <a:pt x="76912" y="213645"/>
                </a:cubicBezTo>
                <a:cubicBezTo>
                  <a:pt x="116744" y="210181"/>
                  <a:pt x="156845" y="209771"/>
                  <a:pt x="196553" y="205099"/>
                </a:cubicBezTo>
                <a:cubicBezTo>
                  <a:pt x="205499" y="204046"/>
                  <a:pt x="213451" y="198738"/>
                  <a:pt x="222190" y="196553"/>
                </a:cubicBezTo>
                <a:cubicBezTo>
                  <a:pt x="236281" y="193030"/>
                  <a:pt x="250828" y="191531"/>
                  <a:pt x="264919" y="188008"/>
                </a:cubicBezTo>
                <a:cubicBezTo>
                  <a:pt x="273658" y="185823"/>
                  <a:pt x="281724" y="181229"/>
                  <a:pt x="290557" y="179462"/>
                </a:cubicBezTo>
                <a:cubicBezTo>
                  <a:pt x="310308" y="175512"/>
                  <a:pt x="330559" y="174519"/>
                  <a:pt x="350377" y="170916"/>
                </a:cubicBezTo>
                <a:cubicBezTo>
                  <a:pt x="361933" y="168815"/>
                  <a:pt x="373043" y="164673"/>
                  <a:pt x="384560" y="162370"/>
                </a:cubicBezTo>
                <a:cubicBezTo>
                  <a:pt x="401551" y="158972"/>
                  <a:pt x="419025" y="158026"/>
                  <a:pt x="435835" y="153824"/>
                </a:cubicBezTo>
                <a:cubicBezTo>
                  <a:pt x="453313" y="149455"/>
                  <a:pt x="469233" y="138968"/>
                  <a:pt x="487110" y="136733"/>
                </a:cubicBezTo>
                <a:cubicBezTo>
                  <a:pt x="509899" y="133884"/>
                  <a:pt x="532822" y="131963"/>
                  <a:pt x="555476" y="128187"/>
                </a:cubicBezTo>
                <a:cubicBezTo>
                  <a:pt x="567062" y="126256"/>
                  <a:pt x="578104" y="121742"/>
                  <a:pt x="589660" y="119641"/>
                </a:cubicBezTo>
                <a:cubicBezTo>
                  <a:pt x="609478" y="116038"/>
                  <a:pt x="629540" y="113944"/>
                  <a:pt x="649480" y="111095"/>
                </a:cubicBezTo>
                <a:cubicBezTo>
                  <a:pt x="658026" y="108247"/>
                  <a:pt x="666284" y="104317"/>
                  <a:pt x="675117" y="102550"/>
                </a:cubicBezTo>
                <a:cubicBezTo>
                  <a:pt x="741328" y="89308"/>
                  <a:pt x="718450" y="100659"/>
                  <a:pt x="769121" y="85458"/>
                </a:cubicBezTo>
                <a:cubicBezTo>
                  <a:pt x="769173" y="85443"/>
                  <a:pt x="833189" y="64103"/>
                  <a:pt x="846033" y="59821"/>
                </a:cubicBezTo>
                <a:cubicBezTo>
                  <a:pt x="854579" y="56972"/>
                  <a:pt x="862838" y="53042"/>
                  <a:pt x="871671" y="51275"/>
                </a:cubicBezTo>
                <a:cubicBezTo>
                  <a:pt x="885914" y="48426"/>
                  <a:pt x="900309" y="46252"/>
                  <a:pt x="914400" y="42729"/>
                </a:cubicBezTo>
                <a:cubicBezTo>
                  <a:pt x="923139" y="40544"/>
                  <a:pt x="931120" y="35457"/>
                  <a:pt x="940037" y="34183"/>
                </a:cubicBezTo>
                <a:cubicBezTo>
                  <a:pt x="971185" y="29733"/>
                  <a:pt x="1002750" y="28932"/>
                  <a:pt x="1034041" y="25638"/>
                </a:cubicBezTo>
                <a:cubicBezTo>
                  <a:pt x="1056881" y="23234"/>
                  <a:pt x="1079708" y="20584"/>
                  <a:pt x="1102407" y="17092"/>
                </a:cubicBezTo>
                <a:cubicBezTo>
                  <a:pt x="1116763" y="14883"/>
                  <a:pt x="1130700" y="10150"/>
                  <a:pt x="1145136" y="8546"/>
                </a:cubicBezTo>
                <a:cubicBezTo>
                  <a:pt x="1182050" y="4444"/>
                  <a:pt x="1219199" y="2849"/>
                  <a:pt x="1256231" y="0"/>
                </a:cubicBezTo>
                <a:cubicBezTo>
                  <a:pt x="1350235" y="2849"/>
                  <a:pt x="1444326" y="3603"/>
                  <a:pt x="1538243" y="8546"/>
                </a:cubicBezTo>
                <a:cubicBezTo>
                  <a:pt x="1570194" y="10228"/>
                  <a:pt x="1579355" y="17851"/>
                  <a:pt x="1606609" y="25638"/>
                </a:cubicBezTo>
                <a:cubicBezTo>
                  <a:pt x="1628297" y="31834"/>
                  <a:pt x="1645936" y="33946"/>
                  <a:pt x="1666430" y="42729"/>
                </a:cubicBezTo>
                <a:cubicBezTo>
                  <a:pt x="1678139" y="47747"/>
                  <a:pt x="1688904" y="54803"/>
                  <a:pt x="1700613" y="59821"/>
                </a:cubicBezTo>
                <a:cubicBezTo>
                  <a:pt x="1708893" y="63370"/>
                  <a:pt x="1718193" y="64339"/>
                  <a:pt x="1726250" y="68367"/>
                </a:cubicBezTo>
                <a:cubicBezTo>
                  <a:pt x="1735437" y="72960"/>
                  <a:pt x="1742502" y="81287"/>
                  <a:pt x="1751888" y="85458"/>
                </a:cubicBezTo>
                <a:cubicBezTo>
                  <a:pt x="1768351" y="92775"/>
                  <a:pt x="1786071" y="96853"/>
                  <a:pt x="1803162" y="102550"/>
                </a:cubicBezTo>
                <a:lnTo>
                  <a:pt x="1854437" y="119641"/>
                </a:lnTo>
                <a:lnTo>
                  <a:pt x="1905712" y="136733"/>
                </a:lnTo>
                <a:lnTo>
                  <a:pt x="2025353" y="153824"/>
                </a:lnTo>
                <a:cubicBezTo>
                  <a:pt x="2074033" y="170051"/>
                  <a:pt x="2046126" y="162738"/>
                  <a:pt x="2127902" y="170916"/>
                </a:cubicBezTo>
                <a:cubicBezTo>
                  <a:pt x="2223676" y="180494"/>
                  <a:pt x="2193911" y="179462"/>
                  <a:pt x="2256089" y="179462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>
            <a:off x="4283968" y="3429000"/>
            <a:ext cx="2127902" cy="171475"/>
          </a:xfrm>
          <a:custGeom>
            <a:avLst/>
            <a:gdLst>
              <a:gd name="connsiteX0" fmla="*/ 0 w 2127902"/>
              <a:gd name="connsiteY0" fmla="*/ 119641 h 171475"/>
              <a:gd name="connsiteX1" fmla="*/ 256373 w 2127902"/>
              <a:gd name="connsiteY1" fmla="*/ 85458 h 171475"/>
              <a:gd name="connsiteX2" fmla="*/ 376015 w 2127902"/>
              <a:gd name="connsiteY2" fmla="*/ 76912 h 171475"/>
              <a:gd name="connsiteX3" fmla="*/ 478564 w 2127902"/>
              <a:gd name="connsiteY3" fmla="*/ 68366 h 171475"/>
              <a:gd name="connsiteX4" fmla="*/ 623843 w 2127902"/>
              <a:gd name="connsiteY4" fmla="*/ 59821 h 171475"/>
              <a:gd name="connsiteX5" fmla="*/ 658026 w 2127902"/>
              <a:gd name="connsiteY5" fmla="*/ 51275 h 171475"/>
              <a:gd name="connsiteX6" fmla="*/ 717846 w 2127902"/>
              <a:gd name="connsiteY6" fmla="*/ 42729 h 171475"/>
              <a:gd name="connsiteX7" fmla="*/ 863125 w 2127902"/>
              <a:gd name="connsiteY7" fmla="*/ 25637 h 171475"/>
              <a:gd name="connsiteX8" fmla="*/ 982766 w 2127902"/>
              <a:gd name="connsiteY8" fmla="*/ 8546 h 171475"/>
              <a:gd name="connsiteX9" fmla="*/ 1051132 w 2127902"/>
              <a:gd name="connsiteY9" fmla="*/ 0 h 171475"/>
              <a:gd name="connsiteX10" fmla="*/ 1341689 w 2127902"/>
              <a:gd name="connsiteY10" fmla="*/ 8546 h 171475"/>
              <a:gd name="connsiteX11" fmla="*/ 1367327 w 2127902"/>
              <a:gd name="connsiteY11" fmla="*/ 17092 h 171475"/>
              <a:gd name="connsiteX12" fmla="*/ 1452785 w 2127902"/>
              <a:gd name="connsiteY12" fmla="*/ 42729 h 171475"/>
              <a:gd name="connsiteX13" fmla="*/ 1512605 w 2127902"/>
              <a:gd name="connsiteY13" fmla="*/ 59821 h 171475"/>
              <a:gd name="connsiteX14" fmla="*/ 1572426 w 2127902"/>
              <a:gd name="connsiteY14" fmla="*/ 76912 h 171475"/>
              <a:gd name="connsiteX15" fmla="*/ 1632246 w 2127902"/>
              <a:gd name="connsiteY15" fmla="*/ 85458 h 171475"/>
              <a:gd name="connsiteX16" fmla="*/ 1700613 w 2127902"/>
              <a:gd name="connsiteY16" fmla="*/ 102549 h 171475"/>
              <a:gd name="connsiteX17" fmla="*/ 1768979 w 2127902"/>
              <a:gd name="connsiteY17" fmla="*/ 111095 h 171475"/>
              <a:gd name="connsiteX18" fmla="*/ 1811708 w 2127902"/>
              <a:gd name="connsiteY18" fmla="*/ 119641 h 171475"/>
              <a:gd name="connsiteX19" fmla="*/ 1862983 w 2127902"/>
              <a:gd name="connsiteY19" fmla="*/ 128187 h 171475"/>
              <a:gd name="connsiteX20" fmla="*/ 1905712 w 2127902"/>
              <a:gd name="connsiteY20" fmla="*/ 136733 h 171475"/>
              <a:gd name="connsiteX21" fmla="*/ 2042444 w 2127902"/>
              <a:gd name="connsiteY21" fmla="*/ 153824 h 171475"/>
              <a:gd name="connsiteX22" fmla="*/ 2076628 w 2127902"/>
              <a:gd name="connsiteY22" fmla="*/ 162370 h 171475"/>
              <a:gd name="connsiteX23" fmla="*/ 2127902 w 2127902"/>
              <a:gd name="connsiteY23" fmla="*/ 170916 h 1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27902" h="171475">
                <a:moveTo>
                  <a:pt x="0" y="119641"/>
                </a:moveTo>
                <a:cubicBezTo>
                  <a:pt x="120808" y="89438"/>
                  <a:pt x="68029" y="98911"/>
                  <a:pt x="256373" y="85458"/>
                </a:cubicBezTo>
                <a:lnTo>
                  <a:pt x="376015" y="76912"/>
                </a:lnTo>
                <a:lnTo>
                  <a:pt x="478564" y="68366"/>
                </a:lnTo>
                <a:cubicBezTo>
                  <a:pt x="526959" y="65029"/>
                  <a:pt x="575417" y="62669"/>
                  <a:pt x="623843" y="59821"/>
                </a:cubicBezTo>
                <a:cubicBezTo>
                  <a:pt x="635237" y="56972"/>
                  <a:pt x="646470" y="53376"/>
                  <a:pt x="658026" y="51275"/>
                </a:cubicBezTo>
                <a:cubicBezTo>
                  <a:pt x="677844" y="47672"/>
                  <a:pt x="697880" y="45391"/>
                  <a:pt x="717846" y="42729"/>
                </a:cubicBezTo>
                <a:cubicBezTo>
                  <a:pt x="776568" y="34899"/>
                  <a:pt x="802969" y="32321"/>
                  <a:pt x="863125" y="25637"/>
                </a:cubicBezTo>
                <a:cubicBezTo>
                  <a:pt x="928271" y="9352"/>
                  <a:pt x="877848" y="20204"/>
                  <a:pt x="982766" y="8546"/>
                </a:cubicBezTo>
                <a:cubicBezTo>
                  <a:pt x="1005592" y="6010"/>
                  <a:pt x="1028343" y="2849"/>
                  <a:pt x="1051132" y="0"/>
                </a:cubicBezTo>
                <a:cubicBezTo>
                  <a:pt x="1147984" y="2849"/>
                  <a:pt x="1244936" y="3316"/>
                  <a:pt x="1341689" y="8546"/>
                </a:cubicBezTo>
                <a:cubicBezTo>
                  <a:pt x="1350684" y="9032"/>
                  <a:pt x="1358665" y="14617"/>
                  <a:pt x="1367327" y="17092"/>
                </a:cubicBezTo>
                <a:cubicBezTo>
                  <a:pt x="1457727" y="42919"/>
                  <a:pt x="1330945" y="2115"/>
                  <a:pt x="1452785" y="42729"/>
                </a:cubicBezTo>
                <a:cubicBezTo>
                  <a:pt x="1514233" y="63212"/>
                  <a:pt x="1437518" y="38369"/>
                  <a:pt x="1512605" y="59821"/>
                </a:cubicBezTo>
                <a:cubicBezTo>
                  <a:pt x="1544628" y="68970"/>
                  <a:pt x="1535706" y="70235"/>
                  <a:pt x="1572426" y="76912"/>
                </a:cubicBezTo>
                <a:cubicBezTo>
                  <a:pt x="1592244" y="80515"/>
                  <a:pt x="1612306" y="82609"/>
                  <a:pt x="1632246" y="85458"/>
                </a:cubicBezTo>
                <a:cubicBezTo>
                  <a:pt x="1663443" y="95857"/>
                  <a:pt x="1662305" y="96656"/>
                  <a:pt x="1700613" y="102549"/>
                </a:cubicBezTo>
                <a:cubicBezTo>
                  <a:pt x="1723312" y="106041"/>
                  <a:pt x="1746280" y="107603"/>
                  <a:pt x="1768979" y="111095"/>
                </a:cubicBezTo>
                <a:cubicBezTo>
                  <a:pt x="1783335" y="113304"/>
                  <a:pt x="1797417" y="117043"/>
                  <a:pt x="1811708" y="119641"/>
                </a:cubicBezTo>
                <a:cubicBezTo>
                  <a:pt x="1828756" y="122741"/>
                  <a:pt x="1845935" y="125087"/>
                  <a:pt x="1862983" y="128187"/>
                </a:cubicBezTo>
                <a:cubicBezTo>
                  <a:pt x="1877274" y="130785"/>
                  <a:pt x="1891333" y="134679"/>
                  <a:pt x="1905712" y="136733"/>
                </a:cubicBezTo>
                <a:cubicBezTo>
                  <a:pt x="1951182" y="143229"/>
                  <a:pt x="1997883" y="142684"/>
                  <a:pt x="2042444" y="153824"/>
                </a:cubicBezTo>
                <a:cubicBezTo>
                  <a:pt x="2053839" y="156673"/>
                  <a:pt x="2065162" y="159822"/>
                  <a:pt x="2076628" y="162370"/>
                </a:cubicBezTo>
                <a:cubicBezTo>
                  <a:pt x="2117598" y="171475"/>
                  <a:pt x="2105725" y="170916"/>
                  <a:pt x="2127902" y="170916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1331640" y="3356992"/>
            <a:ext cx="2512463" cy="311290"/>
          </a:xfrm>
          <a:custGeom>
            <a:avLst/>
            <a:gdLst>
              <a:gd name="connsiteX0" fmla="*/ 0 w 2512463"/>
              <a:gd name="connsiteY0" fmla="*/ 239282 h 239282"/>
              <a:gd name="connsiteX1" fmla="*/ 68366 w 2512463"/>
              <a:gd name="connsiteY1" fmla="*/ 230736 h 239282"/>
              <a:gd name="connsiteX2" fmla="*/ 119641 w 2512463"/>
              <a:gd name="connsiteY2" fmla="*/ 213645 h 239282"/>
              <a:gd name="connsiteX3" fmla="*/ 179462 w 2512463"/>
              <a:gd name="connsiteY3" fmla="*/ 196553 h 239282"/>
              <a:gd name="connsiteX4" fmla="*/ 213645 w 2512463"/>
              <a:gd name="connsiteY4" fmla="*/ 188007 h 239282"/>
              <a:gd name="connsiteX5" fmla="*/ 239282 w 2512463"/>
              <a:gd name="connsiteY5" fmla="*/ 179461 h 239282"/>
              <a:gd name="connsiteX6" fmla="*/ 367469 w 2512463"/>
              <a:gd name="connsiteY6" fmla="*/ 153824 h 239282"/>
              <a:gd name="connsiteX7" fmla="*/ 427290 w 2512463"/>
              <a:gd name="connsiteY7" fmla="*/ 136733 h 239282"/>
              <a:gd name="connsiteX8" fmla="*/ 512748 w 2512463"/>
              <a:gd name="connsiteY8" fmla="*/ 119641 h 239282"/>
              <a:gd name="connsiteX9" fmla="*/ 606751 w 2512463"/>
              <a:gd name="connsiteY9" fmla="*/ 94004 h 239282"/>
              <a:gd name="connsiteX10" fmla="*/ 692209 w 2512463"/>
              <a:gd name="connsiteY10" fmla="*/ 85458 h 239282"/>
              <a:gd name="connsiteX11" fmla="*/ 734938 w 2512463"/>
              <a:gd name="connsiteY11" fmla="*/ 76912 h 239282"/>
              <a:gd name="connsiteX12" fmla="*/ 854579 w 2512463"/>
              <a:gd name="connsiteY12" fmla="*/ 68366 h 239282"/>
              <a:gd name="connsiteX13" fmla="*/ 914400 w 2512463"/>
              <a:gd name="connsiteY13" fmla="*/ 59820 h 239282"/>
              <a:gd name="connsiteX14" fmla="*/ 948583 w 2512463"/>
              <a:gd name="connsiteY14" fmla="*/ 51275 h 239282"/>
              <a:gd name="connsiteX15" fmla="*/ 1042587 w 2512463"/>
              <a:gd name="connsiteY15" fmla="*/ 42729 h 239282"/>
              <a:gd name="connsiteX16" fmla="*/ 1076770 w 2512463"/>
              <a:gd name="connsiteY16" fmla="*/ 34183 h 239282"/>
              <a:gd name="connsiteX17" fmla="*/ 1136591 w 2512463"/>
              <a:gd name="connsiteY17" fmla="*/ 17091 h 239282"/>
              <a:gd name="connsiteX18" fmla="*/ 1230594 w 2512463"/>
              <a:gd name="connsiteY18" fmla="*/ 8546 h 239282"/>
              <a:gd name="connsiteX19" fmla="*/ 1298961 w 2512463"/>
              <a:gd name="connsiteY19" fmla="*/ 0 h 239282"/>
              <a:gd name="connsiteX20" fmla="*/ 1538243 w 2512463"/>
              <a:gd name="connsiteY20" fmla="*/ 17091 h 239282"/>
              <a:gd name="connsiteX21" fmla="*/ 1589518 w 2512463"/>
              <a:gd name="connsiteY21" fmla="*/ 25637 h 239282"/>
              <a:gd name="connsiteX22" fmla="*/ 1674976 w 2512463"/>
              <a:gd name="connsiteY22" fmla="*/ 34183 h 239282"/>
              <a:gd name="connsiteX23" fmla="*/ 1820254 w 2512463"/>
              <a:gd name="connsiteY23" fmla="*/ 51275 h 239282"/>
              <a:gd name="connsiteX24" fmla="*/ 1845892 w 2512463"/>
              <a:gd name="connsiteY24" fmla="*/ 59820 h 239282"/>
              <a:gd name="connsiteX25" fmla="*/ 1982624 w 2512463"/>
              <a:gd name="connsiteY25" fmla="*/ 76912 h 239282"/>
              <a:gd name="connsiteX26" fmla="*/ 2008262 w 2512463"/>
              <a:gd name="connsiteY26" fmla="*/ 85458 h 239282"/>
              <a:gd name="connsiteX27" fmla="*/ 2110811 w 2512463"/>
              <a:gd name="connsiteY27" fmla="*/ 102549 h 239282"/>
              <a:gd name="connsiteX28" fmla="*/ 2144994 w 2512463"/>
              <a:gd name="connsiteY28" fmla="*/ 111095 h 239282"/>
              <a:gd name="connsiteX29" fmla="*/ 2170632 w 2512463"/>
              <a:gd name="connsiteY29" fmla="*/ 119641 h 239282"/>
              <a:gd name="connsiteX30" fmla="*/ 2221906 w 2512463"/>
              <a:gd name="connsiteY30" fmla="*/ 128187 h 239282"/>
              <a:gd name="connsiteX31" fmla="*/ 2256090 w 2512463"/>
              <a:gd name="connsiteY31" fmla="*/ 136733 h 239282"/>
              <a:gd name="connsiteX32" fmla="*/ 2375731 w 2512463"/>
              <a:gd name="connsiteY32" fmla="*/ 153824 h 239282"/>
              <a:gd name="connsiteX33" fmla="*/ 2452643 w 2512463"/>
              <a:gd name="connsiteY33" fmla="*/ 170916 h 239282"/>
              <a:gd name="connsiteX34" fmla="*/ 2512463 w 2512463"/>
              <a:gd name="connsiteY34" fmla="*/ 170916 h 239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512463" h="239282">
                <a:moveTo>
                  <a:pt x="0" y="239282"/>
                </a:moveTo>
                <a:cubicBezTo>
                  <a:pt x="22789" y="236433"/>
                  <a:pt x="45910" y="235548"/>
                  <a:pt x="68366" y="230736"/>
                </a:cubicBezTo>
                <a:cubicBezTo>
                  <a:pt x="85982" y="226961"/>
                  <a:pt x="102163" y="218015"/>
                  <a:pt x="119641" y="213645"/>
                </a:cubicBezTo>
                <a:cubicBezTo>
                  <a:pt x="226501" y="186929"/>
                  <a:pt x="93643" y="221073"/>
                  <a:pt x="179462" y="196553"/>
                </a:cubicBezTo>
                <a:cubicBezTo>
                  <a:pt x="190755" y="193326"/>
                  <a:pt x="202352" y="191234"/>
                  <a:pt x="213645" y="188007"/>
                </a:cubicBezTo>
                <a:cubicBezTo>
                  <a:pt x="222306" y="185532"/>
                  <a:pt x="230621" y="181936"/>
                  <a:pt x="239282" y="179461"/>
                </a:cubicBezTo>
                <a:cubicBezTo>
                  <a:pt x="281247" y="167471"/>
                  <a:pt x="324512" y="160984"/>
                  <a:pt x="367469" y="153824"/>
                </a:cubicBezTo>
                <a:cubicBezTo>
                  <a:pt x="394381" y="144853"/>
                  <a:pt x="397233" y="143174"/>
                  <a:pt x="427290" y="136733"/>
                </a:cubicBezTo>
                <a:cubicBezTo>
                  <a:pt x="455695" y="130646"/>
                  <a:pt x="485189" y="128828"/>
                  <a:pt x="512748" y="119641"/>
                </a:cubicBezTo>
                <a:cubicBezTo>
                  <a:pt x="541663" y="110002"/>
                  <a:pt x="579208" y="96758"/>
                  <a:pt x="606751" y="94004"/>
                </a:cubicBezTo>
                <a:cubicBezTo>
                  <a:pt x="635237" y="91155"/>
                  <a:pt x="663832" y="89242"/>
                  <a:pt x="692209" y="85458"/>
                </a:cubicBezTo>
                <a:cubicBezTo>
                  <a:pt x="706607" y="83538"/>
                  <a:pt x="720493" y="78433"/>
                  <a:pt x="734938" y="76912"/>
                </a:cubicBezTo>
                <a:cubicBezTo>
                  <a:pt x="774700" y="72726"/>
                  <a:pt x="814777" y="72157"/>
                  <a:pt x="854579" y="68366"/>
                </a:cubicBezTo>
                <a:cubicBezTo>
                  <a:pt x="874631" y="66456"/>
                  <a:pt x="894582" y="63423"/>
                  <a:pt x="914400" y="59820"/>
                </a:cubicBezTo>
                <a:cubicBezTo>
                  <a:pt x="925956" y="57719"/>
                  <a:pt x="936941" y="52827"/>
                  <a:pt x="948583" y="51275"/>
                </a:cubicBezTo>
                <a:cubicBezTo>
                  <a:pt x="979771" y="47117"/>
                  <a:pt x="1011252" y="45578"/>
                  <a:pt x="1042587" y="42729"/>
                </a:cubicBezTo>
                <a:cubicBezTo>
                  <a:pt x="1053981" y="39880"/>
                  <a:pt x="1065477" y="37410"/>
                  <a:pt x="1076770" y="34183"/>
                </a:cubicBezTo>
                <a:cubicBezTo>
                  <a:pt x="1099840" y="27591"/>
                  <a:pt x="1111543" y="20431"/>
                  <a:pt x="1136591" y="17091"/>
                </a:cubicBezTo>
                <a:cubicBezTo>
                  <a:pt x="1167779" y="12933"/>
                  <a:pt x="1199303" y="11840"/>
                  <a:pt x="1230594" y="8546"/>
                </a:cubicBezTo>
                <a:cubicBezTo>
                  <a:pt x="1253434" y="6142"/>
                  <a:pt x="1276172" y="2849"/>
                  <a:pt x="1298961" y="0"/>
                </a:cubicBezTo>
                <a:lnTo>
                  <a:pt x="1538243" y="17091"/>
                </a:lnTo>
                <a:cubicBezTo>
                  <a:pt x="1555475" y="18905"/>
                  <a:pt x="1572324" y="23488"/>
                  <a:pt x="1589518" y="25637"/>
                </a:cubicBezTo>
                <a:cubicBezTo>
                  <a:pt x="1617925" y="29188"/>
                  <a:pt x="1646544" y="30838"/>
                  <a:pt x="1674976" y="34183"/>
                </a:cubicBezTo>
                <a:cubicBezTo>
                  <a:pt x="1889081" y="59373"/>
                  <a:pt x="1535751" y="22824"/>
                  <a:pt x="1820254" y="51275"/>
                </a:cubicBezTo>
                <a:cubicBezTo>
                  <a:pt x="1828800" y="54123"/>
                  <a:pt x="1836994" y="58415"/>
                  <a:pt x="1845892" y="59820"/>
                </a:cubicBezTo>
                <a:cubicBezTo>
                  <a:pt x="1891262" y="66984"/>
                  <a:pt x="1982624" y="76912"/>
                  <a:pt x="1982624" y="76912"/>
                </a:cubicBezTo>
                <a:cubicBezTo>
                  <a:pt x="1991170" y="79761"/>
                  <a:pt x="1999429" y="83691"/>
                  <a:pt x="2008262" y="85458"/>
                </a:cubicBezTo>
                <a:cubicBezTo>
                  <a:pt x="2186625" y="121131"/>
                  <a:pt x="1973217" y="71973"/>
                  <a:pt x="2110811" y="102549"/>
                </a:cubicBezTo>
                <a:cubicBezTo>
                  <a:pt x="2122276" y="105097"/>
                  <a:pt x="2133701" y="107868"/>
                  <a:pt x="2144994" y="111095"/>
                </a:cubicBezTo>
                <a:cubicBezTo>
                  <a:pt x="2153656" y="113570"/>
                  <a:pt x="2161838" y="117687"/>
                  <a:pt x="2170632" y="119641"/>
                </a:cubicBezTo>
                <a:cubicBezTo>
                  <a:pt x="2187546" y="123400"/>
                  <a:pt x="2204915" y="124789"/>
                  <a:pt x="2221906" y="128187"/>
                </a:cubicBezTo>
                <a:cubicBezTo>
                  <a:pt x="2233423" y="130491"/>
                  <a:pt x="2244573" y="134430"/>
                  <a:pt x="2256090" y="136733"/>
                </a:cubicBezTo>
                <a:cubicBezTo>
                  <a:pt x="2297151" y="144945"/>
                  <a:pt x="2333734" y="148574"/>
                  <a:pt x="2375731" y="153824"/>
                </a:cubicBezTo>
                <a:cubicBezTo>
                  <a:pt x="2406860" y="164201"/>
                  <a:pt x="2413538" y="167908"/>
                  <a:pt x="2452643" y="170916"/>
                </a:cubicBezTo>
                <a:cubicBezTo>
                  <a:pt x="2472524" y="172445"/>
                  <a:pt x="2492523" y="170916"/>
                  <a:pt x="2512463" y="170916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n w="76200">
                <a:solidFill>
                  <a:srgbClr val="FF0000"/>
                </a:solidFill>
              </a:ln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35496" y="3429000"/>
            <a:ext cx="863125" cy="278932"/>
          </a:xfrm>
          <a:custGeom>
            <a:avLst/>
            <a:gdLst>
              <a:gd name="connsiteX0" fmla="*/ 0 w 863125"/>
              <a:gd name="connsiteY0" fmla="*/ 17091 h 206924"/>
              <a:gd name="connsiteX1" fmla="*/ 94004 w 863125"/>
              <a:gd name="connsiteY1" fmla="*/ 0 h 206924"/>
              <a:gd name="connsiteX2" fmla="*/ 196553 w 863125"/>
              <a:gd name="connsiteY2" fmla="*/ 8546 h 206924"/>
              <a:gd name="connsiteX3" fmla="*/ 273465 w 863125"/>
              <a:gd name="connsiteY3" fmla="*/ 25637 h 206924"/>
              <a:gd name="connsiteX4" fmla="*/ 299103 w 863125"/>
              <a:gd name="connsiteY4" fmla="*/ 42729 h 206924"/>
              <a:gd name="connsiteX5" fmla="*/ 324740 w 863125"/>
              <a:gd name="connsiteY5" fmla="*/ 51275 h 206924"/>
              <a:gd name="connsiteX6" fmla="*/ 350377 w 863125"/>
              <a:gd name="connsiteY6" fmla="*/ 68366 h 206924"/>
              <a:gd name="connsiteX7" fmla="*/ 401652 w 863125"/>
              <a:gd name="connsiteY7" fmla="*/ 85458 h 206924"/>
              <a:gd name="connsiteX8" fmla="*/ 427289 w 863125"/>
              <a:gd name="connsiteY8" fmla="*/ 94003 h 206924"/>
              <a:gd name="connsiteX9" fmla="*/ 504202 w 863125"/>
              <a:gd name="connsiteY9" fmla="*/ 128187 h 206924"/>
              <a:gd name="connsiteX10" fmla="*/ 529839 w 863125"/>
              <a:gd name="connsiteY10" fmla="*/ 136732 h 206924"/>
              <a:gd name="connsiteX11" fmla="*/ 555476 w 863125"/>
              <a:gd name="connsiteY11" fmla="*/ 153824 h 206924"/>
              <a:gd name="connsiteX12" fmla="*/ 632389 w 863125"/>
              <a:gd name="connsiteY12" fmla="*/ 170916 h 206924"/>
              <a:gd name="connsiteX13" fmla="*/ 863125 w 863125"/>
              <a:gd name="connsiteY13" fmla="*/ 188007 h 20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3125" h="206924">
                <a:moveTo>
                  <a:pt x="0" y="17091"/>
                </a:moveTo>
                <a:cubicBezTo>
                  <a:pt x="36054" y="5074"/>
                  <a:pt x="45691" y="0"/>
                  <a:pt x="94004" y="0"/>
                </a:cubicBezTo>
                <a:cubicBezTo>
                  <a:pt x="128305" y="0"/>
                  <a:pt x="162370" y="5697"/>
                  <a:pt x="196553" y="8546"/>
                </a:cubicBezTo>
                <a:cubicBezTo>
                  <a:pt x="204163" y="10068"/>
                  <a:pt x="262901" y="21109"/>
                  <a:pt x="273465" y="25637"/>
                </a:cubicBezTo>
                <a:cubicBezTo>
                  <a:pt x="282906" y="29683"/>
                  <a:pt x="289916" y="38136"/>
                  <a:pt x="299103" y="42729"/>
                </a:cubicBezTo>
                <a:cubicBezTo>
                  <a:pt x="307160" y="46758"/>
                  <a:pt x="316683" y="47247"/>
                  <a:pt x="324740" y="51275"/>
                </a:cubicBezTo>
                <a:cubicBezTo>
                  <a:pt x="333926" y="55868"/>
                  <a:pt x="340992" y="64195"/>
                  <a:pt x="350377" y="68366"/>
                </a:cubicBezTo>
                <a:cubicBezTo>
                  <a:pt x="366840" y="75683"/>
                  <a:pt x="384560" y="79761"/>
                  <a:pt x="401652" y="85458"/>
                </a:cubicBezTo>
                <a:lnTo>
                  <a:pt x="427289" y="94003"/>
                </a:lnTo>
                <a:cubicBezTo>
                  <a:pt x="467916" y="121088"/>
                  <a:pt x="443185" y="107848"/>
                  <a:pt x="504202" y="128187"/>
                </a:cubicBezTo>
                <a:lnTo>
                  <a:pt x="529839" y="136732"/>
                </a:lnTo>
                <a:cubicBezTo>
                  <a:pt x="538385" y="142429"/>
                  <a:pt x="546290" y="149231"/>
                  <a:pt x="555476" y="153824"/>
                </a:cubicBezTo>
                <a:cubicBezTo>
                  <a:pt x="579925" y="166049"/>
                  <a:pt x="606133" y="164352"/>
                  <a:pt x="632389" y="170916"/>
                </a:cubicBezTo>
                <a:cubicBezTo>
                  <a:pt x="776421" y="206924"/>
                  <a:pt x="546088" y="188007"/>
                  <a:pt x="863125" y="188007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83568" y="476672"/>
            <a:ext cx="81369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Au commencement était le Verbe, et le Verbe était auprès de Dieu, et le Verbe était Dieu.</a:t>
            </a:r>
          </a:p>
          <a:p>
            <a:r>
              <a:rPr lang="fr-FR" sz="1600" b="1" dirty="0"/>
              <a:t>Il était au commencement auprès de Dieu.</a:t>
            </a:r>
          </a:p>
          <a:p>
            <a:r>
              <a:rPr lang="fr-FR" sz="1600" b="1" dirty="0"/>
              <a:t>C’est par lui </a:t>
            </a:r>
            <a:r>
              <a:rPr lang="fr-FR" sz="1600" dirty="0">
                <a:solidFill>
                  <a:srgbClr val="00B0F0"/>
                </a:solidFill>
              </a:rPr>
              <a:t>que tout est venu à l’existence</a:t>
            </a:r>
            <a:r>
              <a:rPr lang="fr-FR" sz="1600" b="1" dirty="0">
                <a:solidFill>
                  <a:srgbClr val="00B0F0"/>
                </a:solidFill>
              </a:rPr>
              <a:t>, et rien de ce qui s’est fait ne s’est fait sans lui.</a:t>
            </a:r>
          </a:p>
          <a:p>
            <a:r>
              <a:rPr lang="fr-FR" sz="1600" b="1" dirty="0"/>
              <a:t>En lui était la vie, et la vie était la </a:t>
            </a:r>
            <a:r>
              <a:rPr lang="fr-FR" sz="1600" b="1" dirty="0">
                <a:solidFill>
                  <a:srgbClr val="FFC000"/>
                </a:solidFill>
              </a:rPr>
              <a:t>lumière des hommes</a:t>
            </a:r>
            <a:r>
              <a:rPr lang="fr-FR" sz="1600" b="1" dirty="0"/>
              <a:t> ;</a:t>
            </a:r>
          </a:p>
          <a:p>
            <a:r>
              <a:rPr lang="fr-FR" sz="1600" b="1" dirty="0"/>
              <a:t>la </a:t>
            </a:r>
            <a:r>
              <a:rPr lang="fr-FR" sz="1600" b="1" dirty="0">
                <a:solidFill>
                  <a:srgbClr val="FFC000"/>
                </a:solidFill>
              </a:rPr>
              <a:t>lumière brille </a:t>
            </a:r>
            <a:r>
              <a:rPr lang="fr-FR" sz="1600" b="1" dirty="0"/>
              <a:t>dans les ténèbres, et les ténèbres ne l’ont pas arrêtée.</a:t>
            </a:r>
          </a:p>
          <a:p>
            <a:r>
              <a:rPr lang="fr-FR" sz="1600" b="1" dirty="0"/>
              <a:t>	Il y eut un homme envoyé par Dieu ; son nom était Jean. Il est venu comme témoin, 	pour rendre témoignage à la Lumière, afin que tous  croient par lui.</a:t>
            </a:r>
          </a:p>
          <a:p>
            <a:r>
              <a:rPr lang="fr-FR" sz="1600" b="1" dirty="0"/>
              <a:t>Cet homme n’était pas </a:t>
            </a:r>
            <a:r>
              <a:rPr lang="fr-FR" sz="1600" b="1" dirty="0">
                <a:solidFill>
                  <a:srgbClr val="FFC000"/>
                </a:solidFill>
              </a:rPr>
              <a:t>la Lumière</a:t>
            </a:r>
            <a:r>
              <a:rPr lang="fr-FR" sz="1600" b="1" dirty="0"/>
              <a:t>, mais il était là pour rendre témoignage </a:t>
            </a:r>
            <a:r>
              <a:rPr lang="fr-FR" sz="1600" b="1" dirty="0">
                <a:solidFill>
                  <a:srgbClr val="FFC000"/>
                </a:solidFill>
              </a:rPr>
              <a:t>à la Lumière</a:t>
            </a:r>
            <a:r>
              <a:rPr lang="fr-FR" sz="1600" b="1" dirty="0"/>
              <a:t>.</a:t>
            </a:r>
          </a:p>
          <a:p>
            <a:r>
              <a:rPr lang="fr-FR" sz="1600" b="1" dirty="0"/>
              <a:t>Le Verbe était la vraie </a:t>
            </a:r>
            <a:r>
              <a:rPr lang="fr-FR" sz="1600" b="1" dirty="0">
                <a:solidFill>
                  <a:srgbClr val="FFC000"/>
                </a:solidFill>
              </a:rPr>
              <a:t>Lumière</a:t>
            </a:r>
            <a:r>
              <a:rPr lang="fr-FR" sz="1600" b="1" dirty="0"/>
              <a:t>, qui éclaire tout homme en venant dans le monde.</a:t>
            </a:r>
          </a:p>
          <a:p>
            <a:r>
              <a:rPr lang="fr-FR" sz="1600" b="1" dirty="0"/>
              <a:t>Il était dans le monde, et </a:t>
            </a:r>
            <a:r>
              <a:rPr lang="fr-FR" sz="1600" b="1" dirty="0">
                <a:solidFill>
                  <a:srgbClr val="00B0F0"/>
                </a:solidFill>
              </a:rPr>
              <a:t>le monde était venu par lui à l’existence, </a:t>
            </a:r>
            <a:r>
              <a:rPr lang="fr-FR" sz="1600" b="1" dirty="0"/>
              <a:t>mais le monde ne l’a pas reconnu.</a:t>
            </a:r>
          </a:p>
          <a:p>
            <a:r>
              <a:rPr lang="fr-FR" sz="1600" b="1" dirty="0"/>
              <a:t>	Il est venu chez lui, et les siens ne l’ont pas reçu.</a:t>
            </a:r>
          </a:p>
          <a:p>
            <a:r>
              <a:rPr lang="fr-FR" sz="1600" b="1" dirty="0"/>
              <a:t>		Mais à tous </a:t>
            </a:r>
            <a:r>
              <a:rPr lang="fr-FR" sz="1600" b="1" dirty="0">
                <a:solidFill>
                  <a:srgbClr val="00B050"/>
                </a:solidFill>
              </a:rPr>
              <a:t>ceux qui l’ont reçu</a:t>
            </a:r>
            <a:r>
              <a:rPr lang="fr-FR" sz="1600" b="1" dirty="0"/>
              <a:t>, 	</a:t>
            </a:r>
          </a:p>
          <a:p>
            <a:r>
              <a:rPr lang="fr-FR" sz="1600" b="1" dirty="0"/>
              <a:t>			</a:t>
            </a:r>
            <a:r>
              <a:rPr lang="fr-FR" sz="1600" b="1" dirty="0">
                <a:solidFill>
                  <a:srgbClr val="FF0000"/>
                </a:solidFill>
              </a:rPr>
              <a:t>il a donné de pouvoir devenir enfants de Dieu, </a:t>
            </a:r>
          </a:p>
          <a:p>
            <a:r>
              <a:rPr lang="fr-FR" sz="1600" b="1" dirty="0"/>
              <a:t>		eux </a:t>
            </a:r>
            <a:r>
              <a:rPr lang="fr-FR" sz="1600" b="1" dirty="0">
                <a:solidFill>
                  <a:srgbClr val="00B050"/>
                </a:solidFill>
              </a:rPr>
              <a:t>qui croient en son nom. </a:t>
            </a:r>
          </a:p>
          <a:p>
            <a:r>
              <a:rPr lang="fr-FR" sz="1600" b="1" dirty="0"/>
              <a:t>	ils ne sont pas nés du sang, ni d’une volonté charnelle, ni d’une volonté d’homme : 	ils sont nés de Dieu.</a:t>
            </a:r>
          </a:p>
          <a:p>
            <a:r>
              <a:rPr lang="fr-FR" sz="1600" b="1" dirty="0"/>
              <a:t>Et le Verbe s’est fait chair, il a habité parmi nous, et </a:t>
            </a:r>
            <a:r>
              <a:rPr lang="fr-FR" sz="1600" b="1" dirty="0">
                <a:solidFill>
                  <a:srgbClr val="00B050"/>
                </a:solidFill>
              </a:rPr>
              <a:t>nous avons vu sa gloire</a:t>
            </a:r>
            <a:r>
              <a:rPr lang="fr-FR" sz="1600" b="1" dirty="0"/>
              <a:t>, la gloire qu’il tient de son Père comme Fils unique, plein de grâce et de vérité.</a:t>
            </a:r>
          </a:p>
          <a:p>
            <a:r>
              <a:rPr lang="fr-FR" sz="1600" b="1" dirty="0"/>
              <a:t>	Jean le Baptiste lui rend témoignage en proclamant : « C’est de lui que j’ai dit : Celui 	qui vient derrière moi est passé devant moi, car avant moi il était. »</a:t>
            </a:r>
          </a:p>
          <a:p>
            <a:r>
              <a:rPr lang="fr-FR" sz="1600" b="1" dirty="0"/>
              <a:t>Tous </a:t>
            </a:r>
            <a:r>
              <a:rPr lang="fr-FR" sz="1600" b="1" dirty="0">
                <a:solidFill>
                  <a:srgbClr val="00B050"/>
                </a:solidFill>
              </a:rPr>
              <a:t>nous avons eu part à sa plénitude, </a:t>
            </a:r>
            <a:r>
              <a:rPr lang="fr-FR" sz="1600" b="1" dirty="0"/>
              <a:t>nous avons reçu grâce après grâce ;</a:t>
            </a:r>
          </a:p>
          <a:p>
            <a:r>
              <a:rPr lang="fr-FR" sz="1600" b="1" dirty="0"/>
              <a:t>car la Loi fut donnée par Moïse, </a:t>
            </a:r>
            <a:r>
              <a:rPr lang="fr-FR" sz="1600" b="1" dirty="0">
                <a:solidFill>
                  <a:srgbClr val="00B050"/>
                </a:solidFill>
              </a:rPr>
              <a:t>la grâce et la vérité sont venues </a:t>
            </a:r>
            <a:r>
              <a:rPr lang="fr-FR" sz="1600" b="1" dirty="0"/>
              <a:t>par Jésus Christ.</a:t>
            </a:r>
          </a:p>
          <a:p>
            <a:r>
              <a:rPr lang="fr-FR" sz="1600" b="1" dirty="0"/>
              <a:t>Dieu, personne ne l’a jamais vu ; le Fils unique, lui qui est Dieu, lui qui est dans le sein du Père, c’est lui qui </a:t>
            </a:r>
            <a:r>
              <a:rPr lang="fr-FR" sz="1600" b="1" dirty="0">
                <a:solidFill>
                  <a:srgbClr val="00B050"/>
                </a:solidFill>
              </a:rPr>
              <a:t>l’a fait connaître</a:t>
            </a:r>
            <a:r>
              <a:rPr lang="fr-FR" sz="1600" b="1" dirty="0"/>
              <a:t>.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1403648" y="1700808"/>
            <a:ext cx="201622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508104" y="2708920"/>
            <a:ext cx="201622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899592" y="2924944"/>
            <a:ext cx="151216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619672" y="3429000"/>
            <a:ext cx="1584176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683568" y="4869160"/>
            <a:ext cx="201622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2915816" y="4869160"/>
            <a:ext cx="201622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79512" y="548680"/>
            <a:ext cx="360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FF0000"/>
                </a:solidFill>
              </a:rPr>
              <a:t>Cré</a:t>
            </a:r>
            <a:endParaRPr lang="fr-FR" sz="2000" b="1" dirty="0">
              <a:solidFill>
                <a:srgbClr val="FF0000"/>
              </a:solidFill>
            </a:endParaRPr>
          </a:p>
          <a:p>
            <a:r>
              <a:rPr lang="fr-FR" sz="2000" b="1" dirty="0" err="1">
                <a:solidFill>
                  <a:srgbClr val="FF0000"/>
                </a:solidFill>
              </a:rPr>
              <a:t>at</a:t>
            </a:r>
            <a:endParaRPr lang="fr-FR" sz="2000" b="1" dirty="0">
              <a:solidFill>
                <a:srgbClr val="FF0000"/>
              </a:solidFill>
            </a:endParaRPr>
          </a:p>
          <a:p>
            <a:r>
              <a:rPr lang="fr-FR" sz="2000" b="1" dirty="0">
                <a:solidFill>
                  <a:srgbClr val="FF0000"/>
                </a:solidFill>
              </a:rPr>
              <a:t>ion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79512" y="4365104"/>
            <a:ext cx="360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Vi</a:t>
            </a:r>
          </a:p>
          <a:p>
            <a:r>
              <a:rPr lang="fr-FR" sz="2000" b="1" dirty="0">
                <a:solidFill>
                  <a:srgbClr val="FF0000"/>
                </a:solidFill>
              </a:rPr>
              <a:t>s</a:t>
            </a:r>
          </a:p>
          <a:p>
            <a:r>
              <a:rPr lang="fr-FR" sz="2000" b="1" dirty="0">
                <a:solidFill>
                  <a:srgbClr val="FF0000"/>
                </a:solidFill>
              </a:rPr>
              <a:t>ion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404664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/>
              <a:t>Eternité</a:t>
            </a:r>
            <a:endParaRPr lang="fr-FR" sz="32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619672" y="126876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Création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339752" y="2348880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Incarnation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347864" y="5445224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Contemplation</a:t>
            </a:r>
            <a:r>
              <a:rPr lang="fr-FR" dirty="0"/>
              <a:t> </a:t>
            </a:r>
          </a:p>
        </p:txBody>
      </p:sp>
      <p:pic>
        <p:nvPicPr>
          <p:cNvPr id="1030" name="Picture 6" descr="Résultat de recherche d'images pour &quot;nativité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43896" r="25620"/>
          <a:stretch>
            <a:fillRect/>
          </a:stretch>
        </p:blipFill>
        <p:spPr bwMode="auto">
          <a:xfrm>
            <a:off x="7020272" y="2996952"/>
            <a:ext cx="1800200" cy="2952751"/>
          </a:xfrm>
          <a:prstGeom prst="rect">
            <a:avLst/>
          </a:prstGeom>
          <a:noFill/>
        </p:spPr>
      </p:pic>
      <p:pic>
        <p:nvPicPr>
          <p:cNvPr id="1034" name="Picture 10" descr="Résultat de recherche d'images pour &quot;voici l'agneau de dieu arcabas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14650"/>
            <a:ext cx="3276600" cy="3943350"/>
          </a:xfrm>
          <a:prstGeom prst="rect">
            <a:avLst/>
          </a:prstGeom>
          <a:noFill/>
        </p:spPr>
      </p:pic>
      <p:pic>
        <p:nvPicPr>
          <p:cNvPr id="65538" name="Picture 2" descr="Résultat de recherche d'images pour &quot;le christ pantocrator, manuscrit&quot;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0210" y="1"/>
            <a:ext cx="2313789" cy="3140968"/>
          </a:xfrm>
          <a:prstGeom prst="rect">
            <a:avLst/>
          </a:prstGeom>
          <a:noFill/>
        </p:spPr>
      </p:pic>
      <p:pic>
        <p:nvPicPr>
          <p:cNvPr id="1028" name="Picture 4" descr="Résultat de recherche d'images pour &quot;dieu créateur&quot;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l="10417" t="8387" r="9222" b="18642"/>
          <a:stretch>
            <a:fillRect/>
          </a:stretch>
        </p:blipFill>
        <p:spPr bwMode="auto">
          <a:xfrm>
            <a:off x="4788024" y="1484784"/>
            <a:ext cx="2436751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ésultat de recherche d'images pour &quot;les coupoles de venise, dessi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20000"/>
          </a:blip>
          <a:srcRect/>
          <a:stretch>
            <a:fillRect/>
          </a:stretch>
        </p:blipFill>
        <p:spPr bwMode="auto">
          <a:xfrm>
            <a:off x="1763688" y="-5263"/>
            <a:ext cx="9144000" cy="6863263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331640" y="836712"/>
            <a:ext cx="8928992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Le verbe 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ternel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Prologue de st Jean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Première lecture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Deux techniques rabbiniques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Verset 1, méditation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Seconde lecture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fr-FR" sz="1400" b="1" dirty="0"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Gn. 1, 1 un d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tail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3 coupoles de St Marc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6E9802C3-2DB7-40F0-8961-1FD09D541F1F}"/>
              </a:ext>
            </a:extLst>
          </p:cNvPr>
          <p:cNvSpPr/>
          <p:nvPr/>
        </p:nvSpPr>
        <p:spPr>
          <a:xfrm>
            <a:off x="-1977" y="4437112"/>
            <a:ext cx="154766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1969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Image associé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-147837"/>
            <a:ext cx="5328592" cy="7005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s://www.pierre-soulages.com/wp-content/uploads/2015/09/peinture-181-x-243-cm-25-fevrier-2009-600x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7020" y="-337146"/>
            <a:ext cx="9757012" cy="73665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 : 8 points 5">
            <a:extLst>
              <a:ext uri="{FF2B5EF4-FFF2-40B4-BE49-F238E27FC236}">
                <a16:creationId xmlns:a16="http://schemas.microsoft.com/office/drawing/2014/main" id="{F5C0D7E3-0E65-4DC7-8014-2C4635EA7CF1}"/>
              </a:ext>
            </a:extLst>
          </p:cNvPr>
          <p:cNvSpPr/>
          <p:nvPr/>
        </p:nvSpPr>
        <p:spPr>
          <a:xfrm rot="710125">
            <a:off x="956720" y="87127"/>
            <a:ext cx="2288363" cy="1655032"/>
          </a:xfrm>
          <a:prstGeom prst="irregularSeal1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541D714-3349-43B5-ACBC-0DAE647AE592}"/>
              </a:ext>
            </a:extLst>
          </p:cNvPr>
          <p:cNvSpPr txBox="1"/>
          <p:nvPr/>
        </p:nvSpPr>
        <p:spPr>
          <a:xfrm rot="1499398">
            <a:off x="1416998" y="769212"/>
            <a:ext cx="2160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par lui</a:t>
            </a:r>
          </a:p>
        </p:txBody>
      </p:sp>
      <p:sp>
        <p:nvSpPr>
          <p:cNvPr id="8" name="Explosion : 8 points 7">
            <a:extLst>
              <a:ext uri="{FF2B5EF4-FFF2-40B4-BE49-F238E27FC236}">
                <a16:creationId xmlns:a16="http://schemas.microsoft.com/office/drawing/2014/main" id="{E2DF3C5F-99ED-4EB0-890F-95FA47127766}"/>
              </a:ext>
            </a:extLst>
          </p:cNvPr>
          <p:cNvSpPr/>
          <p:nvPr/>
        </p:nvSpPr>
        <p:spPr>
          <a:xfrm rot="19010239">
            <a:off x="362150" y="2106396"/>
            <a:ext cx="1688943" cy="2412972"/>
          </a:xfrm>
          <a:prstGeom prst="irregularSeal1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xplosion : 8 points 8">
            <a:extLst>
              <a:ext uri="{FF2B5EF4-FFF2-40B4-BE49-F238E27FC236}">
                <a16:creationId xmlns:a16="http://schemas.microsoft.com/office/drawing/2014/main" id="{A5092627-B482-49D5-811E-0A3663CF890A}"/>
              </a:ext>
            </a:extLst>
          </p:cNvPr>
          <p:cNvSpPr/>
          <p:nvPr/>
        </p:nvSpPr>
        <p:spPr>
          <a:xfrm rot="20314760">
            <a:off x="-156546" y="1180106"/>
            <a:ext cx="3326331" cy="1655032"/>
          </a:xfrm>
          <a:prstGeom prst="irregularSeal1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9F2C759-AB45-4F0A-8E05-AA401732B6BA}"/>
              </a:ext>
            </a:extLst>
          </p:cNvPr>
          <p:cNvSpPr txBox="1"/>
          <p:nvPr/>
        </p:nvSpPr>
        <p:spPr>
          <a:xfrm rot="20679592">
            <a:off x="444909" y="1575425"/>
            <a:ext cx="237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rien sans lui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FB2A5EF-22CB-4459-86D4-38A2EB10E67B}"/>
              </a:ext>
            </a:extLst>
          </p:cNvPr>
          <p:cNvSpPr txBox="1"/>
          <p:nvPr/>
        </p:nvSpPr>
        <p:spPr>
          <a:xfrm rot="709789">
            <a:off x="583120" y="3018622"/>
            <a:ext cx="1676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en lui</a:t>
            </a:r>
          </a:p>
        </p:txBody>
      </p:sp>
    </p:spTree>
    <p:extLst>
      <p:ext uri="{BB962C8B-B14F-4D97-AF65-F5344CB8AC3E}">
        <p14:creationId xmlns:p14="http://schemas.microsoft.com/office/powerpoint/2010/main" val="25415712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98646" y="-559095"/>
            <a:ext cx="7426421" cy="8544610"/>
          </a:xfrm>
          <a:prstGeom prst="rect">
            <a:avLst/>
          </a:prstGeom>
          <a:noFill/>
        </p:spPr>
      </p:pic>
      <p:sp>
        <p:nvSpPr>
          <p:cNvPr id="3" name="Flèche droite 2"/>
          <p:cNvSpPr/>
          <p:nvPr/>
        </p:nvSpPr>
        <p:spPr>
          <a:xfrm>
            <a:off x="0" y="5373216"/>
            <a:ext cx="1619672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 droite 3"/>
          <p:cNvSpPr/>
          <p:nvPr/>
        </p:nvSpPr>
        <p:spPr>
          <a:xfrm rot="5400000">
            <a:off x="716118" y="1587041"/>
            <a:ext cx="1619672" cy="288032"/>
          </a:xfrm>
          <a:prstGeom prst="rightArrow">
            <a:avLst/>
          </a:prstGeom>
          <a:solidFill>
            <a:schemeClr val="accent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79512" y="5486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tx2"/>
                </a:solidFill>
              </a:rPr>
              <a:t>Photo suivante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Résultat de recherche d'images pour &quot;venise saint marc, le narthex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-542926"/>
            <a:ext cx="5543550" cy="7400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ésultat de recherche d'images pour &quot;la coupole de la création mosaîques&quot;"/>
          <p:cNvPicPr>
            <a:picLocks noChangeAspect="1" noChangeArrowheads="1"/>
          </p:cNvPicPr>
          <p:nvPr/>
        </p:nvPicPr>
        <p:blipFill>
          <a:blip r:embed="rId2" cstate="print"/>
          <a:srcRect l="27431" t="31100" r="14750"/>
          <a:stretch>
            <a:fillRect/>
          </a:stretch>
        </p:blipFill>
        <p:spPr bwMode="auto">
          <a:xfrm>
            <a:off x="0" y="0"/>
            <a:ext cx="1024210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Résultat de recherche d'images pour &quot;venise coupole de la création&quot;"/>
          <p:cNvPicPr>
            <a:picLocks noChangeAspect="1" noChangeArrowheads="1"/>
          </p:cNvPicPr>
          <p:nvPr/>
        </p:nvPicPr>
        <p:blipFill>
          <a:blip r:embed="rId2" cstate="print"/>
          <a:srcRect l="22417" r="35025"/>
          <a:stretch>
            <a:fillRect/>
          </a:stretch>
        </p:blipFill>
        <p:spPr bwMode="auto">
          <a:xfrm rot="17440279">
            <a:off x="-948004" y="-4235835"/>
            <a:ext cx="10457952" cy="13441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ésultat de recherche d'images pour &quot;les coupoles de venise, dessi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20000"/>
          </a:blip>
          <a:srcRect/>
          <a:stretch>
            <a:fillRect/>
          </a:stretch>
        </p:blipFill>
        <p:spPr bwMode="auto">
          <a:xfrm>
            <a:off x="971600" y="4872"/>
            <a:ext cx="9144000" cy="6863263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978696" y="620688"/>
            <a:ext cx="8928992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 Le verbe 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ternel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 Prologue de st Jean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Première lecture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Deux techniques rabbiniques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Verset 1, méditation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Seconde lecture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fr-FR" sz="1400" b="1" dirty="0"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Gn. 1, 1 un d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tail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Les 3 coupoles de St Marc</a:t>
            </a:r>
            <a:endParaRPr kumimoji="0" lang="fr-F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6E9802C3-2DB7-40F0-8961-1FD09D541F1F}"/>
              </a:ext>
            </a:extLst>
          </p:cNvPr>
          <p:cNvSpPr/>
          <p:nvPr/>
        </p:nvSpPr>
        <p:spPr>
          <a:xfrm>
            <a:off x="0" y="4797152"/>
            <a:ext cx="1978696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4025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ésultat de recherche d'images pour &quot;saint marce de venis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277657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3568" y="1052736"/>
            <a:ext cx="92890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FFFF00"/>
                </a:solidFill>
              </a:rPr>
              <a:t> </a:t>
            </a:r>
          </a:p>
          <a:p>
            <a:r>
              <a:rPr lang="fr-FR" sz="9600" b="1" dirty="0">
                <a:solidFill>
                  <a:srgbClr val="FFFF00"/>
                </a:solidFill>
              </a:rPr>
              <a:t>Saint Marc</a:t>
            </a:r>
          </a:p>
          <a:p>
            <a:r>
              <a:rPr lang="fr-FR" sz="9600" b="1" dirty="0">
                <a:solidFill>
                  <a:srgbClr val="FFFF00"/>
                </a:solidFill>
              </a:rPr>
              <a:t>Visite guidée</a:t>
            </a:r>
            <a:endParaRPr lang="fr-FR" sz="16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thumb/5/5d/Markusdom_Kuppeln.jpg/1280px-Markusdom_Kuppel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7780" cy="68908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168966" cy="6430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000">
            <a:off x="3491880" y="147136"/>
            <a:ext cx="5832648" cy="671086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7504" y="2852936"/>
            <a:ext cx="496855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828</a:t>
            </a:r>
          </a:p>
          <a:p>
            <a:r>
              <a:rPr lang="fr-FR" sz="2400" dirty="0"/>
              <a:t>980</a:t>
            </a:r>
          </a:p>
          <a:p>
            <a:r>
              <a:rPr lang="fr-FR" sz="2400" dirty="0"/>
              <a:t>1071, cycle des mosaïques</a:t>
            </a:r>
          </a:p>
          <a:p>
            <a:r>
              <a:rPr lang="fr-FR" sz="2400" dirty="0"/>
              <a:t>1094, consécration</a:t>
            </a:r>
          </a:p>
          <a:p>
            <a:r>
              <a:rPr lang="fr-FR" sz="2400" dirty="0"/>
              <a:t>1204-1207 : porches de façade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 rot="18798655">
            <a:off x="827584" y="2492896"/>
            <a:ext cx="5040560" cy="30243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547664" y="4005064"/>
            <a:ext cx="25922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dirty="0"/>
              <a:t>Vie</a:t>
            </a:r>
          </a:p>
        </p:txBody>
      </p:sp>
      <p:sp>
        <p:nvSpPr>
          <p:cNvPr id="6" name="Explosion : 8 points 5">
            <a:extLst>
              <a:ext uri="{FF2B5EF4-FFF2-40B4-BE49-F238E27FC236}">
                <a16:creationId xmlns:a16="http://schemas.microsoft.com/office/drawing/2014/main" id="{F5C0D7E3-0E65-4DC7-8014-2C4635EA7CF1}"/>
              </a:ext>
            </a:extLst>
          </p:cNvPr>
          <p:cNvSpPr/>
          <p:nvPr/>
        </p:nvSpPr>
        <p:spPr>
          <a:xfrm rot="710125">
            <a:off x="956720" y="87127"/>
            <a:ext cx="2288363" cy="1655032"/>
          </a:xfrm>
          <a:prstGeom prst="irregularSeal1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541D714-3349-43B5-ACBC-0DAE647AE592}"/>
              </a:ext>
            </a:extLst>
          </p:cNvPr>
          <p:cNvSpPr txBox="1"/>
          <p:nvPr/>
        </p:nvSpPr>
        <p:spPr>
          <a:xfrm rot="1499398">
            <a:off x="1416998" y="769212"/>
            <a:ext cx="2160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par lui</a:t>
            </a:r>
          </a:p>
        </p:txBody>
      </p:sp>
      <p:sp>
        <p:nvSpPr>
          <p:cNvPr id="8" name="Explosion : 8 points 7">
            <a:extLst>
              <a:ext uri="{FF2B5EF4-FFF2-40B4-BE49-F238E27FC236}">
                <a16:creationId xmlns:a16="http://schemas.microsoft.com/office/drawing/2014/main" id="{E2DF3C5F-99ED-4EB0-890F-95FA47127766}"/>
              </a:ext>
            </a:extLst>
          </p:cNvPr>
          <p:cNvSpPr/>
          <p:nvPr/>
        </p:nvSpPr>
        <p:spPr>
          <a:xfrm rot="19010239">
            <a:off x="362150" y="2106396"/>
            <a:ext cx="1688943" cy="2412972"/>
          </a:xfrm>
          <a:prstGeom prst="irregularSeal1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xplosion : 8 points 8">
            <a:extLst>
              <a:ext uri="{FF2B5EF4-FFF2-40B4-BE49-F238E27FC236}">
                <a16:creationId xmlns:a16="http://schemas.microsoft.com/office/drawing/2014/main" id="{A5092627-B482-49D5-811E-0A3663CF890A}"/>
              </a:ext>
            </a:extLst>
          </p:cNvPr>
          <p:cNvSpPr/>
          <p:nvPr/>
        </p:nvSpPr>
        <p:spPr>
          <a:xfrm rot="20314760">
            <a:off x="-156546" y="1180106"/>
            <a:ext cx="3326331" cy="1655032"/>
          </a:xfrm>
          <a:prstGeom prst="irregularSeal1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9F2C759-AB45-4F0A-8E05-AA401732B6BA}"/>
              </a:ext>
            </a:extLst>
          </p:cNvPr>
          <p:cNvSpPr txBox="1"/>
          <p:nvPr/>
        </p:nvSpPr>
        <p:spPr>
          <a:xfrm rot="20679592">
            <a:off x="444909" y="1575425"/>
            <a:ext cx="237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rien sans lui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FB2A5EF-22CB-4459-86D4-38A2EB10E67B}"/>
              </a:ext>
            </a:extLst>
          </p:cNvPr>
          <p:cNvSpPr txBox="1"/>
          <p:nvPr/>
        </p:nvSpPr>
        <p:spPr>
          <a:xfrm rot="709789">
            <a:off x="583120" y="3018622"/>
            <a:ext cx="1676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en lui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E553A8C-AD02-46C2-8E35-67CE16C32D0A}"/>
              </a:ext>
            </a:extLst>
          </p:cNvPr>
          <p:cNvSpPr txBox="1"/>
          <p:nvPr/>
        </p:nvSpPr>
        <p:spPr>
          <a:xfrm rot="1133473">
            <a:off x="3454540" y="5090974"/>
            <a:ext cx="3736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Venir  l’existence</a:t>
            </a:r>
            <a:endParaRPr lang="fr-FR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2C875E6-1482-459B-880E-5490B420EA2B}"/>
              </a:ext>
            </a:extLst>
          </p:cNvPr>
          <p:cNvSpPr txBox="1"/>
          <p:nvPr/>
        </p:nvSpPr>
        <p:spPr>
          <a:xfrm>
            <a:off x="2223320" y="4629310"/>
            <a:ext cx="46973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600" dirty="0"/>
              <a:t>Vie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38971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associée"/>
          <p:cNvPicPr>
            <a:picLocks noChangeAspect="1" noChangeArrowheads="1"/>
          </p:cNvPicPr>
          <p:nvPr/>
        </p:nvPicPr>
        <p:blipFill>
          <a:blip r:embed="rId2" cstate="print"/>
          <a:srcRect l="3797" r="6408" b="14914"/>
          <a:stretch>
            <a:fillRect/>
          </a:stretch>
        </p:blipFill>
        <p:spPr bwMode="auto">
          <a:xfrm>
            <a:off x="1583160" y="2084486"/>
            <a:ext cx="7560840" cy="4773514"/>
          </a:xfrm>
          <a:prstGeom prst="rect">
            <a:avLst/>
          </a:prstGeom>
          <a:noFill/>
        </p:spPr>
      </p:pic>
      <p:pic>
        <p:nvPicPr>
          <p:cNvPr id="1026" name="Picture 2" descr="https://upload.wikimedia.org/wikipedia/commons/0/08/San_Marko_%28reconstruction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0"/>
            <a:ext cx="6524724" cy="307130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79512" y="908720"/>
            <a:ext cx="25202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1094</a:t>
            </a:r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r>
              <a:rPr lang="fr-FR" b="1" dirty="0"/>
              <a:t>Les dômes sont </a:t>
            </a:r>
          </a:p>
          <a:p>
            <a:r>
              <a:rPr lang="fr-FR" b="1" dirty="0"/>
              <a:t>refaits </a:t>
            </a:r>
          </a:p>
          <a:p>
            <a:r>
              <a:rPr lang="fr-FR" b="1" dirty="0"/>
              <a:t>et surélevés </a:t>
            </a:r>
          </a:p>
          <a:p>
            <a:r>
              <a:rPr lang="fr-FR" b="1" dirty="0"/>
              <a:t>au XIII</a:t>
            </a:r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r>
              <a:rPr lang="fr-FR" b="1" dirty="0"/>
              <a:t>1204, sac de Constantinople</a:t>
            </a:r>
          </a:p>
          <a:p>
            <a:r>
              <a:rPr lang="fr-FR" b="1" dirty="0"/>
              <a:t>Le narthex est </a:t>
            </a:r>
            <a:r>
              <a:rPr lang="fr-FR" b="1" dirty="0">
                <a:solidFill>
                  <a:srgbClr val="FFFF00"/>
                </a:solidFill>
              </a:rPr>
              <a:t>refait</a:t>
            </a:r>
            <a:r>
              <a:rPr lang="fr-FR" b="1" dirty="0"/>
              <a:t> </a:t>
            </a:r>
          </a:p>
          <a:p>
            <a:r>
              <a:rPr lang="fr-FR" b="1" dirty="0"/>
              <a:t>et augmenté </a:t>
            </a:r>
            <a:r>
              <a:rPr lang="fr-FR" b="1" dirty="0">
                <a:solidFill>
                  <a:srgbClr val="FFFF00"/>
                </a:solidFill>
              </a:rPr>
              <a:t>de porches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c/c8/Venice_-_Basilica_San_Marco.JPG/1280px-Venice_-_Basilica_San_Mar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11239500" cy="8429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47136"/>
            <a:ext cx="5832648" cy="671086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7504" y="2852936"/>
            <a:ext cx="496855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828</a:t>
            </a:r>
          </a:p>
          <a:p>
            <a:r>
              <a:rPr lang="fr-FR" sz="2400" dirty="0"/>
              <a:t>980</a:t>
            </a:r>
          </a:p>
          <a:p>
            <a:r>
              <a:rPr lang="fr-FR" sz="2400" dirty="0"/>
              <a:t>1071, cycle des mosaïques</a:t>
            </a:r>
          </a:p>
          <a:p>
            <a:r>
              <a:rPr lang="fr-FR" sz="2400" dirty="0"/>
              <a:t>1094, consécration</a:t>
            </a:r>
          </a:p>
          <a:p>
            <a:r>
              <a:rPr lang="fr-FR" sz="2400" dirty="0"/>
              <a:t>1204-1207 : porches de façade</a:t>
            </a:r>
          </a:p>
          <a:p>
            <a:endParaRPr lang="fr-FR" sz="2400" dirty="0"/>
          </a:p>
          <a:p>
            <a:r>
              <a:rPr lang="fr-FR" sz="2400" dirty="0"/>
              <a:t>XVII</a:t>
            </a:r>
            <a:r>
              <a:rPr lang="fr-FR" sz="2400" baseline="30000" dirty="0"/>
              <a:t>e</a:t>
            </a:r>
            <a:r>
              <a:rPr lang="fr-FR" sz="2400" dirty="0"/>
              <a:t> : 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nouvelles mosaïques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Ellipse 5"/>
          <p:cNvSpPr>
            <a:spLocks noChangeAspect="1"/>
          </p:cNvSpPr>
          <p:nvPr/>
        </p:nvSpPr>
        <p:spPr>
          <a:xfrm>
            <a:off x="4644012" y="2964815"/>
            <a:ext cx="337103" cy="32016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364088" y="4077072"/>
            <a:ext cx="432048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067944" y="2780928"/>
            <a:ext cx="216024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>
            <a:spLocks noChangeAspect="1"/>
          </p:cNvSpPr>
          <p:nvPr/>
        </p:nvSpPr>
        <p:spPr>
          <a:xfrm>
            <a:off x="7668344" y="2924944"/>
            <a:ext cx="337103" cy="32016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 rot="16200000">
            <a:off x="4716016" y="2132856"/>
            <a:ext cx="216024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 rot="16200000">
            <a:off x="4752020" y="2456892"/>
            <a:ext cx="72008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868144" y="2276872"/>
            <a:ext cx="144016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228184" y="3645024"/>
            <a:ext cx="216024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531440"/>
            <a:ext cx="5832648" cy="6710864"/>
          </a:xfrm>
          <a:prstGeom prst="rect">
            <a:avLst/>
          </a:prstGeom>
          <a:noFill/>
        </p:spPr>
      </p:pic>
      <p:sp>
        <p:nvSpPr>
          <p:cNvPr id="3" name="Flèche droite 2"/>
          <p:cNvSpPr/>
          <p:nvPr/>
        </p:nvSpPr>
        <p:spPr>
          <a:xfrm rot="16200000">
            <a:off x="3419292" y="6093876"/>
            <a:ext cx="978408" cy="25716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 droite 3"/>
          <p:cNvSpPr/>
          <p:nvPr/>
        </p:nvSpPr>
        <p:spPr>
          <a:xfrm rot="15873022">
            <a:off x="5028523" y="5571422"/>
            <a:ext cx="978408" cy="31992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droite 4"/>
          <p:cNvSpPr/>
          <p:nvPr/>
        </p:nvSpPr>
        <p:spPr>
          <a:xfrm rot="16200000">
            <a:off x="2560212" y="4360668"/>
            <a:ext cx="1440160" cy="29690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419872" y="6021288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1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907704" y="4869160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2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580112" y="5949280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3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7/79/San_Alipio_facade_door_of_Saint_Mark%27s_Basilica_of_Venice.jpg/1920px-San_Alipio_facade_door_of_Saint_Mark%27s_Basilica_of_Ven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33478" cy="59813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d/d6/Veneza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3" y="0"/>
            <a:ext cx="662588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3/39/Narthex_Markusdom_Sch%C3%B6pfung.JPG/800px-Narthex_Markusdom_Sch%C3%B6pfu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-171400"/>
            <a:ext cx="6324600" cy="8429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voyages\Venise\img070.jpg"/>
          <p:cNvPicPr>
            <a:picLocks noChangeAspect="1" noChangeArrowheads="1"/>
          </p:cNvPicPr>
          <p:nvPr/>
        </p:nvPicPr>
        <p:blipFill>
          <a:blip r:embed="rId2" cstate="print"/>
          <a:srcRect t="5901" r="3272"/>
          <a:stretch>
            <a:fillRect/>
          </a:stretch>
        </p:blipFill>
        <p:spPr bwMode="auto">
          <a:xfrm rot="5400000">
            <a:off x="1239853" y="-484276"/>
            <a:ext cx="6952327" cy="7920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0279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7136"/>
            <a:ext cx="5832648" cy="6710864"/>
          </a:xfrm>
          <a:prstGeom prst="rect">
            <a:avLst/>
          </a:prstGeom>
          <a:noFill/>
        </p:spPr>
      </p:pic>
      <p:sp>
        <p:nvSpPr>
          <p:cNvPr id="4" name="Ellipse 3"/>
          <p:cNvSpPr/>
          <p:nvPr/>
        </p:nvSpPr>
        <p:spPr>
          <a:xfrm>
            <a:off x="2555776" y="270892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5436096" y="263691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23528" y="1556792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70C0"/>
                </a:solidFill>
              </a:rPr>
              <a:t>Saint Jean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940152" y="1484784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70C0"/>
                </a:solidFill>
              </a:rPr>
              <a:t>Saint Théodore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 rot="18798655">
            <a:off x="827584" y="2492896"/>
            <a:ext cx="5040560" cy="30243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 rot="851856">
            <a:off x="3409805" y="598392"/>
            <a:ext cx="5040560" cy="34815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779912" y="1052736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/>
              <a:t>Lumière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547664" y="4005064"/>
            <a:ext cx="25922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dirty="0"/>
              <a:t>Vie</a:t>
            </a:r>
          </a:p>
        </p:txBody>
      </p:sp>
      <p:sp>
        <p:nvSpPr>
          <p:cNvPr id="6" name="Explosion : 8 points 5">
            <a:extLst>
              <a:ext uri="{FF2B5EF4-FFF2-40B4-BE49-F238E27FC236}">
                <a16:creationId xmlns:a16="http://schemas.microsoft.com/office/drawing/2014/main" id="{F5C0D7E3-0E65-4DC7-8014-2C4635EA7CF1}"/>
              </a:ext>
            </a:extLst>
          </p:cNvPr>
          <p:cNvSpPr/>
          <p:nvPr/>
        </p:nvSpPr>
        <p:spPr>
          <a:xfrm rot="710125">
            <a:off x="956720" y="87127"/>
            <a:ext cx="2288363" cy="1655032"/>
          </a:xfrm>
          <a:prstGeom prst="irregularSeal1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541D714-3349-43B5-ACBC-0DAE647AE592}"/>
              </a:ext>
            </a:extLst>
          </p:cNvPr>
          <p:cNvSpPr txBox="1"/>
          <p:nvPr/>
        </p:nvSpPr>
        <p:spPr>
          <a:xfrm rot="1499398">
            <a:off x="1416998" y="769212"/>
            <a:ext cx="2160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par lui</a:t>
            </a:r>
          </a:p>
        </p:txBody>
      </p:sp>
      <p:sp>
        <p:nvSpPr>
          <p:cNvPr id="8" name="Explosion : 8 points 7">
            <a:extLst>
              <a:ext uri="{FF2B5EF4-FFF2-40B4-BE49-F238E27FC236}">
                <a16:creationId xmlns:a16="http://schemas.microsoft.com/office/drawing/2014/main" id="{E2DF3C5F-99ED-4EB0-890F-95FA47127766}"/>
              </a:ext>
            </a:extLst>
          </p:cNvPr>
          <p:cNvSpPr/>
          <p:nvPr/>
        </p:nvSpPr>
        <p:spPr>
          <a:xfrm rot="19010239">
            <a:off x="362150" y="2106396"/>
            <a:ext cx="1688943" cy="2412972"/>
          </a:xfrm>
          <a:prstGeom prst="irregularSeal1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xplosion : 8 points 8">
            <a:extLst>
              <a:ext uri="{FF2B5EF4-FFF2-40B4-BE49-F238E27FC236}">
                <a16:creationId xmlns:a16="http://schemas.microsoft.com/office/drawing/2014/main" id="{A5092627-B482-49D5-811E-0A3663CF890A}"/>
              </a:ext>
            </a:extLst>
          </p:cNvPr>
          <p:cNvSpPr/>
          <p:nvPr/>
        </p:nvSpPr>
        <p:spPr>
          <a:xfrm rot="20314760">
            <a:off x="-156546" y="1180106"/>
            <a:ext cx="3326331" cy="1655032"/>
          </a:xfrm>
          <a:prstGeom prst="irregularSeal1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9F2C759-AB45-4F0A-8E05-AA401732B6BA}"/>
              </a:ext>
            </a:extLst>
          </p:cNvPr>
          <p:cNvSpPr txBox="1"/>
          <p:nvPr/>
        </p:nvSpPr>
        <p:spPr>
          <a:xfrm rot="20679592">
            <a:off x="444909" y="1575425"/>
            <a:ext cx="237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rien sans lui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FB2A5EF-22CB-4459-86D4-38A2EB10E67B}"/>
              </a:ext>
            </a:extLst>
          </p:cNvPr>
          <p:cNvSpPr txBox="1"/>
          <p:nvPr/>
        </p:nvSpPr>
        <p:spPr>
          <a:xfrm rot="709789">
            <a:off x="583120" y="3018622"/>
            <a:ext cx="1676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en lui</a:t>
            </a:r>
          </a:p>
        </p:txBody>
      </p:sp>
    </p:spTree>
    <p:extLst>
      <p:ext uri="{BB962C8B-B14F-4D97-AF65-F5344CB8AC3E}">
        <p14:creationId xmlns:p14="http://schemas.microsoft.com/office/powerpoint/2010/main" val="4423496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1352" y="0"/>
            <a:ext cx="5832648" cy="671086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692696"/>
            <a:ext cx="30243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/>
              <a:t>Père</a:t>
            </a:r>
          </a:p>
          <a:p>
            <a:endParaRPr lang="fr-FR" sz="4400" dirty="0"/>
          </a:p>
          <a:p>
            <a:r>
              <a:rPr lang="fr-FR" sz="7200" dirty="0"/>
              <a:t>Fils</a:t>
            </a:r>
          </a:p>
          <a:p>
            <a:endParaRPr lang="fr-FR" sz="2800" dirty="0"/>
          </a:p>
          <a:p>
            <a:r>
              <a:rPr lang="fr-FR" sz="7200" dirty="0"/>
              <a:t>Esprit</a:t>
            </a:r>
            <a:endParaRPr lang="fr-FR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1352" y="0"/>
            <a:ext cx="5832648" cy="671086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5536" y="1196752"/>
            <a:ext cx="352839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Ancien Testament</a:t>
            </a:r>
          </a:p>
          <a:p>
            <a:endParaRPr lang="fr-FR" sz="3200" dirty="0"/>
          </a:p>
          <a:p>
            <a:endParaRPr lang="fr-FR" sz="3200" dirty="0"/>
          </a:p>
          <a:p>
            <a:r>
              <a:rPr lang="fr-FR" sz="3200" dirty="0"/>
              <a:t>Nouveau Testament</a:t>
            </a:r>
          </a:p>
          <a:p>
            <a:endParaRPr lang="fr-FR" sz="3200" dirty="0"/>
          </a:p>
          <a:p>
            <a:endParaRPr lang="fr-FR" sz="2000" dirty="0"/>
          </a:p>
          <a:p>
            <a:r>
              <a:rPr lang="fr-FR" sz="3200" dirty="0"/>
              <a:t>La Tradition,</a:t>
            </a:r>
          </a:p>
          <a:p>
            <a:r>
              <a:rPr lang="fr-FR" sz="3200" dirty="0"/>
              <a:t>L’Eglise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1352" y="0"/>
            <a:ext cx="5832648" cy="671086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1340768"/>
            <a:ext cx="324036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Le Verbe  éternel</a:t>
            </a:r>
          </a:p>
          <a:p>
            <a:endParaRPr lang="fr-FR" sz="3200" b="1" dirty="0"/>
          </a:p>
          <a:p>
            <a:endParaRPr lang="fr-FR" sz="3200" b="1" dirty="0"/>
          </a:p>
          <a:p>
            <a:r>
              <a:rPr lang="fr-FR" sz="3200" b="1" dirty="0"/>
              <a:t>L’Ascension</a:t>
            </a:r>
          </a:p>
          <a:p>
            <a:endParaRPr lang="fr-FR" sz="3200" b="1" dirty="0"/>
          </a:p>
          <a:p>
            <a:endParaRPr lang="fr-FR" sz="3200" b="1" dirty="0"/>
          </a:p>
          <a:p>
            <a:endParaRPr lang="fr-FR" sz="900" b="1" dirty="0"/>
          </a:p>
          <a:p>
            <a:r>
              <a:rPr lang="fr-FR" sz="3200" b="1" dirty="0"/>
              <a:t>La Pentecôte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1352" y="0"/>
            <a:ext cx="5832648" cy="671086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1340768"/>
            <a:ext cx="37444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Le Verbe éternel</a:t>
            </a:r>
          </a:p>
          <a:p>
            <a:r>
              <a:rPr lang="fr-FR" sz="2400" b="1" dirty="0"/>
              <a:t>Ce qui se donne</a:t>
            </a:r>
          </a:p>
          <a:p>
            <a:endParaRPr lang="fr-FR" sz="3200" dirty="0"/>
          </a:p>
          <a:p>
            <a:r>
              <a:rPr lang="fr-FR" sz="3200" dirty="0"/>
              <a:t>L’Ascension</a:t>
            </a:r>
          </a:p>
          <a:p>
            <a:r>
              <a:rPr lang="fr-FR" sz="2400" b="1" dirty="0"/>
              <a:t>Ce qui se retire</a:t>
            </a:r>
          </a:p>
          <a:p>
            <a:endParaRPr lang="fr-FR" sz="3200" dirty="0"/>
          </a:p>
          <a:p>
            <a:endParaRPr lang="fr-FR" sz="1400" dirty="0"/>
          </a:p>
          <a:p>
            <a:r>
              <a:rPr lang="fr-FR" sz="3200" dirty="0"/>
              <a:t>La Pentecôte</a:t>
            </a:r>
          </a:p>
          <a:p>
            <a:r>
              <a:rPr lang="fr-FR" sz="2400" b="1" dirty="0"/>
              <a:t>Ce qui se vit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ésultat de recherche d'images pour &quot;saint marce de venis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97426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upload.wikimedia.org/wikipedia/commons/thumb/c/cf/Ikonostase2.jpg/1280px-Ikonostas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23276" cy="69174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Bernard Klasen\Documents\voyages\Venise\img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4072" y="0"/>
            <a:ext cx="585585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/>
          <p:cNvSpPr>
            <a:spLocks noChangeAspect="1"/>
          </p:cNvSpPr>
          <p:nvPr/>
        </p:nvSpPr>
        <p:spPr>
          <a:xfrm>
            <a:off x="755576" y="188640"/>
            <a:ext cx="2922268" cy="292226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000">
            <a:off x="3419872" y="0"/>
            <a:ext cx="5832648" cy="671086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220072" y="2564904"/>
            <a:ext cx="504056" cy="84239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 rot="16200000">
            <a:off x="6048164" y="3176972"/>
            <a:ext cx="432048" cy="93610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804248" y="2492896"/>
            <a:ext cx="432048" cy="9144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79512" y="3356992"/>
            <a:ext cx="3960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FF0000"/>
                </a:solidFill>
              </a:rPr>
              <a:t>Passion </a:t>
            </a:r>
          </a:p>
          <a:p>
            <a:r>
              <a:rPr lang="fr-FR" sz="4400" b="1" dirty="0">
                <a:solidFill>
                  <a:srgbClr val="FF0000"/>
                </a:solidFill>
              </a:rPr>
              <a:t>Résurrection </a:t>
            </a:r>
          </a:p>
        </p:txBody>
      </p:sp>
      <p:sp>
        <p:nvSpPr>
          <p:cNvPr id="7" name="Ellipse 6"/>
          <p:cNvSpPr/>
          <p:nvPr/>
        </p:nvSpPr>
        <p:spPr>
          <a:xfrm>
            <a:off x="5796136" y="2492896"/>
            <a:ext cx="914400" cy="9144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187624" y="476672"/>
            <a:ext cx="29523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Ascension </a:t>
            </a:r>
          </a:p>
          <a:p>
            <a:r>
              <a:rPr lang="fr-FR" sz="2800" dirty="0"/>
              <a:t>12 apôtres</a:t>
            </a:r>
          </a:p>
          <a:p>
            <a:r>
              <a:rPr lang="fr-FR" sz="2800" dirty="0"/>
              <a:t>16 vertus</a:t>
            </a:r>
          </a:p>
          <a:p>
            <a:r>
              <a:rPr lang="fr-FR" sz="2800" dirty="0"/>
              <a:t>Évangiles ouverts</a:t>
            </a:r>
          </a:p>
          <a:p>
            <a:r>
              <a:rPr lang="fr-FR" sz="2800" dirty="0"/>
              <a:t>fleuves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Bernard Klasen\Documents\voyages\Venise\img066.jpg"/>
          <p:cNvPicPr>
            <a:picLocks noChangeAspect="1" noChangeArrowheads="1"/>
          </p:cNvPicPr>
          <p:nvPr/>
        </p:nvPicPr>
        <p:blipFill>
          <a:blip r:embed="rId2" cstate="print"/>
          <a:srcRect b="1301"/>
          <a:stretch>
            <a:fillRect/>
          </a:stretch>
        </p:blipFill>
        <p:spPr bwMode="auto">
          <a:xfrm rot="16200000">
            <a:off x="798612" y="-657324"/>
            <a:ext cx="7437437" cy="8174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Bernard Klasen\Documents\voyages\Venise\img073.jpg"/>
          <p:cNvPicPr>
            <a:picLocks noChangeAspect="1" noChangeArrowheads="1"/>
          </p:cNvPicPr>
          <p:nvPr/>
        </p:nvPicPr>
        <p:blipFill>
          <a:blip r:embed="rId2" cstate="print"/>
          <a:srcRect t="651"/>
          <a:stretch>
            <a:fillRect/>
          </a:stretch>
        </p:blipFill>
        <p:spPr bwMode="auto">
          <a:xfrm rot="5400000">
            <a:off x="767260" y="22312"/>
            <a:ext cx="7564855" cy="6813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Résultat de recherche d'images pour &quot;peinture : voici l'agneau de Dieu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211"/>
            <a:ext cx="7380312" cy="6826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Bernard Klasen\Documents\voyages\Venise\img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-1917700"/>
            <a:ext cx="7772400" cy="10694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rnard Klasen\Documents\voyages\Venise\img079.jpg"/>
          <p:cNvPicPr>
            <a:picLocks noChangeAspect="1" noChangeArrowheads="1"/>
          </p:cNvPicPr>
          <p:nvPr/>
        </p:nvPicPr>
        <p:blipFill>
          <a:blip r:embed="rId2" cstate="print"/>
          <a:srcRect l="15750" t="26258" r="21814" b="39404"/>
          <a:stretch>
            <a:fillRect/>
          </a:stretch>
        </p:blipFill>
        <p:spPr bwMode="auto">
          <a:xfrm>
            <a:off x="0" y="0"/>
            <a:ext cx="9144000" cy="6919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Bernard Klasen\Documents\voyages\Venise\img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685800" y="-1917700"/>
            <a:ext cx="7772400" cy="10694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Bernard Klasen\Documents\voyages\Venise\img078.jpg"/>
          <p:cNvPicPr>
            <a:picLocks noChangeAspect="1" noChangeArrowheads="1"/>
          </p:cNvPicPr>
          <p:nvPr/>
        </p:nvPicPr>
        <p:blipFill>
          <a:blip r:embed="rId2" cstate="print"/>
          <a:srcRect l="7406"/>
          <a:stretch>
            <a:fillRect/>
          </a:stretch>
        </p:blipFill>
        <p:spPr bwMode="auto">
          <a:xfrm>
            <a:off x="0" y="0"/>
            <a:ext cx="9902900" cy="777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Bernard Klasen\Documents\voyages\Venise\img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3638" y="-887413"/>
            <a:ext cx="6815137" cy="8634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Bernard Klasen\Documents\voyages\Venise\img076.jpg"/>
          <p:cNvPicPr>
            <a:picLocks noChangeAspect="1" noChangeArrowheads="1"/>
          </p:cNvPicPr>
          <p:nvPr/>
        </p:nvPicPr>
        <p:blipFill>
          <a:blip r:embed="rId2" cstate="print"/>
          <a:srcRect t="12192" b="26611"/>
          <a:stretch>
            <a:fillRect/>
          </a:stretch>
        </p:blipFill>
        <p:spPr bwMode="auto">
          <a:xfrm>
            <a:off x="827584" y="0"/>
            <a:ext cx="8845286" cy="6858000"/>
          </a:xfrm>
          <a:prstGeom prst="rect">
            <a:avLst/>
          </a:prstGeom>
          <a:noFill/>
        </p:spPr>
      </p:pic>
      <p:sp>
        <p:nvSpPr>
          <p:cNvPr id="3" name="Flèche droite 2"/>
          <p:cNvSpPr/>
          <p:nvPr/>
        </p:nvSpPr>
        <p:spPr>
          <a:xfrm>
            <a:off x="0" y="4941168"/>
            <a:ext cx="2195736" cy="216024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 droite 3"/>
          <p:cNvSpPr/>
          <p:nvPr/>
        </p:nvSpPr>
        <p:spPr>
          <a:xfrm rot="19638829">
            <a:off x="-296056" y="4148801"/>
            <a:ext cx="2195736" cy="216024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Bernard Klasen\Documents\voyages\Venise\img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-1917700"/>
            <a:ext cx="7772400" cy="10694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Bernard Klasen\Documents\voyages\Venise\img082.jpg"/>
          <p:cNvPicPr>
            <a:picLocks noChangeAspect="1" noChangeArrowheads="1"/>
          </p:cNvPicPr>
          <p:nvPr/>
        </p:nvPicPr>
        <p:blipFill>
          <a:blip r:embed="rId2" cstate="print"/>
          <a:srcRect b="10794"/>
          <a:stretch>
            <a:fillRect/>
          </a:stretch>
        </p:blipFill>
        <p:spPr bwMode="auto">
          <a:xfrm rot="5400000">
            <a:off x="851315" y="-851313"/>
            <a:ext cx="7484368" cy="91869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Bernard Klasen\Documents\voyages\Venise\img081.jpg"/>
          <p:cNvPicPr>
            <a:picLocks noChangeAspect="1" noChangeArrowheads="1"/>
          </p:cNvPicPr>
          <p:nvPr/>
        </p:nvPicPr>
        <p:blipFill>
          <a:blip r:embed="rId2" cstate="print"/>
          <a:srcRect t="7251" b="7251"/>
          <a:stretch>
            <a:fillRect/>
          </a:stretch>
        </p:blipFill>
        <p:spPr bwMode="auto">
          <a:xfrm rot="5400000">
            <a:off x="685800" y="-1142206"/>
            <a:ext cx="77724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/>
          <p:cNvSpPr>
            <a:spLocks noChangeAspect="1"/>
          </p:cNvSpPr>
          <p:nvPr/>
        </p:nvSpPr>
        <p:spPr>
          <a:xfrm>
            <a:off x="755576" y="188640"/>
            <a:ext cx="2922268" cy="292226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2" name="Picture 2" descr="C:\Users\Bernard Klasen\Documents\voyages\Venise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0"/>
            <a:ext cx="5832648" cy="671086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220072" y="2564904"/>
            <a:ext cx="504056" cy="84239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 rot="16200000">
            <a:off x="6048164" y="3176972"/>
            <a:ext cx="432048" cy="93610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804248" y="2492896"/>
            <a:ext cx="432048" cy="9144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79512" y="3356992"/>
            <a:ext cx="3960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FF0000"/>
                </a:solidFill>
              </a:rPr>
              <a:t>Passion </a:t>
            </a:r>
          </a:p>
          <a:p>
            <a:r>
              <a:rPr lang="fr-FR" sz="4400" b="1" dirty="0">
                <a:solidFill>
                  <a:srgbClr val="FF0000"/>
                </a:solidFill>
              </a:rPr>
              <a:t>Résurrection </a:t>
            </a:r>
          </a:p>
        </p:txBody>
      </p:sp>
      <p:sp>
        <p:nvSpPr>
          <p:cNvPr id="7" name="Ellipse 6"/>
          <p:cNvSpPr/>
          <p:nvPr/>
        </p:nvSpPr>
        <p:spPr>
          <a:xfrm>
            <a:off x="5796136" y="2492896"/>
            <a:ext cx="914400" cy="9144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187624" y="476672"/>
            <a:ext cx="29523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Ascension </a:t>
            </a:r>
          </a:p>
          <a:p>
            <a:r>
              <a:rPr lang="fr-FR" sz="2800" dirty="0"/>
              <a:t>12 apôtres</a:t>
            </a:r>
          </a:p>
          <a:p>
            <a:r>
              <a:rPr lang="fr-FR" sz="2800" dirty="0"/>
              <a:t>16 vertus</a:t>
            </a:r>
          </a:p>
          <a:p>
            <a:r>
              <a:rPr lang="fr-FR" sz="2800" dirty="0"/>
              <a:t>Évangiles ouverts</a:t>
            </a:r>
          </a:p>
          <a:p>
            <a:r>
              <a:rPr lang="fr-FR" sz="2800" dirty="0"/>
              <a:t>fleuves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4022</TotalTime>
  <Words>5164</Words>
  <Application>Microsoft Office PowerPoint</Application>
  <PresentationFormat>Affichage à l'écran (4:3)</PresentationFormat>
  <Paragraphs>518</Paragraphs>
  <Slides>119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119</vt:i4>
      </vt:variant>
    </vt:vector>
  </HeadingPairs>
  <TitlesOfParts>
    <vt:vector size="123" baseType="lpstr">
      <vt:lpstr>Arial</vt:lpstr>
      <vt:lpstr>Calibri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Bernard Klasen</dc:creator>
  <cp:lastModifiedBy>Secrétariat LE CIF</cp:lastModifiedBy>
  <cp:revision>142</cp:revision>
  <dcterms:created xsi:type="dcterms:W3CDTF">2019-12-13T14:49:28Z</dcterms:created>
  <dcterms:modified xsi:type="dcterms:W3CDTF">2022-01-31T08:38:27Z</dcterms:modified>
</cp:coreProperties>
</file>