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57" r:id="rId3"/>
    <p:sldId id="258" r:id="rId4"/>
    <p:sldId id="29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92" r:id="rId22"/>
    <p:sldId id="275" r:id="rId23"/>
    <p:sldId id="276" r:id="rId24"/>
    <p:sldId id="277" r:id="rId25"/>
    <p:sldId id="278" r:id="rId26"/>
    <p:sldId id="295" r:id="rId27"/>
    <p:sldId id="279" r:id="rId28"/>
    <p:sldId id="280" r:id="rId29"/>
    <p:sldId id="281" r:id="rId30"/>
    <p:sldId id="282" r:id="rId31"/>
    <p:sldId id="283" r:id="rId32"/>
    <p:sldId id="298" r:id="rId33"/>
    <p:sldId id="293" r:id="rId34"/>
    <p:sldId id="284" r:id="rId35"/>
    <p:sldId id="285" r:id="rId36"/>
    <p:sldId id="286" r:id="rId37"/>
    <p:sldId id="287" r:id="rId38"/>
    <p:sldId id="288" r:id="rId39"/>
    <p:sldId id="289" r:id="rId40"/>
    <p:sldId id="290" r:id="rId41"/>
    <p:sldId id="291" r:id="rId42"/>
  </p:sldIdLst>
  <p:sldSz cx="9144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90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90F103C-5FFF-4B04-A477-936E5DF02A62}"/>
              </a:ext>
            </a:extLst>
          </p:cNvPr>
          <p:cNvSpPr txBox="1">
            <a:spLocks noGrp="1"/>
          </p:cNvSpPr>
          <p:nvPr>
            <p:ph type="hdr" sz="quarter"/>
          </p:nvPr>
        </p:nvSpPr>
        <p:spPr>
          <a:xfrm>
            <a:off x="0" y="0"/>
            <a:ext cx="2975759" cy="456843"/>
          </a:xfrm>
          <a:prstGeom prst="rect">
            <a:avLst/>
          </a:prstGeom>
          <a:noFill/>
          <a:ln>
            <a:noFill/>
          </a:ln>
        </p:spPr>
        <p:txBody>
          <a:bodyPr vert="horz" wrap="none" lIns="90004" tIns="44997" rIns="90004" bIns="44997" anchor="t"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400" b="0" i="0" u="none" strike="noStrike" kern="0" cap="none" spc="0" baseline="0">
                <a:solidFill>
                  <a:srgbClr val="000000"/>
                </a:solidFill>
                <a:uFillTx/>
              </a:defRPr>
            </a:pPr>
            <a:endParaRPr lang="fr-FR" sz="1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 name="Espace réservé de la date 2">
            <a:extLst>
              <a:ext uri="{FF2B5EF4-FFF2-40B4-BE49-F238E27FC236}">
                <a16:creationId xmlns:a16="http://schemas.microsoft.com/office/drawing/2014/main" id="{06285391-3B40-436F-9270-BD7EFFE72283}"/>
              </a:ext>
            </a:extLst>
          </p:cNvPr>
          <p:cNvSpPr txBox="1">
            <a:spLocks noGrp="1"/>
          </p:cNvSpPr>
          <p:nvPr>
            <p:ph type="dt" sz="quarter" idx="1"/>
          </p:nvPr>
        </p:nvSpPr>
        <p:spPr>
          <a:xfrm>
            <a:off x="3881884" y="0"/>
            <a:ext cx="2975759" cy="456843"/>
          </a:xfrm>
          <a:prstGeom prst="rect">
            <a:avLst/>
          </a:prstGeom>
          <a:noFill/>
          <a:ln>
            <a:noFill/>
          </a:ln>
        </p:spPr>
        <p:txBody>
          <a:bodyPr vert="horz" wrap="none" lIns="90004" tIns="44997" rIns="90004" bIns="44997" anchor="t" anchorCtr="0" compatLnSpc="1">
            <a:noAutofit/>
          </a:bodyPr>
          <a:lstStyle/>
          <a:p>
            <a:pPr marL="0" marR="0" lvl="0" indent="0" algn="r"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400" b="0" i="0" u="none" strike="noStrike" kern="0" cap="none" spc="0" baseline="0">
                <a:solidFill>
                  <a:srgbClr val="000000"/>
                </a:solidFill>
                <a:uFillTx/>
              </a:defRPr>
            </a:pPr>
            <a:endParaRPr lang="fr-FR" sz="1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4" name="Espace réservé du pied de page 3">
            <a:extLst>
              <a:ext uri="{FF2B5EF4-FFF2-40B4-BE49-F238E27FC236}">
                <a16:creationId xmlns:a16="http://schemas.microsoft.com/office/drawing/2014/main" id="{D73F2FDA-F9F0-4D5F-B04A-29BDE5C18B0E}"/>
              </a:ext>
            </a:extLst>
          </p:cNvPr>
          <p:cNvSpPr txBox="1">
            <a:spLocks noGrp="1"/>
          </p:cNvSpPr>
          <p:nvPr>
            <p:ph type="ftr" sz="quarter" idx="2"/>
          </p:nvPr>
        </p:nvSpPr>
        <p:spPr>
          <a:xfrm>
            <a:off x="0" y="8686800"/>
            <a:ext cx="2975759" cy="456843"/>
          </a:xfrm>
          <a:prstGeom prst="rect">
            <a:avLst/>
          </a:prstGeom>
          <a:noFill/>
          <a:ln>
            <a:noFill/>
          </a:ln>
        </p:spPr>
        <p:txBody>
          <a:bodyPr vert="horz" wrap="none" lIns="90004" tIns="44997" rIns="90004" bIns="44997" anchor="b"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400" b="0" i="0" u="none" strike="noStrike" kern="0" cap="none" spc="0" baseline="0">
                <a:solidFill>
                  <a:srgbClr val="000000"/>
                </a:solidFill>
                <a:uFillTx/>
              </a:defRPr>
            </a:pPr>
            <a:endParaRPr lang="fr-FR" sz="1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5" name="Espace réservé du numéro de diapositive 4">
            <a:extLst>
              <a:ext uri="{FF2B5EF4-FFF2-40B4-BE49-F238E27FC236}">
                <a16:creationId xmlns:a16="http://schemas.microsoft.com/office/drawing/2014/main" id="{DCFBE8DE-23D6-4261-A148-A50DB5D4A304}"/>
              </a:ext>
            </a:extLst>
          </p:cNvPr>
          <p:cNvSpPr txBox="1">
            <a:spLocks noGrp="1"/>
          </p:cNvSpPr>
          <p:nvPr>
            <p:ph type="sldNum" sz="quarter" idx="3"/>
          </p:nvPr>
        </p:nvSpPr>
        <p:spPr>
          <a:xfrm>
            <a:off x="3881884" y="8686800"/>
            <a:ext cx="2975759" cy="456843"/>
          </a:xfrm>
          <a:prstGeom prst="rect">
            <a:avLst/>
          </a:prstGeom>
          <a:noFill/>
          <a:ln>
            <a:noFill/>
          </a:ln>
        </p:spPr>
        <p:txBody>
          <a:bodyPr vert="horz" wrap="none" lIns="90004" tIns="44997" rIns="90004" bIns="44997" anchor="b" anchorCtr="0" compatLnSpc="1">
            <a:noAutofit/>
          </a:bodyPr>
          <a:lstStyle/>
          <a:p>
            <a:pPr marL="0" marR="0" lvl="0" indent="0" algn="r"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400" b="0" i="0" u="none" strike="noStrike" kern="0" cap="none" spc="0" baseline="0">
                <a:solidFill>
                  <a:srgbClr val="000000"/>
                </a:solidFill>
                <a:uFillTx/>
              </a:defRPr>
            </a:pPr>
            <a:fld id="{B774186B-541F-43DC-93E5-91E6044FA3BA}" type="slidenum">
              <a:t>‹N°›</a:t>
            </a:fld>
            <a:endParaRPr lang="fr-FR" sz="1400" b="0" i="0" u="none" strike="noStrike" kern="1200" cap="none" spc="0" baseline="0">
              <a:solidFill>
                <a:srgbClr val="FFFFFF"/>
              </a:solidFill>
              <a:uFillTx/>
              <a:latin typeface="Times New Roman" pitchFamily="18"/>
              <a:ea typeface="Times New Roman" pitchFamily="18"/>
              <a:cs typeface="Times New Roman" pitchFamily="18"/>
            </a:endParaRPr>
          </a:p>
        </p:txBody>
      </p:sp>
    </p:spTree>
    <p:extLst>
      <p:ext uri="{BB962C8B-B14F-4D97-AF65-F5344CB8AC3E}">
        <p14:creationId xmlns:p14="http://schemas.microsoft.com/office/powerpoint/2010/main" val="4213135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22CE12-FD57-4258-8285-6F1713BC76DB}"/>
              </a:ext>
            </a:extLst>
          </p:cNvPr>
          <p:cNvSpPr>
            <a:spLocks noMove="1" noResize="1"/>
          </p:cNvSpPr>
          <p:nvPr/>
        </p:nvSpPr>
        <p:spPr>
          <a:xfrm>
            <a:off x="0" y="0"/>
            <a:ext cx="6858000" cy="9144000"/>
          </a:xfrm>
          <a:prstGeom prst="rect">
            <a:avLst/>
          </a:prstGeom>
          <a:solidFill>
            <a:srgbClr val="FFFFFF"/>
          </a:solidFill>
          <a:ln cap="flat">
            <a:noFill/>
            <a:prstDash val="solid"/>
          </a:ln>
        </p:spPr>
        <p:txBody>
          <a:bodyPr vert="horz" wrap="none" lIns="90004" tIns="44997" rIns="90004" bIns="44997" anchor="ctr" anchorCtr="1"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 name="Forme libre : forme 2">
            <a:extLst>
              <a:ext uri="{FF2B5EF4-FFF2-40B4-BE49-F238E27FC236}">
                <a16:creationId xmlns:a16="http://schemas.microsoft.com/office/drawing/2014/main" id="{3331C719-DBB1-46CE-BFA4-D94049641A61}"/>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4" name="Forme libre : forme 3">
            <a:extLst>
              <a:ext uri="{FF2B5EF4-FFF2-40B4-BE49-F238E27FC236}">
                <a16:creationId xmlns:a16="http://schemas.microsoft.com/office/drawing/2014/main" id="{A64621EC-5F45-44B4-AEA0-D088AD675716}"/>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5" name="Forme libre : forme 4">
            <a:extLst>
              <a:ext uri="{FF2B5EF4-FFF2-40B4-BE49-F238E27FC236}">
                <a16:creationId xmlns:a16="http://schemas.microsoft.com/office/drawing/2014/main" id="{FE3462E8-2164-4DF4-A85F-2A369CAA65C1}"/>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6" name="Forme libre : forme 5">
            <a:extLst>
              <a:ext uri="{FF2B5EF4-FFF2-40B4-BE49-F238E27FC236}">
                <a16:creationId xmlns:a16="http://schemas.microsoft.com/office/drawing/2014/main" id="{915BE563-018C-4267-94BF-4BECBD6EBD7C}"/>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7" name="Forme libre : forme 6">
            <a:extLst>
              <a:ext uri="{FF2B5EF4-FFF2-40B4-BE49-F238E27FC236}">
                <a16:creationId xmlns:a16="http://schemas.microsoft.com/office/drawing/2014/main" id="{16B72852-D4D9-49CF-908D-67483E8CF9E9}"/>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8" name="Forme libre : forme 7">
            <a:extLst>
              <a:ext uri="{FF2B5EF4-FFF2-40B4-BE49-F238E27FC236}">
                <a16:creationId xmlns:a16="http://schemas.microsoft.com/office/drawing/2014/main" id="{832FECA8-85C9-4BAE-A8B0-E55B1BB8D949}"/>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9" name="Forme libre : forme 8">
            <a:extLst>
              <a:ext uri="{FF2B5EF4-FFF2-40B4-BE49-F238E27FC236}">
                <a16:creationId xmlns:a16="http://schemas.microsoft.com/office/drawing/2014/main" id="{E6DA1BCC-75A6-4988-AD88-763DC6CA415C}"/>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0" name="Forme libre : forme 9">
            <a:extLst>
              <a:ext uri="{FF2B5EF4-FFF2-40B4-BE49-F238E27FC236}">
                <a16:creationId xmlns:a16="http://schemas.microsoft.com/office/drawing/2014/main" id="{218C5CD8-7BBD-422B-84FC-E889A1C44A8A}"/>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1" name="Forme libre : forme 10">
            <a:extLst>
              <a:ext uri="{FF2B5EF4-FFF2-40B4-BE49-F238E27FC236}">
                <a16:creationId xmlns:a16="http://schemas.microsoft.com/office/drawing/2014/main" id="{68F2DF93-8A4F-4969-A9E8-280F082ED831}"/>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2" name="Forme libre : forme 11">
            <a:extLst>
              <a:ext uri="{FF2B5EF4-FFF2-40B4-BE49-F238E27FC236}">
                <a16:creationId xmlns:a16="http://schemas.microsoft.com/office/drawing/2014/main" id="{85517CE0-A40C-453D-ABDD-D438B041CF48}"/>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3" name="Forme libre : forme 12">
            <a:extLst>
              <a:ext uri="{FF2B5EF4-FFF2-40B4-BE49-F238E27FC236}">
                <a16:creationId xmlns:a16="http://schemas.microsoft.com/office/drawing/2014/main" id="{968C79A8-76C9-4BAC-B11D-DC5EE982BBEF}"/>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4" name="Forme libre : forme 13">
            <a:extLst>
              <a:ext uri="{FF2B5EF4-FFF2-40B4-BE49-F238E27FC236}">
                <a16:creationId xmlns:a16="http://schemas.microsoft.com/office/drawing/2014/main" id="{40DC8FE1-E128-42F7-AF39-70430F22FC17}"/>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5" name="Forme libre : forme 14">
            <a:extLst>
              <a:ext uri="{FF2B5EF4-FFF2-40B4-BE49-F238E27FC236}">
                <a16:creationId xmlns:a16="http://schemas.microsoft.com/office/drawing/2014/main" id="{70128989-C5B5-4A9E-850C-154E31D27CEF}"/>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6" name="Forme libre : forme 15">
            <a:extLst>
              <a:ext uri="{FF2B5EF4-FFF2-40B4-BE49-F238E27FC236}">
                <a16:creationId xmlns:a16="http://schemas.microsoft.com/office/drawing/2014/main" id="{2A1465A3-B773-4708-B2A5-6D948E9DE812}"/>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7" name="Forme libre : forme 16">
            <a:extLst>
              <a:ext uri="{FF2B5EF4-FFF2-40B4-BE49-F238E27FC236}">
                <a16:creationId xmlns:a16="http://schemas.microsoft.com/office/drawing/2014/main" id="{86346088-D934-4814-ABF9-DA04679C6146}"/>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8" name="Forme libre : forme 17">
            <a:extLst>
              <a:ext uri="{FF2B5EF4-FFF2-40B4-BE49-F238E27FC236}">
                <a16:creationId xmlns:a16="http://schemas.microsoft.com/office/drawing/2014/main" id="{2A1ECDDD-40AC-4E8F-A7C8-ACC6F4BD6C8D}"/>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9" name="Forme libre : forme 18">
            <a:extLst>
              <a:ext uri="{FF2B5EF4-FFF2-40B4-BE49-F238E27FC236}">
                <a16:creationId xmlns:a16="http://schemas.microsoft.com/office/drawing/2014/main" id="{B66BA871-CE75-4F7B-A7F1-D7BAF889EA81}"/>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0" name="Forme libre : forme 19">
            <a:extLst>
              <a:ext uri="{FF2B5EF4-FFF2-40B4-BE49-F238E27FC236}">
                <a16:creationId xmlns:a16="http://schemas.microsoft.com/office/drawing/2014/main" id="{B8B1E476-D246-4009-9766-63510D9CDA5E}"/>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1" name="Forme libre : forme 20">
            <a:extLst>
              <a:ext uri="{FF2B5EF4-FFF2-40B4-BE49-F238E27FC236}">
                <a16:creationId xmlns:a16="http://schemas.microsoft.com/office/drawing/2014/main" id="{63F0DFF0-3FB7-4996-A020-DABF365D5E8D}"/>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2" name="Forme libre : forme 21">
            <a:extLst>
              <a:ext uri="{FF2B5EF4-FFF2-40B4-BE49-F238E27FC236}">
                <a16:creationId xmlns:a16="http://schemas.microsoft.com/office/drawing/2014/main" id="{A9C1711A-F56A-422F-B4E4-22B54EEA570C}"/>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3" name="Forme libre : forme 22">
            <a:extLst>
              <a:ext uri="{FF2B5EF4-FFF2-40B4-BE49-F238E27FC236}">
                <a16:creationId xmlns:a16="http://schemas.microsoft.com/office/drawing/2014/main" id="{E8914097-EAC5-4D5F-A490-63AEA0A6EB81}"/>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4" name="Forme libre : forme 23">
            <a:extLst>
              <a:ext uri="{FF2B5EF4-FFF2-40B4-BE49-F238E27FC236}">
                <a16:creationId xmlns:a16="http://schemas.microsoft.com/office/drawing/2014/main" id="{B1F2CD17-7B8B-41A7-8B1F-637A0F63395E}"/>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5" name="Forme libre : forme 24">
            <a:extLst>
              <a:ext uri="{FF2B5EF4-FFF2-40B4-BE49-F238E27FC236}">
                <a16:creationId xmlns:a16="http://schemas.microsoft.com/office/drawing/2014/main" id="{81C153BC-8477-45ED-B994-F7FADCA003C9}"/>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6" name="Forme libre : forme 25">
            <a:extLst>
              <a:ext uri="{FF2B5EF4-FFF2-40B4-BE49-F238E27FC236}">
                <a16:creationId xmlns:a16="http://schemas.microsoft.com/office/drawing/2014/main" id="{B2558065-8B44-4166-B890-24C3B97EA1BF}"/>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7" name="Forme libre : forme 26">
            <a:extLst>
              <a:ext uri="{FF2B5EF4-FFF2-40B4-BE49-F238E27FC236}">
                <a16:creationId xmlns:a16="http://schemas.microsoft.com/office/drawing/2014/main" id="{E5F855C2-505C-4CBA-860D-DFC035A64733}"/>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8" name="Forme libre : forme 27">
            <a:extLst>
              <a:ext uri="{FF2B5EF4-FFF2-40B4-BE49-F238E27FC236}">
                <a16:creationId xmlns:a16="http://schemas.microsoft.com/office/drawing/2014/main" id="{0546595D-6030-45AF-88AB-82558090829F}"/>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9" name="Forme libre : forme 28">
            <a:extLst>
              <a:ext uri="{FF2B5EF4-FFF2-40B4-BE49-F238E27FC236}">
                <a16:creationId xmlns:a16="http://schemas.microsoft.com/office/drawing/2014/main" id="{219682B8-570C-4C56-9DE0-9F77A21D3480}"/>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0" name="Forme libre : forme 29">
            <a:extLst>
              <a:ext uri="{FF2B5EF4-FFF2-40B4-BE49-F238E27FC236}">
                <a16:creationId xmlns:a16="http://schemas.microsoft.com/office/drawing/2014/main" id="{9AB46A4A-1D25-4FA9-8F3E-2BFD13FDF507}"/>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1" name="Forme libre : forme 30">
            <a:extLst>
              <a:ext uri="{FF2B5EF4-FFF2-40B4-BE49-F238E27FC236}">
                <a16:creationId xmlns:a16="http://schemas.microsoft.com/office/drawing/2014/main" id="{158EB371-1CAF-4A67-8E6D-C73BA98ABA4B}"/>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2" name="Forme libre : forme 31">
            <a:extLst>
              <a:ext uri="{FF2B5EF4-FFF2-40B4-BE49-F238E27FC236}">
                <a16:creationId xmlns:a16="http://schemas.microsoft.com/office/drawing/2014/main" id="{7AAC0A33-7B1D-4DD3-B509-45DCD2E7F191}"/>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3" name="Forme libre : forme 32">
            <a:extLst>
              <a:ext uri="{FF2B5EF4-FFF2-40B4-BE49-F238E27FC236}">
                <a16:creationId xmlns:a16="http://schemas.microsoft.com/office/drawing/2014/main" id="{DEAB912B-1E64-40BC-B31F-930AEA773C6E}"/>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4" name="Forme libre : forme 33">
            <a:extLst>
              <a:ext uri="{FF2B5EF4-FFF2-40B4-BE49-F238E27FC236}">
                <a16:creationId xmlns:a16="http://schemas.microsoft.com/office/drawing/2014/main" id="{A7F5753C-3B6B-439B-AEC2-2E9C9A0D5427}"/>
              </a:ext>
            </a:extLst>
          </p:cNvPr>
          <p:cNvSpPr/>
          <p:nvPr/>
        </p:nvSpPr>
        <p:spPr>
          <a:xfrm>
            <a:off x="0" y="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5" name="Forme libre : forme 34">
            <a:extLst>
              <a:ext uri="{FF2B5EF4-FFF2-40B4-BE49-F238E27FC236}">
                <a16:creationId xmlns:a16="http://schemas.microsoft.com/office/drawing/2014/main" id="{F0A28C8D-46B6-4D69-9B0D-81C7DAC20ADD}"/>
              </a:ext>
            </a:extLst>
          </p:cNvPr>
          <p:cNvSpPr/>
          <p:nvPr/>
        </p:nvSpPr>
        <p:spPr>
          <a:xfrm>
            <a:off x="3886200" y="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6" name="Espace réservé de l'image des diapositives 35">
            <a:extLst>
              <a:ext uri="{FF2B5EF4-FFF2-40B4-BE49-F238E27FC236}">
                <a16:creationId xmlns:a16="http://schemas.microsoft.com/office/drawing/2014/main" id="{CE689A29-3299-437F-B9FE-10896A50BDC4}"/>
              </a:ext>
            </a:extLst>
          </p:cNvPr>
          <p:cNvSpPr>
            <a:spLocks noGrp="1" noRot="1" noChangeAspect="1"/>
          </p:cNvSpPr>
          <p:nvPr>
            <p:ph type="sldImg" idx="2"/>
          </p:nvPr>
        </p:nvSpPr>
        <p:spPr>
          <a:xfrm>
            <a:off x="1142643" y="685800"/>
            <a:ext cx="4522677" cy="3380043"/>
          </a:xfrm>
          <a:prstGeom prst="rect">
            <a:avLst/>
          </a:prstGeom>
          <a:noFill/>
          <a:ln>
            <a:noFill/>
            <a:prstDash val="solid"/>
          </a:ln>
        </p:spPr>
      </p:sp>
      <p:sp>
        <p:nvSpPr>
          <p:cNvPr id="37" name="Espace réservé des notes 36">
            <a:extLst>
              <a:ext uri="{FF2B5EF4-FFF2-40B4-BE49-F238E27FC236}">
                <a16:creationId xmlns:a16="http://schemas.microsoft.com/office/drawing/2014/main" id="{E98E9035-ABCF-417C-9711-9DEA27138B43}"/>
              </a:ext>
            </a:extLst>
          </p:cNvPr>
          <p:cNvSpPr txBox="1">
            <a:spLocks noGrp="1"/>
          </p:cNvSpPr>
          <p:nvPr>
            <p:ph type="body" sz="quarter" idx="3"/>
          </p:nvPr>
        </p:nvSpPr>
        <p:spPr>
          <a:xfrm>
            <a:off x="914043" y="4343043"/>
            <a:ext cx="4979877" cy="4065843"/>
          </a:xfrm>
          <a:prstGeom prst="rect">
            <a:avLst/>
          </a:prstGeom>
          <a:noFill/>
          <a:ln>
            <a:noFill/>
          </a:ln>
        </p:spPr>
        <p:txBody>
          <a:bodyPr vert="horz" wrap="square" lIns="0" tIns="0" rIns="0" bIns="0" anchor="t" anchorCtr="0" compatLnSpc="1">
            <a:noAutofit/>
          </a:bodyPr>
          <a:lstStyle/>
          <a:p>
            <a:pPr lvl="0"/>
            <a:endParaRPr lang="fr-FR"/>
          </a:p>
        </p:txBody>
      </p:sp>
      <p:sp>
        <p:nvSpPr>
          <p:cNvPr id="38" name="Forme libre : forme 37">
            <a:extLst>
              <a:ext uri="{FF2B5EF4-FFF2-40B4-BE49-F238E27FC236}">
                <a16:creationId xmlns:a16="http://schemas.microsoft.com/office/drawing/2014/main" id="{5306CA80-F484-4D58-B55C-E8533225929D}"/>
              </a:ext>
            </a:extLst>
          </p:cNvPr>
          <p:cNvSpPr/>
          <p:nvPr/>
        </p:nvSpPr>
        <p:spPr>
          <a:xfrm>
            <a:off x="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9" name="Espace réservé du numéro de diapositive 38">
            <a:extLst>
              <a:ext uri="{FF2B5EF4-FFF2-40B4-BE49-F238E27FC236}">
                <a16:creationId xmlns:a16="http://schemas.microsoft.com/office/drawing/2014/main" id="{63AD00D0-A048-4249-882D-68E3686C631D}"/>
              </a:ext>
            </a:extLst>
          </p:cNvPr>
          <p:cNvSpPr txBox="1">
            <a:spLocks noGrp="1"/>
          </p:cNvSpPr>
          <p:nvPr>
            <p:ph type="sldNum" sz="quarter" idx="5"/>
          </p:nvPr>
        </p:nvSpPr>
        <p:spPr>
          <a:xfrm>
            <a:off x="3886200" y="8686077"/>
            <a:ext cx="2922477" cy="408243"/>
          </a:xfrm>
          <a:prstGeom prst="rect">
            <a:avLst/>
          </a:prstGeom>
          <a:noFill/>
          <a:ln>
            <a:noFill/>
          </a:ln>
        </p:spPr>
        <p:txBody>
          <a:bodyPr vert="horz" wrap="square" lIns="90004" tIns="46798" rIns="90004" bIns="46798" anchor="b" anchorCtr="0" compatLnSpc="1">
            <a:noAutofit/>
          </a:bodyPr>
          <a:lstStyle>
            <a:lvl1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lang="fr-FR" sz="1200" b="0" i="0" u="none" strike="noStrike" kern="1200" cap="none" spc="0" baseline="0">
                <a:solidFill>
                  <a:srgbClr val="000000"/>
                </a:solidFill>
                <a:uFillTx/>
                <a:latin typeface="Times New Roman" pitchFamily="18"/>
                <a:ea typeface="Times New Roman" pitchFamily="18"/>
                <a:cs typeface="Times New Roman" pitchFamily="18"/>
              </a:defRPr>
            </a:lvl1pPr>
          </a:lstStyle>
          <a:p>
            <a:pPr lvl="0"/>
            <a:fld id="{857F95C8-23E5-4BB9-B274-FCDAD3EAEB3E}" type="slidenum">
              <a:t>‹N°›</a:t>
            </a:fld>
            <a:endParaRPr lang="fr-FR"/>
          </a:p>
        </p:txBody>
      </p:sp>
    </p:spTree>
    <p:extLst>
      <p:ext uri="{BB962C8B-B14F-4D97-AF65-F5344CB8AC3E}">
        <p14:creationId xmlns:p14="http://schemas.microsoft.com/office/powerpoint/2010/main" val="1710144882"/>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5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lang="fr-FR" sz="1200" b="0" i="0" u="none" strike="noStrike" kern="0" cap="none" spc="0" baseline="0">
        <a:solidFill>
          <a:srgbClr val="000000"/>
        </a:solidFill>
        <a:uFillTx/>
        <a:latin typeface="Times New Roman"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04728AA4-DF45-460E-8A66-4751A9BCE9D1}"/>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CC1E2352-832B-463B-9FFC-9D30B8DBAB20}" type="slidenum">
              <a:t>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73FEA0F0-F3B5-49B8-AB51-503C11556111}"/>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9755394C-1F17-4D2D-A794-9CD6E5DF56F0}" type="slidenum">
              <a:t>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CB51928D-3660-47DA-A9F0-A4428F1B9B79}"/>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8409119D-297C-43BF-BD84-244AF0FBAE22}"/>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6FEAE441-9C1D-4F40-8332-F5C0267878B3}"/>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0E5117E8-DC1F-4C7D-9522-5E5FD1668A2E}" type="slidenum">
              <a:t>11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35482992-039D-4F14-A8AE-F659EAAF6E64}"/>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ECEF032B-E58D-4534-8CA5-4FB55292195F}" type="slidenum">
              <a:t>11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6E5F94D1-F8A6-4355-8715-1F235A855DC2}"/>
              </a:ext>
            </a:extLst>
          </p:cNvPr>
          <p:cNvSpPr>
            <a:spLocks noGrp="1" noRot="1" noChangeAspect="1"/>
          </p:cNvSpPr>
          <p:nvPr>
            <p:ph type="sldImg"/>
          </p:nvPr>
        </p:nvSpPr>
        <p:spPr>
          <a:xfrm>
            <a:off x="1146172" y="685800"/>
            <a:ext cx="4548189" cy="3411534"/>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D790368E-AEC3-472F-AEFB-D5AA7447722E}"/>
              </a:ext>
            </a:extLst>
          </p:cNvPr>
          <p:cNvSpPr txBox="1">
            <a:spLocks noGrp="1"/>
          </p:cNvSpPr>
          <p:nvPr>
            <p:ph type="body" sz="quarter" idx="1"/>
          </p:nvPr>
        </p:nvSpPr>
        <p:spPr>
          <a:xfrm>
            <a:off x="914043" y="4343043"/>
            <a:ext cx="5011561" cy="4097883"/>
          </a:xfrm>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C51008CC-824B-4E59-85E8-24833B6E16BC}"/>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A2580BFB-3708-4FDB-8D51-35CA53EBEBA8}" type="slidenum">
              <a:t>12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A7A4E4CA-AD00-4D9B-9FD9-6493ACB8A065}"/>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5CD02501-0314-415B-8774-7A2201B64A85}" type="slidenum">
              <a:t>12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104C5CDB-26F4-4939-BEF5-03BBD9618461}"/>
              </a:ext>
            </a:extLst>
          </p:cNvPr>
          <p:cNvSpPr>
            <a:spLocks noGrp="1" noRot="1" noChangeAspect="1"/>
          </p:cNvSpPr>
          <p:nvPr>
            <p:ph type="sldImg"/>
          </p:nvPr>
        </p:nvSpPr>
        <p:spPr>
          <a:xfrm>
            <a:off x="1146172" y="685800"/>
            <a:ext cx="4541833" cy="3405189"/>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4CA4729B-2051-4D19-8E99-8D9793BCE5F9}"/>
              </a:ext>
            </a:extLst>
          </p:cNvPr>
          <p:cNvSpPr txBox="1">
            <a:spLocks noGrp="1"/>
          </p:cNvSpPr>
          <p:nvPr>
            <p:ph type="body" sz="quarter" idx="1"/>
          </p:nvPr>
        </p:nvSpPr>
        <p:spPr>
          <a:xfrm>
            <a:off x="914400" y="4343400"/>
            <a:ext cx="5005443" cy="4091757"/>
          </a:xfrm>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5541E423-BA00-46C6-ADB0-7ADEB5BBA4E0}"/>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A41D9163-BD3D-4AAB-BD82-D16FC6094056}" type="slidenum">
              <a:t>13</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76099814-513C-4208-B0ED-58C108792CE0}"/>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A68F5DD2-0C38-4C89-88C4-7BEA0734530A}" type="slidenum">
              <a:t>13</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F36AE434-F069-456E-B41B-B730C9987275}"/>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C461767D-3A4C-4227-87CE-B035933667E7}"/>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FDF15B6E-7229-4E30-9341-091894987953}"/>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96FAEABE-432E-4025-B20A-5C0C2D6B3604}" type="slidenum">
              <a:t>14</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6DBBD729-C4BC-4F17-B550-CDD6BD60C2FB}"/>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E3908701-BE68-4022-849F-2BF07DBC6B97}" type="slidenum">
              <a:t>14</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EA99B0AA-1193-4EA6-A333-F2923A2D76C4}"/>
              </a:ext>
            </a:extLst>
          </p:cNvPr>
          <p:cNvSpPr>
            <a:spLocks noGrp="1" noRot="1" noChangeAspect="1"/>
          </p:cNvSpPr>
          <p:nvPr>
            <p:ph type="sldImg"/>
          </p:nvPr>
        </p:nvSpPr>
        <p:spPr>
          <a:xfrm>
            <a:off x="1146172" y="685800"/>
            <a:ext cx="4541833" cy="3405189"/>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DD169CED-D0B6-45A6-B8E1-6028ACE1EBB5}"/>
              </a:ext>
            </a:extLst>
          </p:cNvPr>
          <p:cNvSpPr txBox="1">
            <a:spLocks noGrp="1"/>
          </p:cNvSpPr>
          <p:nvPr>
            <p:ph type="body" sz="quarter" idx="1"/>
          </p:nvPr>
        </p:nvSpPr>
        <p:spPr>
          <a:xfrm>
            <a:off x="914400" y="4343400"/>
            <a:ext cx="5005443" cy="4091757"/>
          </a:xfrm>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5A8CA253-7F95-46BB-AB96-1AB44232B9FD}"/>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FA242CE6-5263-4ADC-8A83-F5245B54E2B4}" type="slidenum">
              <a:t>15</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E3217285-4A1D-4BDF-AD2F-8DC14803344A}"/>
              </a:ext>
            </a:extLst>
          </p:cNvPr>
          <p:cNvSpPr>
            <a:spLocks noGrp="1" noRot="1" noChangeAspect="1"/>
          </p:cNvSpPr>
          <p:nvPr>
            <p:ph type="sldImg"/>
          </p:nvPr>
        </p:nvSpPr>
        <p:spPr>
          <a:xfrm>
            <a:off x="1149345" y="685800"/>
            <a:ext cx="4519614" cy="3389315"/>
          </a:xfrm>
          <a:solidFill>
            <a:srgbClr val="4472C4"/>
          </a:solidFill>
          <a:ln w="12701" cap="flat">
            <a:solidFill>
              <a:srgbClr val="2F528F"/>
            </a:solidFill>
            <a:prstDash val="solid"/>
            <a:miter/>
          </a:ln>
        </p:spPr>
      </p:sp>
      <p:sp>
        <p:nvSpPr>
          <p:cNvPr id="4" name="Espace réservé des notes 2">
            <a:extLst>
              <a:ext uri="{FF2B5EF4-FFF2-40B4-BE49-F238E27FC236}">
                <a16:creationId xmlns:a16="http://schemas.microsoft.com/office/drawing/2014/main" id="{1DBEFD1A-279D-4507-99E4-3E3474FEF432}"/>
              </a:ext>
            </a:extLst>
          </p:cNvPr>
          <p:cNvSpPr txBox="1">
            <a:spLocks noGrp="1"/>
          </p:cNvSpPr>
          <p:nvPr>
            <p:ph type="body" sz="quarter" idx="1"/>
          </p:nvPr>
        </p:nvSpPr>
        <p:spPr>
          <a:xfrm>
            <a:off x="914400" y="4343400"/>
            <a:ext cx="4989597" cy="4077364"/>
          </a:xfrm>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26304E16-945E-466A-A7CE-15CD75214A5F}"/>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017C4E73-F6AD-41E4-BC8E-D5301F306130}" type="slidenum">
              <a:t>16</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83C03305-58DA-419F-8355-C140396E3BFB}"/>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400284A2-4597-411B-A9DD-772AB02A374F}" type="slidenum">
              <a:t>16</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25AAA935-E3E1-4CDA-A9B2-F7FDC4DC87C4}"/>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C476CE95-D3C0-4170-8D53-8A131B611713}"/>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01500231-1BE8-4F5C-BA50-2093450EE89F}"/>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C7100842-08DB-4A7B-8BC8-DA744DCA58DD}" type="slidenum">
              <a:t>17</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2E584574-0FD4-4F9B-9D1C-FB95DAB1DA47}"/>
              </a:ext>
            </a:extLst>
          </p:cNvPr>
          <p:cNvSpPr>
            <a:spLocks noGrp="1" noRot="1" noChangeAspect="1"/>
          </p:cNvSpPr>
          <p:nvPr>
            <p:ph type="sldImg"/>
          </p:nvPr>
        </p:nvSpPr>
        <p:spPr>
          <a:xfrm>
            <a:off x="1150936" y="685800"/>
            <a:ext cx="4510085" cy="3382959"/>
          </a:xfrm>
          <a:solidFill>
            <a:srgbClr val="4472C4"/>
          </a:solidFill>
          <a:ln w="12701" cap="flat">
            <a:solidFill>
              <a:srgbClr val="2F528F"/>
            </a:solidFill>
            <a:prstDash val="solid"/>
            <a:miter/>
          </a:ln>
        </p:spPr>
      </p:sp>
      <p:sp>
        <p:nvSpPr>
          <p:cNvPr id="4" name="Espace réservé des notes 2">
            <a:extLst>
              <a:ext uri="{FF2B5EF4-FFF2-40B4-BE49-F238E27FC236}">
                <a16:creationId xmlns:a16="http://schemas.microsoft.com/office/drawing/2014/main" id="{3A70A9F2-F3F8-44DD-893B-773F9082CB8B}"/>
              </a:ext>
            </a:extLst>
          </p:cNvPr>
          <p:cNvSpPr txBox="1">
            <a:spLocks noGrp="1"/>
          </p:cNvSpPr>
          <p:nvPr>
            <p:ph type="body" sz="quarter" idx="1"/>
          </p:nvPr>
        </p:nvSpPr>
        <p:spPr>
          <a:xfrm>
            <a:off x="914400" y="4343400"/>
            <a:ext cx="4983123" cy="4069436"/>
          </a:xfrm>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BFAE65AF-78EC-4351-AA62-10F6F54DB3B7}"/>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9710BA1E-B32A-43C0-B34E-3318A90798D3}" type="slidenum">
              <a:t>18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5EFFBA1F-5F2D-423F-BABA-D63413B2E6C9}"/>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1CD0A6AE-2677-4323-9F28-D54C7F9AB735}" type="slidenum">
              <a:t>18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9205608A-7A0D-4DD4-9629-B05EE8863A88}"/>
              </a:ext>
            </a:extLst>
          </p:cNvPr>
          <p:cNvSpPr>
            <a:spLocks noGrp="1" noRot="1" noChangeAspect="1"/>
          </p:cNvSpPr>
          <p:nvPr>
            <p:ph type="sldImg"/>
          </p:nvPr>
        </p:nvSpPr>
        <p:spPr>
          <a:xfrm>
            <a:off x="1146172" y="685800"/>
            <a:ext cx="4541833" cy="3405189"/>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E4387E3F-9860-4B92-BDD5-7AF72065D9A9}"/>
              </a:ext>
            </a:extLst>
          </p:cNvPr>
          <p:cNvSpPr txBox="1">
            <a:spLocks noGrp="1"/>
          </p:cNvSpPr>
          <p:nvPr>
            <p:ph type="body" sz="quarter" idx="1"/>
          </p:nvPr>
        </p:nvSpPr>
        <p:spPr>
          <a:xfrm>
            <a:off x="914400" y="4343400"/>
            <a:ext cx="5005443" cy="4091757"/>
          </a:xfrm>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1A8984BA-31AE-44A1-BEB5-7FAA3872ED7A}"/>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1D5E1453-3666-44C2-8282-414FFE25F318}" type="slidenum">
              <a:t>19</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C0A60637-6855-4B65-A93D-8073F8E80DF9}"/>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94EAB376-B8AD-4B1E-9E19-F43186243325}" type="slidenum">
              <a:t>19</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A41B4DE7-2AC9-4947-B0F4-EB1C8E14AAD3}"/>
              </a:ext>
            </a:extLst>
          </p:cNvPr>
          <p:cNvSpPr>
            <a:spLocks noGrp="1" noRot="1" noChangeAspect="1"/>
          </p:cNvSpPr>
          <p:nvPr>
            <p:ph type="sldImg"/>
          </p:nvPr>
        </p:nvSpPr>
        <p:spPr>
          <a:xfrm>
            <a:off x="1143000" y="685800"/>
            <a:ext cx="4568827" cy="3425827"/>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7133505D-08A5-478C-8415-85B396586965}"/>
              </a:ext>
            </a:extLst>
          </p:cNvPr>
          <p:cNvSpPr txBox="1">
            <a:spLocks noGrp="1"/>
          </p:cNvSpPr>
          <p:nvPr>
            <p:ph type="body" sz="quarter" idx="1"/>
          </p:nvPr>
        </p:nvSpPr>
        <p:spPr>
          <a:xfrm>
            <a:off x="914043" y="4343043"/>
            <a:ext cx="5025963" cy="4112276"/>
          </a:xfrm>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AB11867A-0289-44A0-B926-127DDAA7EC82}"/>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4E705429-C910-4CF7-8B51-EA5E67F26264}" type="slidenum">
              <a:t>20</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74BA19D2-56CB-49F6-82D8-434F6566FE7E}"/>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2138812C-CC7E-48F4-B13D-DA0C43BC01C9}" type="slidenum">
              <a:t>20</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41C4D982-D4C8-4F4E-956A-E43035CF5D7A}"/>
              </a:ext>
            </a:extLst>
          </p:cNvPr>
          <p:cNvSpPr>
            <a:spLocks noGrp="1" noRot="1" noChangeAspect="1"/>
          </p:cNvSpPr>
          <p:nvPr>
            <p:ph type="sldImg"/>
          </p:nvPr>
        </p:nvSpPr>
        <p:spPr>
          <a:xfrm>
            <a:off x="1146172" y="685800"/>
            <a:ext cx="4541833" cy="3405189"/>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EF8CCA05-CE9C-4E3B-86FA-3283CC71E316}"/>
              </a:ext>
            </a:extLst>
          </p:cNvPr>
          <p:cNvSpPr txBox="1">
            <a:spLocks noGrp="1"/>
          </p:cNvSpPr>
          <p:nvPr>
            <p:ph type="body" sz="quarter" idx="1"/>
          </p:nvPr>
        </p:nvSpPr>
        <p:spPr>
          <a:xfrm>
            <a:off x="914400" y="4343400"/>
            <a:ext cx="5005443" cy="4091757"/>
          </a:xfrm>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96AD2E9A-B609-4610-8330-C55BBFCD0EDA}"/>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66AE0D5D-3DFA-477B-85A8-4E87159B18FE}" type="slidenum">
              <a:t>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0B8B8004-6659-4AE6-BCAA-AC09B39E4CC0}"/>
              </a:ext>
            </a:extLst>
          </p:cNvPr>
          <p:cNvSpPr>
            <a:spLocks noGrp="1" noRot="1" noChangeAspect="1"/>
          </p:cNvSpPr>
          <p:nvPr>
            <p:ph type="sldImg"/>
          </p:nvPr>
        </p:nvSpPr>
        <p:spPr>
          <a:xfrm>
            <a:off x="1149345" y="685800"/>
            <a:ext cx="4516441" cy="3386142"/>
          </a:xfrm>
          <a:solidFill>
            <a:srgbClr val="4472C4"/>
          </a:solidFill>
          <a:ln w="12701" cap="flat">
            <a:solidFill>
              <a:srgbClr val="2F528F"/>
            </a:solidFill>
            <a:prstDash val="solid"/>
            <a:miter/>
          </a:ln>
        </p:spPr>
      </p:sp>
      <p:sp>
        <p:nvSpPr>
          <p:cNvPr id="4" name="Espace réservé des notes 2">
            <a:extLst>
              <a:ext uri="{FF2B5EF4-FFF2-40B4-BE49-F238E27FC236}">
                <a16:creationId xmlns:a16="http://schemas.microsoft.com/office/drawing/2014/main" id="{1CC2A6E3-AF4B-4A5F-9E46-1E7D94098FCB}"/>
              </a:ext>
            </a:extLst>
          </p:cNvPr>
          <p:cNvSpPr txBox="1">
            <a:spLocks noGrp="1"/>
          </p:cNvSpPr>
          <p:nvPr>
            <p:ph type="body" sz="quarter" idx="1"/>
          </p:nvPr>
        </p:nvSpPr>
        <p:spPr>
          <a:xfrm>
            <a:off x="914043" y="4343043"/>
            <a:ext cx="4986360" cy="4072682"/>
          </a:xfrm>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D84ADA82-8BEE-454F-8BA3-9BC9E2B9367D}"/>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27E81C65-CFE2-4FB9-A975-D1DFC9BDFD8B}" type="slidenum">
              <a:t>22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B77E7AFE-00A6-4F0A-AA34-944147641147}"/>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0E7D5E3D-10AE-4678-9893-56757622679A}" type="slidenum">
              <a:t>22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E29348DF-7352-47E4-9FCF-E551F9E30AFC}"/>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ED9636FD-E610-49D7-9DE4-A1589CD355C5}"/>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1F698BB4-AB66-46DB-BE47-EC5851E191F4}"/>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BA8AA04E-70FA-45EF-A5FE-5307EE678197}" type="slidenum">
              <a:t>23</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5870DED4-1EE6-4624-8908-CA77095F5BB9}"/>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C72A4DA2-F6BF-4D54-8130-84A2F63DF5C4}" type="slidenum">
              <a:t>23</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8D4AA11B-7844-4709-9ACF-07DDEDCE1A38}"/>
              </a:ext>
            </a:extLst>
          </p:cNvPr>
          <p:cNvSpPr>
            <a:spLocks noGrp="1" noRot="1" noChangeAspect="1"/>
          </p:cNvSpPr>
          <p:nvPr>
            <p:ph type="sldImg"/>
          </p:nvPr>
        </p:nvSpPr>
        <p:spPr>
          <a:xfrm>
            <a:off x="1146172" y="685800"/>
            <a:ext cx="4541833" cy="3405189"/>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D6107E51-B242-4474-8222-1C41A9FDC974}"/>
              </a:ext>
            </a:extLst>
          </p:cNvPr>
          <p:cNvSpPr txBox="1">
            <a:spLocks noGrp="1"/>
          </p:cNvSpPr>
          <p:nvPr>
            <p:ph type="body" sz="quarter" idx="1"/>
          </p:nvPr>
        </p:nvSpPr>
        <p:spPr>
          <a:xfrm>
            <a:off x="914400" y="4343400"/>
            <a:ext cx="5005443" cy="4091757"/>
          </a:xfrm>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67C9EACF-2AA7-4F1D-A249-E799EEC635EF}"/>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62EC1592-855A-4B8B-9C9C-4BB8ACC2696B}" type="slidenum">
              <a:t>24</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65FF099B-B7A9-4928-A92D-F87EEDA5011C}"/>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2D836ED9-9A50-4942-87E0-713DE5EB6CC7}" type="slidenum">
              <a:t>24</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1530F70B-C349-4687-8AE1-E302B32443E5}"/>
              </a:ext>
            </a:extLst>
          </p:cNvPr>
          <p:cNvSpPr>
            <a:spLocks noGrp="1" noRot="1" noChangeAspect="1"/>
          </p:cNvSpPr>
          <p:nvPr>
            <p:ph type="sldImg"/>
          </p:nvPr>
        </p:nvSpPr>
        <p:spPr>
          <a:xfrm>
            <a:off x="1146172" y="685800"/>
            <a:ext cx="4545016" cy="3408361"/>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276A4BCE-4C57-401C-A047-A599E74D517D}"/>
              </a:ext>
            </a:extLst>
          </p:cNvPr>
          <p:cNvSpPr txBox="1">
            <a:spLocks noGrp="1"/>
          </p:cNvSpPr>
          <p:nvPr>
            <p:ph type="body" sz="quarter" idx="1"/>
          </p:nvPr>
        </p:nvSpPr>
        <p:spPr>
          <a:xfrm>
            <a:off x="914043" y="4343043"/>
            <a:ext cx="5008680" cy="4096438"/>
          </a:xfrm>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CB3B4B81-6238-430D-8493-5E3DB87246FD}"/>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6EF22EC7-9507-4171-AD12-E0FB3F79BA7B}" type="slidenum">
              <a:t>25</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D64C98BE-1904-4CC3-8946-7C2D322D8BBA}"/>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8F656C53-40CE-43B8-8F28-5EB7CB271808}" type="slidenum">
              <a:t>25</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7B75B71C-337C-491E-B96B-ABB3146DB842}"/>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D255C0E5-9193-429B-B173-9708014D0E70}"/>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23ABD9AD-4D7F-4C3C-8A2B-C2B196C9F0CC}"/>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D035334E-853F-4A09-A9FF-AB5A4AADB25B}" type="slidenum">
              <a:t>27</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27A60B34-EA55-448D-8CC7-668939AA9379}"/>
              </a:ext>
            </a:extLst>
          </p:cNvPr>
          <p:cNvSpPr>
            <a:spLocks noGrp="1" noRot="1" noChangeAspect="1"/>
          </p:cNvSpPr>
          <p:nvPr>
            <p:ph type="sldImg"/>
          </p:nvPr>
        </p:nvSpPr>
        <p:spPr>
          <a:xfrm>
            <a:off x="1149345" y="685800"/>
            <a:ext cx="4519614" cy="3389315"/>
          </a:xfrm>
          <a:solidFill>
            <a:srgbClr val="4472C4"/>
          </a:solidFill>
          <a:ln w="12701" cap="flat">
            <a:solidFill>
              <a:srgbClr val="2F528F"/>
            </a:solidFill>
            <a:prstDash val="solid"/>
            <a:miter/>
          </a:ln>
        </p:spPr>
      </p:sp>
      <p:sp>
        <p:nvSpPr>
          <p:cNvPr id="4" name="Espace réservé des notes 2">
            <a:extLst>
              <a:ext uri="{FF2B5EF4-FFF2-40B4-BE49-F238E27FC236}">
                <a16:creationId xmlns:a16="http://schemas.microsoft.com/office/drawing/2014/main" id="{33E382E5-FBEB-44DF-9548-AE1D9F155C55}"/>
              </a:ext>
            </a:extLst>
          </p:cNvPr>
          <p:cNvSpPr txBox="1">
            <a:spLocks noGrp="1"/>
          </p:cNvSpPr>
          <p:nvPr>
            <p:ph type="body" sz="quarter" idx="1"/>
          </p:nvPr>
        </p:nvSpPr>
        <p:spPr>
          <a:xfrm>
            <a:off x="914400" y="4343400"/>
            <a:ext cx="4989597" cy="4077364"/>
          </a:xfrm>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BB7EE6C3-9F4C-4A1A-9DA6-553304858706}"/>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13D2CBC7-B571-43E1-8AF5-1F914FFF13B4}" type="slidenum">
              <a:t>28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5C4D2370-6948-4A8E-A77E-A4B6CB3F377D}"/>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ED5708CB-66E3-46D9-9403-4B9D4592FE85}" type="slidenum">
              <a:t>28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77E3FA0E-FFB3-4396-A9FE-0232F6E3B374}"/>
              </a:ext>
            </a:extLst>
          </p:cNvPr>
          <p:cNvSpPr>
            <a:spLocks noGrp="1" noRot="1" noChangeAspect="1"/>
          </p:cNvSpPr>
          <p:nvPr>
            <p:ph type="sldImg"/>
          </p:nvPr>
        </p:nvSpPr>
        <p:spPr>
          <a:xfrm>
            <a:off x="1147764" y="685800"/>
            <a:ext cx="4529132" cy="339566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66FAA667-319B-4453-B3EC-7F81D0A3296C}"/>
              </a:ext>
            </a:extLst>
          </p:cNvPr>
          <p:cNvSpPr txBox="1">
            <a:spLocks noGrp="1"/>
          </p:cNvSpPr>
          <p:nvPr>
            <p:ph type="body" sz="quarter" idx="1"/>
          </p:nvPr>
        </p:nvSpPr>
        <p:spPr>
          <a:xfrm>
            <a:off x="914043" y="4343043"/>
            <a:ext cx="4995723" cy="4082037"/>
          </a:xfrm>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9F636D53-6158-4421-BBA9-255EDCFAEB86}"/>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1C3972B5-5E80-4B1D-B443-5845F266BC32}" type="slidenum">
              <a:t>29</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6BD0BB68-1D42-496F-AF1D-442698717D7A}"/>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7A41C5CB-3421-4891-B3CF-59D4FA76732F}" type="slidenum">
              <a:t>29</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89ADC6B5-B9D0-4A2E-B41E-02AAB813C735}"/>
              </a:ext>
            </a:extLst>
          </p:cNvPr>
          <p:cNvSpPr>
            <a:spLocks noGrp="1" noRot="1" noChangeAspect="1"/>
          </p:cNvSpPr>
          <p:nvPr>
            <p:ph type="sldImg"/>
          </p:nvPr>
        </p:nvSpPr>
        <p:spPr>
          <a:xfrm>
            <a:off x="1147764" y="685800"/>
            <a:ext cx="4529132" cy="339566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3584FAFC-76CE-4E7A-9E45-216965AF69E3}"/>
              </a:ext>
            </a:extLst>
          </p:cNvPr>
          <p:cNvSpPr txBox="1">
            <a:spLocks noGrp="1"/>
          </p:cNvSpPr>
          <p:nvPr>
            <p:ph type="body" sz="quarter" idx="1"/>
          </p:nvPr>
        </p:nvSpPr>
        <p:spPr>
          <a:xfrm>
            <a:off x="914043" y="4343043"/>
            <a:ext cx="4995723" cy="4082037"/>
          </a:xfrm>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1389C8F2-30B3-410C-8054-0FFE6F355290}"/>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E235DF50-85C3-4440-B59A-6C22388A7393}" type="slidenum">
              <a:t>30</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E5F7808F-AACA-47E0-9626-C1DB36FAC30C}"/>
              </a:ext>
            </a:extLst>
          </p:cNvPr>
          <p:cNvSpPr>
            <a:spLocks noGrp="1" noRot="1" noChangeAspect="1"/>
          </p:cNvSpPr>
          <p:nvPr>
            <p:ph type="sldImg"/>
          </p:nvPr>
        </p:nvSpPr>
        <p:spPr>
          <a:xfrm>
            <a:off x="1141408" y="695328"/>
            <a:ext cx="4572000" cy="3429000"/>
          </a:xfrm>
          <a:solidFill>
            <a:srgbClr val="4472C4"/>
          </a:solidFill>
          <a:ln w="12701" cap="flat">
            <a:solidFill>
              <a:srgbClr val="2F528F"/>
            </a:solidFill>
            <a:prstDash val="solid"/>
            <a:miter/>
          </a:ln>
        </p:spPr>
      </p:sp>
      <p:sp>
        <p:nvSpPr>
          <p:cNvPr id="4" name="Espace réservé des notes 2">
            <a:extLst>
              <a:ext uri="{FF2B5EF4-FFF2-40B4-BE49-F238E27FC236}">
                <a16:creationId xmlns:a16="http://schemas.microsoft.com/office/drawing/2014/main" id="{F354EA39-397E-4006-92DD-6EF6265F2584}"/>
              </a:ext>
            </a:extLst>
          </p:cNvPr>
          <p:cNvSpPr txBox="1">
            <a:spLocks noGrp="1"/>
          </p:cNvSpPr>
          <p:nvPr>
            <p:ph type="body" sz="quarter" idx="1"/>
          </p:nvPr>
        </p:nvSpPr>
        <p:spPr>
          <a:xfrm>
            <a:off x="685800" y="4343400"/>
            <a:ext cx="5486400" cy="4115522"/>
          </a:xfrm>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7319EC00-7B27-4699-BE84-6578E617FE0C}"/>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3C696E54-F955-402D-8D84-3B6E785807D9}" type="slidenum">
              <a:t>31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D2AD852A-3ABD-4691-B84F-2FD47153C846}"/>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B1608EFB-33BD-4664-89AA-AA3A0EDBA1C3}" type="slidenum">
              <a:t>31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C9FF1C81-D026-4760-9AFF-5D0FBA097475}"/>
              </a:ext>
            </a:extLst>
          </p:cNvPr>
          <p:cNvSpPr>
            <a:spLocks noGrp="1" noRot="1" noChangeAspect="1"/>
          </p:cNvSpPr>
          <p:nvPr>
            <p:ph type="sldImg"/>
          </p:nvPr>
        </p:nvSpPr>
        <p:spPr>
          <a:xfrm>
            <a:off x="1146172" y="685800"/>
            <a:ext cx="4541833" cy="3405189"/>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7331ACC6-BFDF-4DE1-99BE-98038105A1E7}"/>
              </a:ext>
            </a:extLst>
          </p:cNvPr>
          <p:cNvSpPr txBox="1">
            <a:spLocks noGrp="1"/>
          </p:cNvSpPr>
          <p:nvPr>
            <p:ph type="body" sz="quarter" idx="1"/>
          </p:nvPr>
        </p:nvSpPr>
        <p:spPr>
          <a:xfrm>
            <a:off x="914400" y="4343400"/>
            <a:ext cx="5005443" cy="4091757"/>
          </a:xfrm>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36">
            <a:extLst>
              <a:ext uri="{FF2B5EF4-FFF2-40B4-BE49-F238E27FC236}">
                <a16:creationId xmlns:a16="http://schemas.microsoft.com/office/drawing/2014/main" id="{71DA2703-3B1E-4D3B-ADCD-884A839B2529}"/>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fld id="{37234FA8-C914-4FD9-B536-3AE40C4A9E92}" type="slidenum">
              <a:t>32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Rectangle 1">
            <a:extLst>
              <a:ext uri="{FF2B5EF4-FFF2-40B4-BE49-F238E27FC236}">
                <a16:creationId xmlns:a16="http://schemas.microsoft.com/office/drawing/2014/main" id="{92CA7DDC-B70B-4AC3-97C9-2A3B947C0559}"/>
              </a:ext>
            </a:extLst>
          </p:cNvPr>
          <p:cNvSpPr>
            <a:spLocks noGrp="1" noRot="1" noChangeAspect="1"/>
          </p:cNvSpPr>
          <p:nvPr>
            <p:ph type="sldImg"/>
          </p:nvPr>
        </p:nvSpPr>
        <p:spPr>
          <a:xfrm>
            <a:off x="1147764" y="685800"/>
            <a:ext cx="4537079" cy="3403597"/>
          </a:xfrm>
        </p:spPr>
      </p:sp>
      <p:sp>
        <p:nvSpPr>
          <p:cNvPr id="4" name="Rectangle 2">
            <a:extLst>
              <a:ext uri="{FF2B5EF4-FFF2-40B4-BE49-F238E27FC236}">
                <a16:creationId xmlns:a16="http://schemas.microsoft.com/office/drawing/2014/main" id="{E8C377B1-B7FB-4820-B53C-50ED37191F91}"/>
              </a:ext>
            </a:extLst>
          </p:cNvPr>
          <p:cNvSpPr txBox="1">
            <a:spLocks noGrp="1"/>
          </p:cNvSpPr>
          <p:nvPr>
            <p:ph type="body" sz="quarter" idx="1"/>
          </p:nvPr>
        </p:nvSpPr>
        <p:spPr>
          <a:xfrm>
            <a:off x="914400" y="4343400"/>
            <a:ext cx="5003797" cy="4089397"/>
          </a:xfrm>
        </p:spPr>
        <p:txBody>
          <a:bodyPr wrap="none" anchor="ct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980AB713-5ACC-43F6-8930-893BBA48D75D}"/>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343CD8AA-EC23-4267-A966-75BD2C564F6D}" type="slidenum">
              <a:t>3</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5EAB9887-2E6D-4639-930E-3028FE09ACF2}"/>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2EDFD1DB-F26B-42D7-A631-D17A8C6CDEB1}" type="slidenum">
              <a:t>3</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ABC47B36-1D2D-433F-81D2-A2FB926740CC}"/>
              </a:ext>
            </a:extLst>
          </p:cNvPr>
          <p:cNvSpPr>
            <a:spLocks noGrp="1" noRot="1" noChangeAspect="1"/>
          </p:cNvSpPr>
          <p:nvPr>
            <p:ph type="sldImg"/>
          </p:nvPr>
        </p:nvSpPr>
        <p:spPr>
          <a:xfrm>
            <a:off x="1144591" y="685800"/>
            <a:ext cx="4559298" cy="3419471"/>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961929AE-7A22-41FD-8DA0-0A923C145F25}"/>
              </a:ext>
            </a:extLst>
          </p:cNvPr>
          <p:cNvSpPr txBox="1">
            <a:spLocks noGrp="1"/>
          </p:cNvSpPr>
          <p:nvPr>
            <p:ph type="body" sz="quarter" idx="1"/>
          </p:nvPr>
        </p:nvSpPr>
        <p:spPr>
          <a:xfrm>
            <a:off x="914400" y="4343400"/>
            <a:ext cx="5019836" cy="4107603"/>
          </a:xfrm>
        </p:spPr>
        <p:txBody>
          <a:bodyP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886CC788-259C-4675-87C0-9BC112F9D6A4}"/>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E446A801-CE0E-4CBA-8180-13C6EBD121D1}" type="slidenum">
              <a:t>34</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A3F43C1E-9DA5-4038-B85C-FFF4CA52B65A}"/>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309EB00E-F947-46A7-954B-F24D3769130F}" type="slidenum">
              <a:t>34</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DC506FA5-60CB-455E-9E60-DC978D0297A4}"/>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B5D1BFC3-4F06-4E91-9CFD-1A54751CC02B}"/>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4DFC52E7-FD22-4742-B35A-3BABD7CE0EA8}"/>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5C39AF7A-E28A-40F0-9471-EFA131EECEB0}" type="slidenum">
              <a:t>35</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66F11810-6474-49DA-ADCA-5AE5AB90F1CD}"/>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838EAF16-31C0-411F-97AE-CC7CD2B5FD72}" type="slidenum">
              <a:t>35</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E1C9ED08-10BF-47F4-8BEB-DB1A508FB195}"/>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F35C4E46-3F39-4BE9-AFB9-7257CD7ECAA4}"/>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B7E1A165-BF24-4E95-BA8C-A1346422D3FC}"/>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DC0A4FBF-D874-482F-9161-7E71E657A97B}" type="slidenum">
              <a:t>36</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3FFA3B7F-69F6-45F6-9358-A06EA6DBC2BB}"/>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2A17A1FA-89CE-4845-8DA1-36AE7C14DDF9}" type="slidenum">
              <a:t>36</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CA5236C6-2E51-4C1D-B16D-B138C0021E0F}"/>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04BDCB40-A740-42DE-A311-3C521F14909B}"/>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11CCB6D5-3214-440E-BD7D-712713A552A0}"/>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586E4DC6-CE59-47F4-AD53-2C85DFA1482B}" type="slidenum">
              <a:t>37</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69C7FFBA-752F-4056-9DCF-6EDDF88FF320}"/>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8009F93F-7AD7-4134-9DF9-3B56F4693E86}" type="slidenum">
              <a:t>37</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05BBBA87-55A7-4C1F-AACC-EFD14A02910A}"/>
              </a:ext>
            </a:extLst>
          </p:cNvPr>
          <p:cNvSpPr>
            <a:spLocks noGrp="1" noRot="1" noChangeAspect="1"/>
          </p:cNvSpPr>
          <p:nvPr>
            <p:ph type="sldImg"/>
          </p:nvPr>
        </p:nvSpPr>
        <p:spPr>
          <a:xfrm>
            <a:off x="1149345" y="685800"/>
            <a:ext cx="4521195" cy="3390896"/>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DFC326DA-3123-4906-922A-FEAFB676D388}"/>
              </a:ext>
            </a:extLst>
          </p:cNvPr>
          <p:cNvSpPr txBox="1">
            <a:spLocks noGrp="1"/>
          </p:cNvSpPr>
          <p:nvPr>
            <p:ph type="body" sz="quarter" idx="1"/>
          </p:nvPr>
        </p:nvSpPr>
        <p:spPr>
          <a:xfrm>
            <a:off x="914400" y="4343400"/>
            <a:ext cx="4991042" cy="4077364"/>
          </a:xfrm>
        </p:spPr>
        <p:txBody>
          <a:bodyPr/>
          <a:lstStyle/>
          <a:p>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4322D5EA-38F2-4566-B124-CDE2EF3E3CA2}"/>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BCB006FE-FA7B-4A26-AA82-31D073FEB483}" type="slidenum">
              <a:t>38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99E6C553-C190-467E-BA5B-92CF1DEDC416}"/>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C3BDF908-EA5F-4078-9430-6315E96061D2}" type="slidenum">
              <a:t>38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1E0448E8-0C56-4EEF-862A-3DD7B487A576}"/>
              </a:ext>
            </a:extLst>
          </p:cNvPr>
          <p:cNvSpPr>
            <a:spLocks noGrp="1" noRot="1" noChangeAspect="1"/>
          </p:cNvSpPr>
          <p:nvPr>
            <p:ph type="sldImg"/>
          </p:nvPr>
        </p:nvSpPr>
        <p:spPr>
          <a:xfrm>
            <a:off x="1147764" y="685800"/>
            <a:ext cx="4537079" cy="3403597"/>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9A614090-EA71-46EC-AFBF-4AB56AE2C1E2}"/>
              </a:ext>
            </a:extLst>
          </p:cNvPr>
          <p:cNvSpPr txBox="1">
            <a:spLocks noGrp="1"/>
          </p:cNvSpPr>
          <p:nvPr>
            <p:ph type="body" sz="quarter" idx="1"/>
          </p:nvPr>
        </p:nvSpPr>
        <p:spPr>
          <a:xfrm>
            <a:off x="914043" y="4343043"/>
            <a:ext cx="5003642" cy="4089955"/>
          </a:xfrm>
        </p:spPr>
        <p:txBody>
          <a:bodyPr/>
          <a:lstStyle/>
          <a:p>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4A101D08-29EC-4EEC-8EE1-6B603DF4E2D9}"/>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0EA453AB-BC28-4975-911E-736C0DF7B98B}" type="slidenum">
              <a:t>39</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D6A29D4C-7E92-4CA1-8C04-077BF7E59198}"/>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F391DDA7-E349-4EE9-907D-CBF705E04F68}" type="slidenum">
              <a:t>39</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2C1CFD8E-C681-4EC5-8436-2382A40D77E3}"/>
              </a:ext>
            </a:extLst>
          </p:cNvPr>
          <p:cNvSpPr>
            <a:spLocks noGrp="1" noRot="1" noChangeAspect="1"/>
          </p:cNvSpPr>
          <p:nvPr>
            <p:ph type="sldImg"/>
          </p:nvPr>
        </p:nvSpPr>
        <p:spPr>
          <a:xfrm>
            <a:off x="1144591" y="685800"/>
            <a:ext cx="4557707" cy="341789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BFD45E2C-8CBC-415E-A36B-F849BE209F9E}"/>
              </a:ext>
            </a:extLst>
          </p:cNvPr>
          <p:cNvSpPr txBox="1">
            <a:spLocks noGrp="1"/>
          </p:cNvSpPr>
          <p:nvPr>
            <p:ph type="body" sz="quarter" idx="1"/>
          </p:nvPr>
        </p:nvSpPr>
        <p:spPr>
          <a:xfrm>
            <a:off x="914043" y="4343043"/>
            <a:ext cx="5018044" cy="4104357"/>
          </a:xfrm>
        </p:spPr>
        <p:txBody>
          <a:bodyPr/>
          <a:lstStyle/>
          <a:p>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B4753D68-C875-4E94-AB6F-5D5221F3F543}"/>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DDA961CB-E3B4-44A6-91A7-939BD1C6E904}" type="slidenum">
              <a:t>40</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EB671D55-F1FF-4273-A3E0-B81DFB02A390}"/>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127552AB-9153-485E-AE2C-311C1F47814B}" type="slidenum">
              <a:t>40</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4831FF88-02CF-470D-A390-50C42A955CB7}"/>
              </a:ext>
            </a:extLst>
          </p:cNvPr>
          <p:cNvSpPr>
            <a:spLocks noGrp="1" noRot="1" noChangeAspect="1"/>
          </p:cNvSpPr>
          <p:nvPr>
            <p:ph type="sldImg"/>
          </p:nvPr>
        </p:nvSpPr>
        <p:spPr>
          <a:xfrm>
            <a:off x="1147764" y="685800"/>
            <a:ext cx="4537079" cy="3403597"/>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D21B0192-C521-4830-909C-61CDD3E95EDB}"/>
              </a:ext>
            </a:extLst>
          </p:cNvPr>
          <p:cNvSpPr txBox="1">
            <a:spLocks noGrp="1"/>
          </p:cNvSpPr>
          <p:nvPr>
            <p:ph type="body" sz="quarter" idx="1"/>
          </p:nvPr>
        </p:nvSpPr>
        <p:spPr>
          <a:xfrm>
            <a:off x="914043" y="4343043"/>
            <a:ext cx="5003642" cy="4089955"/>
          </a:xfrm>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03776C51-1F20-4FE6-AC3C-0B79951FA114}"/>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E01FB125-D245-4843-90AD-223353A85D67}" type="slidenum">
              <a:t>5</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84C20B7B-5D5F-4423-AA04-09292FCE971E}"/>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313057BE-96E9-41D1-8746-EA1FA24E89FA}" type="slidenum">
              <a:t>5</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2079DDE8-34BC-4EDB-AFDD-3682658021A9}"/>
              </a:ext>
            </a:extLst>
          </p:cNvPr>
          <p:cNvSpPr>
            <a:spLocks noGrp="1" noRot="1" noChangeAspect="1"/>
          </p:cNvSpPr>
          <p:nvPr>
            <p:ph type="sldImg"/>
          </p:nvPr>
        </p:nvSpPr>
        <p:spPr>
          <a:xfrm>
            <a:off x="1146172" y="685800"/>
            <a:ext cx="4546597" cy="3409953"/>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5F71EB9B-B237-4115-95A3-C2F7B22A0480}"/>
              </a:ext>
            </a:extLst>
          </p:cNvPr>
          <p:cNvSpPr txBox="1">
            <a:spLocks noGrp="1"/>
          </p:cNvSpPr>
          <p:nvPr>
            <p:ph type="body" sz="quarter" idx="1"/>
          </p:nvPr>
        </p:nvSpPr>
        <p:spPr>
          <a:xfrm>
            <a:off x="914043" y="4343043"/>
            <a:ext cx="5010116" cy="4096438"/>
          </a:xfrm>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3C28A47B-0635-475D-A605-B012A9623A89}"/>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5AFB4B32-31A5-4BB7-A6B1-24BAC359E710}" type="slidenum">
              <a:t>6</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304D1126-3C4D-4325-BAED-021AFA4503AC}"/>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FA6BE8FC-2D71-445A-A1D3-81843B7F6D83}" type="slidenum">
              <a:t>6</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AE33E777-2D31-476D-968E-F7CDDD1191E1}"/>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02FD57DA-604D-4C2C-9841-E597E3C92797}"/>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F9AC0C06-77BE-4B89-A36D-50616A439F31}"/>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768C72F9-1985-4234-AC51-9119708B247E}" type="slidenum">
              <a:t>7</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225D1002-7A75-4A58-B693-AC676999733D}"/>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BB580B6B-C3A7-4A67-90AE-8D864C4DED42}" type="slidenum">
              <a:t>7</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9C21A7A5-04A1-4A96-AADC-75D7F721A985}"/>
              </a:ext>
            </a:extLst>
          </p:cNvPr>
          <p:cNvSpPr>
            <a:spLocks noGrp="1" noRot="1" noChangeAspect="1"/>
          </p:cNvSpPr>
          <p:nvPr>
            <p:ph type="sldImg"/>
          </p:nvPr>
        </p:nvSpPr>
        <p:spPr>
          <a:xfrm>
            <a:off x="1146172" y="685800"/>
            <a:ext cx="4543425" cy="340677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D71E33F0-2FC2-4098-844A-26FD0454F2A6}"/>
              </a:ext>
            </a:extLst>
          </p:cNvPr>
          <p:cNvSpPr txBox="1">
            <a:spLocks noGrp="1"/>
          </p:cNvSpPr>
          <p:nvPr>
            <p:ph type="body" sz="quarter" idx="1"/>
          </p:nvPr>
        </p:nvSpPr>
        <p:spPr>
          <a:xfrm>
            <a:off x="914400" y="4343400"/>
            <a:ext cx="5006879" cy="4093201"/>
          </a:xfrm>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503AA621-3DFF-4371-94BF-E0BAAC77EB30}"/>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FBE107D3-5F68-4E6E-BC97-04FB105FDE1E}" type="slidenum">
              <a:t>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09FCB3BC-9686-4DF5-B6B9-0DACC2018F40}"/>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AD2257E4-273E-44ED-A041-1B4B8517C189}" type="slidenum">
              <a:t>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F73101A0-AC8D-4A7D-9C78-C50C5ABC824E}"/>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035EF748-C638-435E-BD89-30857F8744F1}"/>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643FFD06-0AF0-4F5B-A355-E25B94F6CB78}"/>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4E263A24-A8B2-45BD-B92F-6FDDB5A683D6}" type="slidenum">
              <a:t>9</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C8896A22-E264-4E28-AF3A-1477CD6FB248}"/>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071450D9-377F-447C-977F-3F5E88BD39D3}" type="slidenum">
              <a:t>9</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599F6681-DD7E-4F1C-BCE3-AAB6FB856372}"/>
              </a:ext>
            </a:extLst>
          </p:cNvPr>
          <p:cNvSpPr>
            <a:spLocks noGrp="1" noRot="1" noChangeAspect="1"/>
          </p:cNvSpPr>
          <p:nvPr>
            <p:ph type="sldImg"/>
          </p:nvPr>
        </p:nvSpPr>
        <p:spPr>
          <a:xfrm>
            <a:off x="1146172" y="685800"/>
            <a:ext cx="4543425" cy="340677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31DA0FE1-E5B3-4AFC-AC92-E66597EC13B2}"/>
              </a:ext>
            </a:extLst>
          </p:cNvPr>
          <p:cNvSpPr txBox="1">
            <a:spLocks noGrp="1"/>
          </p:cNvSpPr>
          <p:nvPr>
            <p:ph type="body" sz="quarter" idx="1"/>
          </p:nvPr>
        </p:nvSpPr>
        <p:spPr>
          <a:xfrm>
            <a:off x="914400" y="4343400"/>
            <a:ext cx="5006879" cy="4093201"/>
          </a:xfrm>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DB4B44DA-22A5-4891-97B4-F046EF8CFA89}"/>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B0AAAB28-0C00-4971-BF48-86383645BB98}" type="slidenum">
              <a:t>10</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AA7ADEE3-DDC8-4877-A67A-693A7DF506D5}"/>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7E81D88E-4B98-4E8D-A876-B23F64F3ECDC}" type="slidenum">
              <a:t>10</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2399B930-4EB4-4D51-A4E1-83DF68865A7E}"/>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68968963-0200-4F48-8404-25FCF1C73AB2}"/>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75B11E-23EF-4C50-A22C-E7571CD83B9D}"/>
              </a:ext>
            </a:extLst>
          </p:cNvPr>
          <p:cNvSpPr txBox="1">
            <a:spLocks noGrp="1"/>
          </p:cNvSpPr>
          <p:nvPr>
            <p:ph type="ctrTitle"/>
          </p:nvPr>
        </p:nvSpPr>
        <p:spPr>
          <a:xfrm>
            <a:off x="1143000" y="1122361"/>
            <a:ext cx="6858000" cy="2387598"/>
          </a:xfrm>
        </p:spPr>
        <p:txBody>
          <a:bodyPr anchor="b"/>
          <a:lstStyle>
            <a:lvl1pPr>
              <a:defRPr sz="6000"/>
            </a:lvl1pPr>
          </a:lstStyle>
          <a:p>
            <a:pPr lvl="0"/>
            <a:r>
              <a:rPr lang="fr-FR"/>
              <a:t>Modifiez le style du titre</a:t>
            </a:r>
          </a:p>
        </p:txBody>
      </p:sp>
      <p:sp>
        <p:nvSpPr>
          <p:cNvPr id="3" name="Sous-titre 2">
            <a:extLst>
              <a:ext uri="{FF2B5EF4-FFF2-40B4-BE49-F238E27FC236}">
                <a16:creationId xmlns:a16="http://schemas.microsoft.com/office/drawing/2014/main" id="{4FCC89AF-B37D-4F70-B787-D6D9CC1090DA}"/>
              </a:ext>
            </a:extLst>
          </p:cNvPr>
          <p:cNvSpPr txBox="1">
            <a:spLocks noGrp="1"/>
          </p:cNvSpPr>
          <p:nvPr>
            <p:ph type="subTitle" idx="1"/>
          </p:nvPr>
        </p:nvSpPr>
        <p:spPr>
          <a:xfrm>
            <a:off x="1143000" y="3602041"/>
            <a:ext cx="6858000" cy="1655758"/>
          </a:xfrm>
        </p:spPr>
        <p:txBody>
          <a:bodyPr anchorCtr="1"/>
          <a:lstStyle>
            <a:lvl1pPr marL="0" indent="0" algn="ct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2400"/>
            </a:lvl1pPr>
          </a:lstStyle>
          <a:p>
            <a:pPr lvl="0"/>
            <a:r>
              <a:rPr lang="fr-FR"/>
              <a:t>Modifiez le style des sous-titres du masque</a:t>
            </a:r>
          </a:p>
        </p:txBody>
      </p:sp>
      <p:sp>
        <p:nvSpPr>
          <p:cNvPr id="4" name="Espace réservé du numéro de diapositive 3">
            <a:extLst>
              <a:ext uri="{FF2B5EF4-FFF2-40B4-BE49-F238E27FC236}">
                <a16:creationId xmlns:a16="http://schemas.microsoft.com/office/drawing/2014/main" id="{129699F1-6B4C-4125-BD08-9086F5762694}"/>
              </a:ext>
            </a:extLst>
          </p:cNvPr>
          <p:cNvSpPr txBox="1">
            <a:spLocks noGrp="1"/>
          </p:cNvSpPr>
          <p:nvPr>
            <p:ph type="sldNum" sz="quarter" idx="8"/>
          </p:nvPr>
        </p:nvSpPr>
        <p:spPr/>
        <p:txBody>
          <a:bodyPr/>
          <a:lstStyle>
            <a:lvl1pPr>
              <a:defRPr/>
            </a:lvl1pPr>
          </a:lstStyle>
          <a:p>
            <a:pPr lvl="0"/>
            <a:fld id="{C71787CC-759F-4723-8CF4-140AEA383B03}" type="slidenum">
              <a:t>‹N°›</a:t>
            </a:fld>
            <a:endParaRPr lang="fr-FR"/>
          </a:p>
        </p:txBody>
      </p:sp>
    </p:spTree>
    <p:extLst>
      <p:ext uri="{BB962C8B-B14F-4D97-AF65-F5344CB8AC3E}">
        <p14:creationId xmlns:p14="http://schemas.microsoft.com/office/powerpoint/2010/main" val="95092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156DD2-77E9-4BD2-96BD-D96EB4D1E5C3}"/>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17457B3B-6F37-477D-A6C4-4E7F964B87C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C12A0984-759A-4B6A-8007-8397D3419809}"/>
              </a:ext>
            </a:extLst>
          </p:cNvPr>
          <p:cNvSpPr txBox="1">
            <a:spLocks noGrp="1"/>
          </p:cNvSpPr>
          <p:nvPr>
            <p:ph type="sldNum" sz="quarter" idx="8"/>
          </p:nvPr>
        </p:nvSpPr>
        <p:spPr/>
        <p:txBody>
          <a:bodyPr/>
          <a:lstStyle>
            <a:lvl1pPr>
              <a:defRPr/>
            </a:lvl1pPr>
          </a:lstStyle>
          <a:p>
            <a:pPr lvl="0"/>
            <a:fld id="{3B938AC9-DE3A-4A91-8EC2-A3AD3A19798C}" type="slidenum">
              <a:t>‹N°›</a:t>
            </a:fld>
            <a:endParaRPr lang="fr-FR"/>
          </a:p>
        </p:txBody>
      </p:sp>
    </p:spTree>
    <p:extLst>
      <p:ext uri="{BB962C8B-B14F-4D97-AF65-F5344CB8AC3E}">
        <p14:creationId xmlns:p14="http://schemas.microsoft.com/office/powerpoint/2010/main" val="1194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2F65EA9-6905-4F5B-AC9E-DA30F4BB7B02}"/>
              </a:ext>
            </a:extLst>
          </p:cNvPr>
          <p:cNvSpPr txBox="1">
            <a:spLocks noGrp="1"/>
          </p:cNvSpPr>
          <p:nvPr>
            <p:ph type="title" orient="vert"/>
          </p:nvPr>
        </p:nvSpPr>
        <p:spPr>
          <a:xfrm>
            <a:off x="6478588" y="460372"/>
            <a:ext cx="1930398" cy="5586417"/>
          </a:xfrm>
        </p:spPr>
        <p:txBody>
          <a:bodyPr vert="eaVert"/>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AE2AAB4F-15D2-4D73-8320-FBDE9CE892BB}"/>
              </a:ext>
            </a:extLst>
          </p:cNvPr>
          <p:cNvSpPr txBox="1">
            <a:spLocks noGrp="1"/>
          </p:cNvSpPr>
          <p:nvPr>
            <p:ph type="body" orient="vert" idx="1"/>
          </p:nvPr>
        </p:nvSpPr>
        <p:spPr>
          <a:xfrm>
            <a:off x="685800" y="460372"/>
            <a:ext cx="5640384" cy="5586417"/>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2830957B-0ACB-4C86-866C-5D71C41D55AB}"/>
              </a:ext>
            </a:extLst>
          </p:cNvPr>
          <p:cNvSpPr txBox="1">
            <a:spLocks noGrp="1"/>
          </p:cNvSpPr>
          <p:nvPr>
            <p:ph type="sldNum" sz="quarter" idx="8"/>
          </p:nvPr>
        </p:nvSpPr>
        <p:spPr/>
        <p:txBody>
          <a:bodyPr/>
          <a:lstStyle>
            <a:lvl1pPr>
              <a:defRPr/>
            </a:lvl1pPr>
          </a:lstStyle>
          <a:p>
            <a:pPr lvl="0"/>
            <a:fld id="{8523A582-8FBA-48D1-8D83-8CB37C14C158}" type="slidenum">
              <a:t>‹N°›</a:t>
            </a:fld>
            <a:endParaRPr lang="fr-FR"/>
          </a:p>
        </p:txBody>
      </p:sp>
    </p:spTree>
    <p:extLst>
      <p:ext uri="{BB962C8B-B14F-4D97-AF65-F5344CB8AC3E}">
        <p14:creationId xmlns:p14="http://schemas.microsoft.com/office/powerpoint/2010/main" val="59766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DE515-DCCF-41EC-928F-85992D25DFD6}"/>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FBDA4C9F-0D34-430F-BDE5-08CCD37AFC7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2410353E-85F6-492F-9CD8-C0D95746A455}"/>
              </a:ext>
            </a:extLst>
          </p:cNvPr>
          <p:cNvSpPr txBox="1">
            <a:spLocks noGrp="1"/>
          </p:cNvSpPr>
          <p:nvPr>
            <p:ph type="sldNum" sz="quarter" idx="8"/>
          </p:nvPr>
        </p:nvSpPr>
        <p:spPr/>
        <p:txBody>
          <a:bodyPr/>
          <a:lstStyle>
            <a:lvl1pPr>
              <a:defRPr/>
            </a:lvl1pPr>
          </a:lstStyle>
          <a:p>
            <a:pPr lvl="0"/>
            <a:fld id="{61EA7D5C-B867-42E5-A568-284BBF317170}" type="slidenum">
              <a:t>‹N°›</a:t>
            </a:fld>
            <a:endParaRPr lang="fr-FR"/>
          </a:p>
        </p:txBody>
      </p:sp>
    </p:spTree>
    <p:extLst>
      <p:ext uri="{BB962C8B-B14F-4D97-AF65-F5344CB8AC3E}">
        <p14:creationId xmlns:p14="http://schemas.microsoft.com/office/powerpoint/2010/main" val="225532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39B0E-D5E2-4D30-80CF-124646751BED}"/>
              </a:ext>
            </a:extLst>
          </p:cNvPr>
          <p:cNvSpPr txBox="1">
            <a:spLocks noGrp="1"/>
          </p:cNvSpPr>
          <p:nvPr>
            <p:ph type="title"/>
          </p:nvPr>
        </p:nvSpPr>
        <p:spPr>
          <a:xfrm>
            <a:off x="623885" y="1709735"/>
            <a:ext cx="7886700" cy="2852735"/>
          </a:xfrm>
        </p:spPr>
        <p:txBody>
          <a:bodyPr anchor="b"/>
          <a:lstStyle>
            <a:lvl1pPr>
              <a:defRPr sz="6000"/>
            </a:lvl1pPr>
          </a:lstStyle>
          <a:p>
            <a:pPr lvl="0"/>
            <a:r>
              <a:rPr lang="fr-FR"/>
              <a:t>Modifiez le style du titre</a:t>
            </a:r>
          </a:p>
        </p:txBody>
      </p:sp>
      <p:sp>
        <p:nvSpPr>
          <p:cNvPr id="3" name="Espace réservé du texte 2">
            <a:extLst>
              <a:ext uri="{FF2B5EF4-FFF2-40B4-BE49-F238E27FC236}">
                <a16:creationId xmlns:a16="http://schemas.microsoft.com/office/drawing/2014/main" id="{E61A907A-F6FB-4B46-A8D0-03DB748DE9A1}"/>
              </a:ext>
            </a:extLst>
          </p:cNvPr>
          <p:cNvSpPr txBox="1">
            <a:spLocks noGrp="1"/>
          </p:cNvSpPr>
          <p:nvPr>
            <p:ph type="body" idx="1"/>
          </p:nvPr>
        </p:nvSpPr>
        <p:spPr>
          <a:xfrm>
            <a:off x="623885" y="4589465"/>
            <a:ext cx="7886700" cy="1500182"/>
          </a:xfrm>
        </p:spPr>
        <p:txBody>
          <a:bodyPr/>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2400">
                <a:solidFill>
                  <a:srgbClr val="898989"/>
                </a:solidFill>
              </a:defRPr>
            </a:lvl1pPr>
          </a:lstStyle>
          <a:p>
            <a:pPr lvl="0"/>
            <a:r>
              <a:rPr lang="fr-FR"/>
              <a:t>Cliquez pour modifier les styles du texte du masque</a:t>
            </a:r>
          </a:p>
        </p:txBody>
      </p:sp>
      <p:sp>
        <p:nvSpPr>
          <p:cNvPr id="4" name="Espace réservé du numéro de diapositive 3">
            <a:extLst>
              <a:ext uri="{FF2B5EF4-FFF2-40B4-BE49-F238E27FC236}">
                <a16:creationId xmlns:a16="http://schemas.microsoft.com/office/drawing/2014/main" id="{15C736DA-2843-4D6D-8D95-F44A14381FB3}"/>
              </a:ext>
            </a:extLst>
          </p:cNvPr>
          <p:cNvSpPr txBox="1">
            <a:spLocks noGrp="1"/>
          </p:cNvSpPr>
          <p:nvPr>
            <p:ph type="sldNum" sz="quarter" idx="8"/>
          </p:nvPr>
        </p:nvSpPr>
        <p:spPr/>
        <p:txBody>
          <a:bodyPr/>
          <a:lstStyle>
            <a:lvl1pPr>
              <a:defRPr/>
            </a:lvl1pPr>
          </a:lstStyle>
          <a:p>
            <a:pPr lvl="0"/>
            <a:fld id="{A29C1AD0-F96B-4AD3-A61C-08592C8979E9}" type="slidenum">
              <a:t>‹N°›</a:t>
            </a:fld>
            <a:endParaRPr lang="fr-FR"/>
          </a:p>
        </p:txBody>
      </p:sp>
    </p:spTree>
    <p:extLst>
      <p:ext uri="{BB962C8B-B14F-4D97-AF65-F5344CB8AC3E}">
        <p14:creationId xmlns:p14="http://schemas.microsoft.com/office/powerpoint/2010/main" val="390105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395C53-77CF-4293-A582-D6C4B63B22E4}"/>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9CD52243-8306-4D7B-B52A-67A4FF3668B4}"/>
              </a:ext>
            </a:extLst>
          </p:cNvPr>
          <p:cNvSpPr txBox="1">
            <a:spLocks noGrp="1"/>
          </p:cNvSpPr>
          <p:nvPr>
            <p:ph idx="1"/>
          </p:nvPr>
        </p:nvSpPr>
        <p:spPr>
          <a:xfrm>
            <a:off x="685800" y="1981203"/>
            <a:ext cx="3784601" cy="406558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8DB4793-258F-44DC-B8DB-42B11CE969AD}"/>
              </a:ext>
            </a:extLst>
          </p:cNvPr>
          <p:cNvSpPr txBox="1">
            <a:spLocks noGrp="1"/>
          </p:cNvSpPr>
          <p:nvPr>
            <p:ph idx="2"/>
          </p:nvPr>
        </p:nvSpPr>
        <p:spPr>
          <a:xfrm>
            <a:off x="4622804" y="1981203"/>
            <a:ext cx="3786192" cy="406558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a:extLst>
              <a:ext uri="{FF2B5EF4-FFF2-40B4-BE49-F238E27FC236}">
                <a16:creationId xmlns:a16="http://schemas.microsoft.com/office/drawing/2014/main" id="{80CC158A-9725-4878-B70E-B4E63B53F807}"/>
              </a:ext>
            </a:extLst>
          </p:cNvPr>
          <p:cNvSpPr txBox="1">
            <a:spLocks noGrp="1"/>
          </p:cNvSpPr>
          <p:nvPr>
            <p:ph type="sldNum" sz="quarter" idx="8"/>
          </p:nvPr>
        </p:nvSpPr>
        <p:spPr/>
        <p:txBody>
          <a:bodyPr/>
          <a:lstStyle>
            <a:lvl1pPr>
              <a:defRPr/>
            </a:lvl1pPr>
          </a:lstStyle>
          <a:p>
            <a:pPr lvl="0"/>
            <a:fld id="{36CC1BD1-4C46-4E33-B4D4-F3CAD452B3FD}" type="slidenum">
              <a:t>‹N°›</a:t>
            </a:fld>
            <a:endParaRPr lang="fr-FR"/>
          </a:p>
        </p:txBody>
      </p:sp>
    </p:spTree>
    <p:extLst>
      <p:ext uri="{BB962C8B-B14F-4D97-AF65-F5344CB8AC3E}">
        <p14:creationId xmlns:p14="http://schemas.microsoft.com/office/powerpoint/2010/main" val="3886592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526CA-7E06-4BE7-BEC0-5345670F3D9A}"/>
              </a:ext>
            </a:extLst>
          </p:cNvPr>
          <p:cNvSpPr txBox="1">
            <a:spLocks noGrp="1"/>
          </p:cNvSpPr>
          <p:nvPr>
            <p:ph type="title"/>
          </p:nvPr>
        </p:nvSpPr>
        <p:spPr>
          <a:xfrm>
            <a:off x="630241" y="365129"/>
            <a:ext cx="7886700" cy="1325559"/>
          </a:xfrm>
        </p:spPr>
        <p:txBody>
          <a:bodyPr/>
          <a:lstStyle>
            <a:lvl1pPr>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B48FE0BE-69DD-4CDB-A5AA-F86151EC362B}"/>
              </a:ext>
            </a:extLst>
          </p:cNvPr>
          <p:cNvSpPr txBox="1">
            <a:spLocks noGrp="1"/>
          </p:cNvSpPr>
          <p:nvPr>
            <p:ph type="body" idx="1"/>
          </p:nvPr>
        </p:nvSpPr>
        <p:spPr>
          <a:xfrm>
            <a:off x="630241" y="1681160"/>
            <a:ext cx="3868734" cy="823910"/>
          </a:xfrm>
        </p:spPr>
        <p:txBody>
          <a:bodyPr anchor="b"/>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2400" b="1"/>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1477591-C79D-47B4-B7F6-76DC02320FFB}"/>
              </a:ext>
            </a:extLst>
          </p:cNvPr>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5298CD5-EA4A-4773-AA44-13980FA6E8B8}"/>
              </a:ext>
            </a:extLst>
          </p:cNvPr>
          <p:cNvSpPr txBox="1">
            <a:spLocks noGrp="1"/>
          </p:cNvSpPr>
          <p:nvPr>
            <p:ph type="body" idx="3"/>
          </p:nvPr>
        </p:nvSpPr>
        <p:spPr>
          <a:xfrm>
            <a:off x="4629149" y="1681160"/>
            <a:ext cx="3887791" cy="823910"/>
          </a:xfrm>
        </p:spPr>
        <p:txBody>
          <a:bodyPr anchor="b"/>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2400" b="1"/>
            </a:lvl1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6753973-589B-492B-864F-4AB85DB65252}"/>
              </a:ext>
            </a:extLst>
          </p:cNvPr>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a:extLst>
              <a:ext uri="{FF2B5EF4-FFF2-40B4-BE49-F238E27FC236}">
                <a16:creationId xmlns:a16="http://schemas.microsoft.com/office/drawing/2014/main" id="{37EBB52C-9D38-49CD-8EEB-75EE47636F61}"/>
              </a:ext>
            </a:extLst>
          </p:cNvPr>
          <p:cNvSpPr txBox="1">
            <a:spLocks noGrp="1"/>
          </p:cNvSpPr>
          <p:nvPr>
            <p:ph type="sldNum" sz="quarter" idx="8"/>
          </p:nvPr>
        </p:nvSpPr>
        <p:spPr/>
        <p:txBody>
          <a:bodyPr/>
          <a:lstStyle>
            <a:lvl1pPr>
              <a:defRPr/>
            </a:lvl1pPr>
          </a:lstStyle>
          <a:p>
            <a:pPr lvl="0"/>
            <a:fld id="{829FF52E-7384-4E0F-B4C5-908465891FB8}" type="slidenum">
              <a:t>‹N°›</a:t>
            </a:fld>
            <a:endParaRPr lang="fr-FR"/>
          </a:p>
        </p:txBody>
      </p:sp>
    </p:spTree>
    <p:extLst>
      <p:ext uri="{BB962C8B-B14F-4D97-AF65-F5344CB8AC3E}">
        <p14:creationId xmlns:p14="http://schemas.microsoft.com/office/powerpoint/2010/main" val="12019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5765C1-DB21-43D0-B27C-2452474F1FFD}"/>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2">
            <a:extLst>
              <a:ext uri="{FF2B5EF4-FFF2-40B4-BE49-F238E27FC236}">
                <a16:creationId xmlns:a16="http://schemas.microsoft.com/office/drawing/2014/main" id="{B989A8FE-3C96-4D7B-8EF8-E665387C2C6C}"/>
              </a:ext>
            </a:extLst>
          </p:cNvPr>
          <p:cNvSpPr txBox="1">
            <a:spLocks noGrp="1"/>
          </p:cNvSpPr>
          <p:nvPr>
            <p:ph type="sldNum" sz="quarter" idx="8"/>
          </p:nvPr>
        </p:nvSpPr>
        <p:spPr/>
        <p:txBody>
          <a:bodyPr/>
          <a:lstStyle>
            <a:lvl1pPr>
              <a:defRPr/>
            </a:lvl1pPr>
          </a:lstStyle>
          <a:p>
            <a:pPr lvl="0"/>
            <a:fld id="{F6C8609B-5EF9-4256-9AFD-F9DE50CC74A4}" type="slidenum">
              <a:t>‹N°›</a:t>
            </a:fld>
            <a:endParaRPr lang="fr-FR"/>
          </a:p>
        </p:txBody>
      </p:sp>
    </p:spTree>
    <p:extLst>
      <p:ext uri="{BB962C8B-B14F-4D97-AF65-F5344CB8AC3E}">
        <p14:creationId xmlns:p14="http://schemas.microsoft.com/office/powerpoint/2010/main" val="1126117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3A2D17-0A09-4006-B8A4-5E9B95B702FE}"/>
              </a:ext>
            </a:extLst>
          </p:cNvPr>
          <p:cNvSpPr txBox="1">
            <a:spLocks noGrp="1"/>
          </p:cNvSpPr>
          <p:nvPr>
            <p:ph type="sldNum" sz="quarter" idx="8"/>
          </p:nvPr>
        </p:nvSpPr>
        <p:spPr/>
        <p:txBody>
          <a:bodyPr/>
          <a:lstStyle>
            <a:lvl1pPr>
              <a:defRPr/>
            </a:lvl1pPr>
          </a:lstStyle>
          <a:p>
            <a:pPr lvl="0"/>
            <a:fld id="{4150984C-07BF-46EF-8C8B-320D385BDEA5}" type="slidenum">
              <a:t>‹N°›</a:t>
            </a:fld>
            <a:endParaRPr lang="fr-FR"/>
          </a:p>
        </p:txBody>
      </p:sp>
    </p:spTree>
    <p:extLst>
      <p:ext uri="{BB962C8B-B14F-4D97-AF65-F5344CB8AC3E}">
        <p14:creationId xmlns:p14="http://schemas.microsoft.com/office/powerpoint/2010/main" val="47391411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DE19C-A49F-4F9C-A7D9-12FC9162AC41}"/>
              </a:ext>
            </a:extLst>
          </p:cNvPr>
          <p:cNvSpPr txBox="1">
            <a:spLocks noGrp="1"/>
          </p:cNvSpPr>
          <p:nvPr>
            <p:ph type="title"/>
          </p:nvPr>
        </p:nvSpPr>
        <p:spPr>
          <a:xfrm>
            <a:off x="630241" y="457200"/>
            <a:ext cx="2949570" cy="1600200"/>
          </a:xfrm>
        </p:spPr>
        <p:txBody>
          <a:bodyPr anchor="b"/>
          <a:lstStyle>
            <a:lvl1pPr>
              <a:defRPr sz="3200"/>
            </a:lvl1pPr>
          </a:lstStyle>
          <a:p>
            <a:pPr lvl="0"/>
            <a:r>
              <a:rPr lang="fr-FR"/>
              <a:t>Modifiez le style du titre</a:t>
            </a:r>
          </a:p>
        </p:txBody>
      </p:sp>
      <p:sp>
        <p:nvSpPr>
          <p:cNvPr id="3" name="Espace réservé du contenu 2">
            <a:extLst>
              <a:ext uri="{FF2B5EF4-FFF2-40B4-BE49-F238E27FC236}">
                <a16:creationId xmlns:a16="http://schemas.microsoft.com/office/drawing/2014/main" id="{88E6BA1B-EC71-411A-84CA-032FB0E55AB8}"/>
              </a:ext>
            </a:extLst>
          </p:cNvPr>
          <p:cNvSpPr txBox="1">
            <a:spLocks noGrp="1"/>
          </p:cNvSpPr>
          <p:nvPr>
            <p:ph idx="1"/>
          </p:nvPr>
        </p:nvSpPr>
        <p:spPr>
          <a:xfrm>
            <a:off x="3887791" y="987423"/>
            <a:ext cx="4629149" cy="4873623"/>
          </a:xfrm>
        </p:spPr>
        <p:txBody>
          <a:bodyPr/>
          <a:lstStyle>
            <a:lvl1pPr>
              <a:defRPr/>
            </a:lvl1pPr>
            <a:lvl2pPr>
              <a:defRPr sz="28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7AE4B1-C0B0-4F6C-9AD2-6146BF7298ED}"/>
              </a:ext>
            </a:extLst>
          </p:cNvPr>
          <p:cNvSpPr txBox="1">
            <a:spLocks noGrp="1"/>
          </p:cNvSpPr>
          <p:nvPr>
            <p:ph type="body" idx="2"/>
          </p:nvPr>
        </p:nvSpPr>
        <p:spPr>
          <a:xfrm>
            <a:off x="630241" y="2057400"/>
            <a:ext cx="2949570" cy="3811584"/>
          </a:xfrm>
        </p:spPr>
        <p:txBody>
          <a:bodyPr/>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1600"/>
            </a:lvl1pPr>
          </a:lstStyle>
          <a:p>
            <a:pPr lvl="0"/>
            <a:r>
              <a:rPr lang="fr-FR"/>
              <a:t>Cliquez pour modifier les styles du texte du masque</a:t>
            </a:r>
          </a:p>
        </p:txBody>
      </p:sp>
      <p:sp>
        <p:nvSpPr>
          <p:cNvPr id="5" name="Espace réservé du numéro de diapositive 4">
            <a:extLst>
              <a:ext uri="{FF2B5EF4-FFF2-40B4-BE49-F238E27FC236}">
                <a16:creationId xmlns:a16="http://schemas.microsoft.com/office/drawing/2014/main" id="{B5751FB6-83A7-4A6B-9BAD-56706A2584F3}"/>
              </a:ext>
            </a:extLst>
          </p:cNvPr>
          <p:cNvSpPr txBox="1">
            <a:spLocks noGrp="1"/>
          </p:cNvSpPr>
          <p:nvPr>
            <p:ph type="sldNum" sz="quarter" idx="8"/>
          </p:nvPr>
        </p:nvSpPr>
        <p:spPr/>
        <p:txBody>
          <a:bodyPr/>
          <a:lstStyle>
            <a:lvl1pPr>
              <a:defRPr/>
            </a:lvl1pPr>
          </a:lstStyle>
          <a:p>
            <a:pPr lvl="0"/>
            <a:fld id="{DF348DF0-BA2B-4704-98A6-F447FDE97552}" type="slidenum">
              <a:t>‹N°›</a:t>
            </a:fld>
            <a:endParaRPr lang="fr-FR"/>
          </a:p>
        </p:txBody>
      </p:sp>
    </p:spTree>
    <p:extLst>
      <p:ext uri="{BB962C8B-B14F-4D97-AF65-F5344CB8AC3E}">
        <p14:creationId xmlns:p14="http://schemas.microsoft.com/office/powerpoint/2010/main" val="423043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F390C0-7FC1-41BA-9778-2F872962685D}"/>
              </a:ext>
            </a:extLst>
          </p:cNvPr>
          <p:cNvSpPr txBox="1">
            <a:spLocks noGrp="1"/>
          </p:cNvSpPr>
          <p:nvPr>
            <p:ph type="title"/>
          </p:nvPr>
        </p:nvSpPr>
        <p:spPr>
          <a:xfrm>
            <a:off x="630241" y="457200"/>
            <a:ext cx="2949570" cy="1600200"/>
          </a:xfrm>
        </p:spPr>
        <p:txBody>
          <a:bodyPr anchor="b"/>
          <a:lstStyle>
            <a:lvl1pPr>
              <a:defRPr sz="3200"/>
            </a:lvl1pPr>
          </a:lstStyle>
          <a:p>
            <a:pPr lvl="0"/>
            <a:r>
              <a:rPr lang="fr-FR"/>
              <a:t>Modifiez le style du titre</a:t>
            </a:r>
          </a:p>
        </p:txBody>
      </p:sp>
      <p:sp>
        <p:nvSpPr>
          <p:cNvPr id="3" name="Espace réservé pour une image  2">
            <a:extLst>
              <a:ext uri="{FF2B5EF4-FFF2-40B4-BE49-F238E27FC236}">
                <a16:creationId xmlns:a16="http://schemas.microsoft.com/office/drawing/2014/main" id="{CDEB80DE-009A-44FD-BD0F-EE067D1D4DAB}"/>
              </a:ext>
            </a:extLst>
          </p:cNvPr>
          <p:cNvSpPr txBox="1">
            <a:spLocks noGrp="1"/>
          </p:cNvSpPr>
          <p:nvPr>
            <p:ph type="pic" idx="1"/>
          </p:nvPr>
        </p:nvSpPr>
        <p:spPr>
          <a:xfrm>
            <a:off x="3887791" y="987423"/>
            <a:ext cx="4629149" cy="4873623"/>
          </a:xfrm>
        </p:spPr>
        <p:txBody>
          <a:bodyPr/>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a:lvl1pPr>
          </a:lstStyle>
          <a:p>
            <a:pPr lvl="0"/>
            <a:endParaRPr lang="fr-FR"/>
          </a:p>
        </p:txBody>
      </p:sp>
      <p:sp>
        <p:nvSpPr>
          <p:cNvPr id="4" name="Espace réservé du texte 3">
            <a:extLst>
              <a:ext uri="{FF2B5EF4-FFF2-40B4-BE49-F238E27FC236}">
                <a16:creationId xmlns:a16="http://schemas.microsoft.com/office/drawing/2014/main" id="{B5B7D2C6-99ED-4DD4-9F15-0EDE07E0A7CB}"/>
              </a:ext>
            </a:extLst>
          </p:cNvPr>
          <p:cNvSpPr txBox="1">
            <a:spLocks noGrp="1"/>
          </p:cNvSpPr>
          <p:nvPr>
            <p:ph type="body" idx="2"/>
          </p:nvPr>
        </p:nvSpPr>
        <p:spPr>
          <a:xfrm>
            <a:off x="630241" y="2057400"/>
            <a:ext cx="2949570" cy="3811584"/>
          </a:xfrm>
        </p:spPr>
        <p:txBody>
          <a:bodyPr/>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1600"/>
            </a:lvl1pPr>
          </a:lstStyle>
          <a:p>
            <a:pPr lvl="0"/>
            <a:r>
              <a:rPr lang="fr-FR"/>
              <a:t>Cliquez pour modifier les styles du texte du masque</a:t>
            </a:r>
          </a:p>
        </p:txBody>
      </p:sp>
      <p:sp>
        <p:nvSpPr>
          <p:cNvPr id="5" name="Espace réservé du numéro de diapositive 4">
            <a:extLst>
              <a:ext uri="{FF2B5EF4-FFF2-40B4-BE49-F238E27FC236}">
                <a16:creationId xmlns:a16="http://schemas.microsoft.com/office/drawing/2014/main" id="{9C9E016A-5A26-49A2-8512-41FA57DFE8A4}"/>
              </a:ext>
            </a:extLst>
          </p:cNvPr>
          <p:cNvSpPr txBox="1">
            <a:spLocks noGrp="1"/>
          </p:cNvSpPr>
          <p:nvPr>
            <p:ph type="sldNum" sz="quarter" idx="8"/>
          </p:nvPr>
        </p:nvSpPr>
        <p:spPr/>
        <p:txBody>
          <a:bodyPr/>
          <a:lstStyle>
            <a:lvl1pPr>
              <a:defRPr/>
            </a:lvl1pPr>
          </a:lstStyle>
          <a:p>
            <a:pPr lvl="0"/>
            <a:fld id="{AC30160E-FDE8-4546-8915-66461ABCDB33}" type="slidenum">
              <a:t>‹N°›</a:t>
            </a:fld>
            <a:endParaRPr lang="fr-FR"/>
          </a:p>
        </p:txBody>
      </p:sp>
    </p:spTree>
    <p:extLst>
      <p:ext uri="{BB962C8B-B14F-4D97-AF65-F5344CB8AC3E}">
        <p14:creationId xmlns:p14="http://schemas.microsoft.com/office/powerpoint/2010/main" val="39233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DFCFB9-CB75-4115-AA15-F1D660E4F61B}"/>
              </a:ext>
            </a:extLst>
          </p:cNvPr>
          <p:cNvSpPr txBox="1">
            <a:spLocks noGrp="1"/>
          </p:cNvSpPr>
          <p:nvPr>
            <p:ph type="title"/>
          </p:nvPr>
        </p:nvSpPr>
        <p:spPr>
          <a:xfrm>
            <a:off x="685443" y="460080"/>
            <a:ext cx="7723077" cy="1434602"/>
          </a:xfrm>
          <a:prstGeom prst="rect">
            <a:avLst/>
          </a:prstGeom>
          <a:noFill/>
          <a:ln>
            <a:noFill/>
          </a:ln>
        </p:spPr>
        <p:txBody>
          <a:bodyPr vert="horz" wrap="square" lIns="90004" tIns="46798" rIns="90004" bIns="46798" anchor="ctr" anchorCtr="1" compatLnSpc="1">
            <a:noAutofit/>
          </a:bodyPr>
          <a:lstStyle/>
          <a:p>
            <a:pPr lvl="0"/>
            <a:endParaRPr lang="fr-FR"/>
          </a:p>
        </p:txBody>
      </p:sp>
      <p:sp>
        <p:nvSpPr>
          <p:cNvPr id="3" name="Espace réservé du texte 2">
            <a:extLst>
              <a:ext uri="{FF2B5EF4-FFF2-40B4-BE49-F238E27FC236}">
                <a16:creationId xmlns:a16="http://schemas.microsoft.com/office/drawing/2014/main" id="{ED515336-EBA4-4DFC-9703-407FD65AB3B3}"/>
              </a:ext>
            </a:extLst>
          </p:cNvPr>
          <p:cNvSpPr txBox="1">
            <a:spLocks noGrp="1"/>
          </p:cNvSpPr>
          <p:nvPr>
            <p:ph type="body" idx="1"/>
          </p:nvPr>
        </p:nvSpPr>
        <p:spPr>
          <a:xfrm>
            <a:off x="685443" y="1981084"/>
            <a:ext cx="7723077" cy="4066199"/>
          </a:xfrm>
          <a:prstGeom prst="rect">
            <a:avLst/>
          </a:prstGeom>
          <a:noFill/>
          <a:ln>
            <a:noFill/>
          </a:ln>
        </p:spPr>
        <p:txBody>
          <a:bodyPr vert="horz" wrap="square" lIns="90004" tIns="46798" rIns="90004" bIns="46798" anchor="t" anchorCtr="0" compatLnSpc="1">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Forme libre : forme 3">
            <a:extLst>
              <a:ext uri="{FF2B5EF4-FFF2-40B4-BE49-F238E27FC236}">
                <a16:creationId xmlns:a16="http://schemas.microsoft.com/office/drawing/2014/main" id="{CD7198CC-2C2C-4A7E-AE5B-A7E5F75A93B0}"/>
              </a:ext>
            </a:extLst>
          </p:cNvPr>
          <p:cNvSpPr/>
          <p:nvPr/>
        </p:nvSpPr>
        <p:spPr>
          <a:xfrm>
            <a:off x="685800" y="6248515"/>
            <a:ext cx="1865156" cy="4600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5" name="Forme libre : forme 4">
            <a:extLst>
              <a:ext uri="{FF2B5EF4-FFF2-40B4-BE49-F238E27FC236}">
                <a16:creationId xmlns:a16="http://schemas.microsoft.com/office/drawing/2014/main" id="{ECDD2633-2BE9-448D-AE2B-D5E3F1258A84}"/>
              </a:ext>
            </a:extLst>
          </p:cNvPr>
          <p:cNvSpPr/>
          <p:nvPr/>
        </p:nvSpPr>
        <p:spPr>
          <a:xfrm>
            <a:off x="3124075" y="6248515"/>
            <a:ext cx="2855881" cy="4600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6" name="Espace réservé du numéro de diapositive 5">
            <a:extLst>
              <a:ext uri="{FF2B5EF4-FFF2-40B4-BE49-F238E27FC236}">
                <a16:creationId xmlns:a16="http://schemas.microsoft.com/office/drawing/2014/main" id="{5B264D1F-0996-4E7A-901A-997FD347BF5C}"/>
              </a:ext>
            </a:extLst>
          </p:cNvPr>
          <p:cNvSpPr txBox="1">
            <a:spLocks noGrp="1"/>
          </p:cNvSpPr>
          <p:nvPr>
            <p:ph type="sldNum" sz="quarter" idx="4"/>
          </p:nvPr>
        </p:nvSpPr>
        <p:spPr>
          <a:xfrm>
            <a:off x="6552718" y="6248515"/>
            <a:ext cx="1855802" cy="459714"/>
          </a:xfrm>
          <a:prstGeom prst="rect">
            <a:avLst/>
          </a:prstGeom>
          <a:noFill/>
          <a:ln>
            <a:noFill/>
          </a:ln>
        </p:spPr>
        <p:txBody>
          <a:bodyPr vert="horz" wrap="square" lIns="90004" tIns="46798" rIns="90004" bIns="46798" anchor="t" anchorCtr="0" compatLnSpc="1">
            <a:noAutofit/>
          </a:bodyPr>
          <a:lstStyle>
            <a:lvl1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lang="fr-FR" sz="2400" b="0" i="0" u="none" strike="noStrike" kern="1200" cap="none" spc="0" baseline="0">
                <a:solidFill>
                  <a:srgbClr val="FFFFFF"/>
                </a:solidFill>
                <a:uFillTx/>
                <a:latin typeface="Times New Roman" pitchFamily="18"/>
                <a:ea typeface="Times New Roman" pitchFamily="18"/>
                <a:cs typeface="Times New Roman" pitchFamily="18"/>
              </a:defRPr>
            </a:lvl1pPr>
          </a:lstStyle>
          <a:p>
            <a:pPr lvl="0"/>
            <a:fld id="{27FA98DC-B55C-46C3-8FA6-6095989B7D04}"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lang="fr-FR" sz="4400" b="0" i="0" u="none" strike="noStrike" kern="0" cap="none" spc="0" baseline="0">
          <a:solidFill>
            <a:srgbClr val="000000"/>
          </a:solidFill>
          <a:uFillTx/>
          <a:latin typeface="Times New Roman" pitchFamily="18"/>
          <a:cs typeface="Times New Roman" pitchFamily="18"/>
        </a:defRPr>
      </a:lvl1pPr>
    </p:titleStyle>
    <p:bodyStyle>
      <a:lvl1pPr marL="342717" marR="0" lvl="0" indent="-342717" algn="l" defTabSz="914400" rtl="0" fontAlgn="auto" hangingPunct="0">
        <a:lnSpc>
          <a:spcPct val="100000"/>
        </a:lnSpc>
        <a:spcBef>
          <a:spcPts val="800"/>
        </a:spcBef>
        <a:spcAft>
          <a:spcPts val="0"/>
        </a:spcAft>
        <a:buNone/>
        <a:tabLst>
          <a:tab pos="342717" algn="l"/>
          <a:tab pos="448915" algn="l"/>
          <a:tab pos="898196" algn="l"/>
          <a:tab pos="1347478" algn="l"/>
          <a:tab pos="1796759" algn="l"/>
          <a:tab pos="2246040" algn="l"/>
          <a:tab pos="2695312" algn="l"/>
          <a:tab pos="3144594" algn="l"/>
          <a:tab pos="3593875" algn="l"/>
          <a:tab pos="4043156" algn="l"/>
          <a:tab pos="4492437" algn="l"/>
          <a:tab pos="4941353" algn="l"/>
          <a:tab pos="5390634" algn="l"/>
          <a:tab pos="5839916" algn="l"/>
          <a:tab pos="6289197" algn="l"/>
          <a:tab pos="6738478" algn="l"/>
          <a:tab pos="7187759" algn="l"/>
          <a:tab pos="7637032" algn="l"/>
          <a:tab pos="8086313" algn="l"/>
          <a:tab pos="8535594" algn="l"/>
          <a:tab pos="8984875" algn="l"/>
        </a:tabLst>
        <a:defRPr lang="fr-FR" sz="3200" b="0" i="0" u="none" strike="noStrike" kern="0" cap="none" spc="0" baseline="0">
          <a:solidFill>
            <a:srgbClr val="000000"/>
          </a:solidFill>
          <a:uFillTx/>
          <a:latin typeface="Times New Roman" pitchFamily="18"/>
          <a:cs typeface="Times New Roman"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3C8ABD47-BC58-4F8E-94A8-6AA389135B95}"/>
              </a:ext>
            </a:extLst>
          </p:cNvPr>
          <p:cNvSpPr/>
          <p:nvPr/>
        </p:nvSpPr>
        <p:spPr>
          <a:xfrm>
            <a:off x="685800" y="1828800"/>
            <a:ext cx="7772400" cy="1600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1" compatLnSpc="1">
            <a:noAutofit/>
          </a:bodyPr>
          <a:lstStyle/>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3600" b="1" i="0" u="none" strike="noStrike" kern="1200" cap="none" spc="0" baseline="0">
                <a:solidFill>
                  <a:srgbClr val="CC3300"/>
                </a:solidFill>
                <a:uFillTx/>
                <a:latin typeface="Comic Sans MS" pitchFamily="66"/>
                <a:ea typeface="Times New Roman" pitchFamily="18"/>
                <a:cs typeface="Times New Roman" pitchFamily="18"/>
              </a:rPr>
              <a:t>INTRODUCTION </a:t>
            </a:r>
            <a:br>
              <a:rPr lang="fr-FR" sz="3600" b="1" i="0" u="none" strike="noStrike" kern="1200" cap="none" spc="0" baseline="0">
                <a:solidFill>
                  <a:srgbClr val="CC3300"/>
                </a:solidFill>
                <a:uFillTx/>
                <a:latin typeface="Comic Sans MS" pitchFamily="66"/>
                <a:ea typeface="Times New Roman" pitchFamily="18"/>
                <a:cs typeface="Times New Roman" pitchFamily="18"/>
              </a:rPr>
            </a:br>
            <a:r>
              <a:rPr lang="fr-FR" sz="3600" b="1" i="0" u="none" strike="noStrike" kern="1200" cap="none" spc="0" baseline="0">
                <a:solidFill>
                  <a:srgbClr val="CC3300"/>
                </a:solidFill>
                <a:uFillTx/>
                <a:latin typeface="Comic Sans MS" pitchFamily="66"/>
                <a:ea typeface="Times New Roman" pitchFamily="18"/>
                <a:cs typeface="Times New Roman" pitchFamily="18"/>
              </a:rPr>
              <a:t>AU NOUVEAU TESTAMENT</a:t>
            </a:r>
          </a:p>
        </p:txBody>
      </p:sp>
      <p:sp>
        <p:nvSpPr>
          <p:cNvPr id="3" name="Forme libre : forme 2">
            <a:extLst>
              <a:ext uri="{FF2B5EF4-FFF2-40B4-BE49-F238E27FC236}">
                <a16:creationId xmlns:a16="http://schemas.microsoft.com/office/drawing/2014/main" id="{EB0E34AF-0F95-4264-B8DE-0BED7B9304D8}"/>
              </a:ext>
            </a:extLst>
          </p:cNvPr>
          <p:cNvSpPr/>
          <p:nvPr/>
        </p:nvSpPr>
        <p:spPr>
          <a:xfrm>
            <a:off x="1439997" y="3456002"/>
            <a:ext cx="6400800" cy="244800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noAutofit/>
          </a:bodyPr>
          <a:lstStyle/>
          <a:p>
            <a:pPr marL="0" marR="0" lvl="0" indent="0" algn="ctr" defTabSz="914400" rtl="0" fontAlgn="auto" hangingPunct="1">
              <a:lnSpc>
                <a:spcPct val="100000"/>
              </a:lnSpc>
              <a:spcBef>
                <a:spcPts val="9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3600" b="0" i="0" u="none" strike="noStrike" kern="1200" cap="none" spc="0" baseline="0">
              <a:solidFill>
                <a:srgbClr val="808080"/>
              </a:solidFill>
              <a:uFillTx/>
              <a:latin typeface="Comic Sans MS" pitchFamily="66"/>
              <a:ea typeface="Times New Roman" pitchFamily="18"/>
              <a:cs typeface="Times New Roman" pitchFamily="18"/>
            </a:endParaRPr>
          </a:p>
          <a:p>
            <a:pPr marL="0" marR="0" lvl="0" indent="0" algn="ctr" defTabSz="914400" rtl="0" fontAlgn="auto" hangingPunct="1">
              <a:lnSpc>
                <a:spcPct val="100000"/>
              </a:lnSpc>
              <a:spcBef>
                <a:spcPts val="9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3600" b="0" i="0" u="none" strike="noStrike" kern="1200" cap="none" spc="0" baseline="0">
                <a:solidFill>
                  <a:srgbClr val="808080"/>
                </a:solidFill>
                <a:uFillTx/>
                <a:latin typeface="Comic Sans MS" pitchFamily="66"/>
                <a:ea typeface="Times New Roman" pitchFamily="18"/>
                <a:cs typeface="Times New Roman" pitchFamily="18"/>
              </a:rPr>
              <a:t>Session CIF</a:t>
            </a:r>
          </a:p>
          <a:p>
            <a:pPr marL="0" marR="0" lvl="0" indent="0" algn="ctr" defTabSz="914400" rtl="0" fontAlgn="auto" hangingPunct="1">
              <a:lnSpc>
                <a:spcPct val="100000"/>
              </a:lnSpc>
              <a:spcBef>
                <a:spcPts val="9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3600" b="0" i="0" u="none" strike="noStrike" kern="0" cap="none" spc="0" baseline="0">
                <a:solidFill>
                  <a:srgbClr val="808080"/>
                </a:solidFill>
                <a:uFillTx/>
                <a:latin typeface="Comic Sans MS" pitchFamily="66"/>
                <a:ea typeface="Times New Roman" pitchFamily="18"/>
                <a:cs typeface="Times New Roman" pitchFamily="18"/>
              </a:rPr>
              <a:t>8</a:t>
            </a:r>
            <a:r>
              <a:rPr lang="fr-FR" sz="3600" b="0" i="0" u="none" strike="noStrike" kern="1200" cap="none" spc="0" baseline="0">
                <a:solidFill>
                  <a:srgbClr val="808080"/>
                </a:solidFill>
                <a:uFillTx/>
                <a:latin typeface="Comic Sans MS" pitchFamily="66"/>
                <a:ea typeface="Times New Roman" pitchFamily="18"/>
                <a:cs typeface="Times New Roman" pitchFamily="18"/>
              </a:rPr>
              <a:t> janvier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828D6137-C589-4DB4-BE10-D848DF4D5F4E}"/>
              </a:ext>
            </a:extLst>
          </p:cNvPr>
          <p:cNvSpPr/>
          <p:nvPr/>
        </p:nvSpPr>
        <p:spPr>
          <a:xfrm>
            <a:off x="290523" y="361508"/>
            <a:ext cx="8637477" cy="50213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1" compatLnSpc="1">
            <a:noAutofit/>
          </a:bodyPr>
          <a:lstStyle/>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800" b="1" i="0" u="none" strike="noStrike" kern="1200" cap="none" spc="0" baseline="0">
              <a:solidFill>
                <a:srgbClr val="CC3300"/>
              </a:solidFill>
              <a:uFillTx/>
              <a:latin typeface="Comic Sans MS" pitchFamily="66"/>
              <a:ea typeface="Times New Roman" pitchFamily="18"/>
              <a:cs typeface="Times New Roman" pitchFamily="18"/>
            </a:endParaRPr>
          </a:p>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1" i="0" u="none" strike="noStrike" kern="1200" cap="none" spc="0" baseline="0">
                <a:solidFill>
                  <a:srgbClr val="CC3300"/>
                </a:solidFill>
                <a:uFillTx/>
                <a:latin typeface="Comic Sans MS" pitchFamily="66"/>
                <a:ea typeface="Times New Roman" pitchFamily="18"/>
                <a:cs typeface="Times New Roman" pitchFamily="18"/>
              </a:rPr>
              <a:t>Sous</a:t>
            </a:r>
            <a:r>
              <a:rPr lang="fr-FR" sz="4400" b="1" i="0" u="none" strike="noStrike" kern="1200" cap="none" spc="0" baseline="0">
                <a:solidFill>
                  <a:srgbClr val="000000"/>
                </a:solidFill>
                <a:uFillTx/>
                <a:latin typeface="Times New Roman" pitchFamily="18"/>
                <a:ea typeface="Times New Roman" pitchFamily="18"/>
                <a:cs typeface="Times New Roman" pitchFamily="18"/>
              </a:rPr>
              <a:t> </a:t>
            </a:r>
            <a:r>
              <a:rPr lang="fr-FR" sz="2800" b="1" i="0" u="none" strike="noStrike" kern="1200" cap="none" spc="0" baseline="0">
                <a:solidFill>
                  <a:srgbClr val="CC3300"/>
                </a:solidFill>
                <a:uFillTx/>
                <a:latin typeface="Comic Sans MS" pitchFamily="66"/>
                <a:ea typeface="Times New Roman" pitchFamily="18"/>
                <a:cs typeface="Times New Roman" pitchFamily="18"/>
              </a:rPr>
              <a:t>la domination des grands empires</a:t>
            </a:r>
          </a:p>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800" b="1" i="0" u="none" strike="noStrike" kern="1200" cap="none" spc="0" baseline="0">
              <a:solidFill>
                <a:srgbClr val="CC3300"/>
              </a:solidFill>
              <a:uFillTx/>
              <a:latin typeface="Comic Sans MS" pitchFamily="66"/>
              <a:ea typeface="Times New Roman" pitchFamily="18"/>
              <a:cs typeface="Times New Roman" pitchFamily="18"/>
            </a:endParaRPr>
          </a:p>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800" b="1" i="0" u="none" strike="noStrike" kern="1200" cap="none" spc="0" baseline="0">
              <a:solidFill>
                <a:srgbClr val="CC3300"/>
              </a:solidFill>
              <a:uFillTx/>
              <a:latin typeface="Comic Sans MS" pitchFamily="66"/>
              <a:ea typeface="Times New Roman" pitchFamily="18"/>
              <a:cs typeface="Times New Roman" pitchFamily="18"/>
            </a:endParaRPr>
          </a:p>
        </p:txBody>
      </p:sp>
      <p:sp>
        <p:nvSpPr>
          <p:cNvPr id="3" name="Forme libre : forme 2">
            <a:extLst>
              <a:ext uri="{FF2B5EF4-FFF2-40B4-BE49-F238E27FC236}">
                <a16:creationId xmlns:a16="http://schemas.microsoft.com/office/drawing/2014/main" id="{6C85AAC7-8C68-41A4-A96E-B20FC1D955A4}"/>
              </a:ext>
            </a:extLst>
          </p:cNvPr>
          <p:cNvSpPr/>
          <p:nvPr/>
        </p:nvSpPr>
        <p:spPr>
          <a:xfrm>
            <a:off x="439561" y="662043"/>
            <a:ext cx="8201162" cy="689636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1"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L’empire perse (- 538 à -333) : reconstruction</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Une certaine autonomie politique et une</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réelle tolérance religieuse (Esdras, Néhémie).</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L’épopée d’Alexandre et les royaumes grecs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(-333 – 164)</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Extension foudroyante de l’empire d’Alexandre</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Mort d’Alexandre en -323 ; division de son empire :</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Séleucides (Asie mineure) / Lagides (Egypte : les rois Ptolémée)</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Judée passe aux Séleucides en – 202 : </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 roi grec Antiochus Epiphane IV mène une politique d’hellénisation forcée.</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0" i="1"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42A79D97-772A-494A-A28D-2695F8AE25A3}"/>
              </a:ext>
            </a:extLst>
          </p:cNvPr>
          <p:cNvPicPr>
            <a:picLocks noChangeAspect="1"/>
          </p:cNvPicPr>
          <p:nvPr/>
        </p:nvPicPr>
        <p:blipFill>
          <a:blip r:embed="rId3">
            <a:lum/>
            <a:alphaModFix/>
          </a:blip>
          <a:srcRect/>
          <a:stretch>
            <a:fillRect/>
          </a:stretch>
        </p:blipFill>
        <p:spPr>
          <a:xfrm>
            <a:off x="27002" y="1268281"/>
            <a:ext cx="9144000" cy="4275359"/>
          </a:xfrm>
          <a:prstGeom prst="rect">
            <a:avLst/>
          </a:prstGeom>
          <a:noFill/>
          <a:ln cap="flat">
            <a:noFill/>
          </a:ln>
        </p:spPr>
      </p:pic>
      <p:sp>
        <p:nvSpPr>
          <p:cNvPr id="3" name="Forme libre : forme 2">
            <a:extLst>
              <a:ext uri="{FF2B5EF4-FFF2-40B4-BE49-F238E27FC236}">
                <a16:creationId xmlns:a16="http://schemas.microsoft.com/office/drawing/2014/main" id="{1ABDCB22-9799-459D-BF88-587A5CD8FA12}"/>
              </a:ext>
            </a:extLst>
          </p:cNvPr>
          <p:cNvSpPr/>
          <p:nvPr/>
        </p:nvSpPr>
        <p:spPr>
          <a:xfrm>
            <a:off x="720720" y="360355"/>
            <a:ext cx="5040355" cy="45576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Partage de l'empire d'Alexandre (323...)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E1B7993C-AB20-4820-938D-963590659355}"/>
              </a:ext>
            </a:extLst>
          </p:cNvPr>
          <p:cNvSpPr/>
          <p:nvPr/>
        </p:nvSpPr>
        <p:spPr>
          <a:xfrm>
            <a:off x="469407" y="474088"/>
            <a:ext cx="8414948" cy="575737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Soulèvement des frères Maccabées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Juda dit « le marteau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au nom de la fidélité à la loi juive (167-164 av. J.-C)</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libération de Jérusalem,</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purification du Temple  (164 av. J.-C.) : </a:t>
            </a:r>
            <a:r>
              <a:rPr lang="fr-FR" sz="2600" b="0" i="1" u="none" strike="noStrike" kern="1200" cap="none" spc="0" baseline="0">
                <a:solidFill>
                  <a:srgbClr val="000000"/>
                </a:solidFill>
                <a:uFillTx/>
                <a:latin typeface="Comic Sans MS" pitchFamily="66"/>
                <a:ea typeface="Times New Roman" pitchFamily="18"/>
                <a:cs typeface="Times New Roman" pitchFamily="18"/>
              </a:rPr>
              <a:t>Hanoukah</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Traduction de la Bible en grec</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la Septante</a:t>
            </a:r>
            <a:r>
              <a:rPr lang="fr-FR" sz="2600" b="1" i="0" u="none" strike="noStrike" kern="1200" cap="none" spc="0" baseline="0">
                <a:solidFill>
                  <a:srgbClr val="000000"/>
                </a:solidFill>
                <a:uFillTx/>
                <a:latin typeface="Comic Sans MS" pitchFamily="66"/>
                <a:ea typeface="Times New Roman" pitchFamily="18"/>
                <a:cs typeface="Times New Roman" pitchFamily="18"/>
              </a:rPr>
              <a:t> </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r>
              <a:rPr lang="fr-FR" sz="2600" b="0" i="1" u="none" strike="noStrike" kern="1200" cap="none" spc="0" baseline="0">
                <a:solidFill>
                  <a:srgbClr val="000000"/>
                </a:solidFill>
                <a:uFillTx/>
                <a:latin typeface="Comic Sans MS" pitchFamily="66"/>
                <a:ea typeface="Times New Roman" pitchFamily="18"/>
                <a:cs typeface="Times New Roman" pitchFamily="18"/>
              </a:rPr>
              <a:t>le Pentateuque </a:t>
            </a:r>
            <a:r>
              <a:rPr lang="fr-FR" sz="2600" b="0" i="0" u="none" strike="noStrike" kern="1200" cap="none" spc="0" baseline="0">
                <a:solidFill>
                  <a:srgbClr val="000000"/>
                </a:solidFill>
                <a:uFillTx/>
                <a:latin typeface="Comic Sans MS" pitchFamily="66"/>
                <a:ea typeface="Times New Roman" pitchFamily="18"/>
                <a:cs typeface="Times New Roman" pitchFamily="18"/>
              </a:rPr>
              <a:t>285 av. J.-C.</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Puis les </a:t>
            </a:r>
            <a:r>
              <a:rPr lang="fr-FR" sz="2600" b="0" i="1" u="none" strike="noStrike" kern="1200" cap="none" spc="0" baseline="0">
                <a:solidFill>
                  <a:srgbClr val="000000"/>
                </a:solidFill>
                <a:uFillTx/>
                <a:latin typeface="Comic Sans MS" pitchFamily="66"/>
                <a:ea typeface="Times New Roman" pitchFamily="18"/>
                <a:cs typeface="Times New Roman" pitchFamily="18"/>
              </a:rPr>
              <a:t>prophètes</a:t>
            </a:r>
            <a:r>
              <a:rPr lang="fr-FR" sz="2600" b="0" i="0" u="none" strike="noStrike" kern="1200" cap="none" spc="0" baseline="0">
                <a:solidFill>
                  <a:srgbClr val="000000"/>
                </a:solidFill>
                <a:uFillTx/>
                <a:latin typeface="Comic Sans MS" pitchFamily="66"/>
                <a:ea typeface="Times New Roman" pitchFamily="18"/>
                <a:cs typeface="Times New Roman" pitchFamily="18"/>
              </a:rPr>
              <a:t>, les </a:t>
            </a:r>
            <a:r>
              <a:rPr lang="fr-FR" sz="2600" b="0" i="1" u="none" strike="noStrike" kern="1200" cap="none" spc="0" baseline="0">
                <a:solidFill>
                  <a:srgbClr val="000000"/>
                </a:solidFill>
                <a:uFillTx/>
                <a:latin typeface="Comic Sans MS" pitchFamily="66"/>
                <a:ea typeface="Times New Roman" pitchFamily="18"/>
                <a:cs typeface="Times New Roman" pitchFamily="18"/>
              </a:rPr>
              <a:t>Psaumes</a:t>
            </a:r>
            <a:r>
              <a:rPr lang="fr-FR" sz="2600" b="0" i="0" u="none" strike="noStrike" kern="1200" cap="none" spc="0" baseline="0">
                <a:solidFill>
                  <a:srgbClr val="000000"/>
                </a:solidFill>
                <a:uFillTx/>
                <a:latin typeface="Comic Sans MS" pitchFamily="66"/>
                <a:ea typeface="Times New Roman" pitchFamily="18"/>
                <a:cs typeface="Times New Roman" pitchFamily="18"/>
              </a:rPr>
              <a:t>...jusqu'à 130 av. J.-C)</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Le livre de Daniel,</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Les deux livres des Martyrs d’Israël</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1"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Première affirmation de la résurrection des justes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t>
            </a:r>
            <a:r>
              <a:rPr lang="fr-FR" sz="2600" b="0" i="1" u="none" strike="noStrike" kern="1200" cap="none" spc="0" baseline="0">
                <a:solidFill>
                  <a:srgbClr val="000000"/>
                </a:solidFill>
                <a:uFillTx/>
                <a:latin typeface="Comic Sans MS" pitchFamily="66"/>
                <a:ea typeface="Times New Roman" pitchFamily="18"/>
                <a:cs typeface="Times New Roman" pitchFamily="18"/>
              </a:rPr>
              <a:t>Daniel</a:t>
            </a:r>
            <a:r>
              <a:rPr lang="fr-FR" sz="2600" b="0" i="0" u="none" strike="noStrike" kern="1200" cap="none" spc="0" baseline="0">
                <a:solidFill>
                  <a:srgbClr val="000000"/>
                </a:solidFill>
                <a:uFillTx/>
                <a:latin typeface="Comic Sans MS" pitchFamily="66"/>
                <a:ea typeface="Times New Roman" pitchFamily="18"/>
                <a:cs typeface="Times New Roman" pitchFamily="18"/>
              </a:rPr>
              <a:t> 12, 1-3) : « </a:t>
            </a:r>
            <a:r>
              <a:rPr lang="fr-FR" sz="2600" b="0" i="1" u="none" strike="noStrike" kern="1200" cap="none" spc="0" baseline="0">
                <a:solidFill>
                  <a:srgbClr val="000000"/>
                </a:solidFill>
                <a:uFillTx/>
                <a:latin typeface="Comic Sans MS" pitchFamily="66"/>
                <a:ea typeface="Times New Roman" pitchFamily="18"/>
                <a:cs typeface="Times New Roman" pitchFamily="18"/>
              </a:rPr>
              <a:t>ils se réveilleront… »</a:t>
            </a: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0A4E4BC5-7D90-448E-8FA0-943AD970A34F}"/>
              </a:ext>
            </a:extLst>
          </p:cNvPr>
          <p:cNvSpPr/>
          <p:nvPr/>
        </p:nvSpPr>
        <p:spPr>
          <a:xfrm>
            <a:off x="361800" y="139683"/>
            <a:ext cx="8637843" cy="72395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1" compatLnSpc="1">
            <a:noAutofit/>
          </a:bodyPr>
          <a:lstStyle/>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800" b="1" i="0" u="none" strike="noStrike" kern="1200" cap="none" spc="0" baseline="0">
              <a:solidFill>
                <a:srgbClr val="CC3300"/>
              </a:solidFill>
              <a:uFillTx/>
              <a:latin typeface="Comic Sans MS" pitchFamily="66"/>
              <a:ea typeface="Times New Roman" pitchFamily="18"/>
              <a:cs typeface="Times New Roman" pitchFamily="18"/>
            </a:endParaRPr>
          </a:p>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1" i="0" u="none" strike="noStrike" kern="1200" cap="none" spc="0" baseline="0">
                <a:solidFill>
                  <a:srgbClr val="CC3300"/>
                </a:solidFill>
                <a:uFillTx/>
                <a:latin typeface="Comic Sans MS" pitchFamily="66"/>
                <a:ea typeface="Times New Roman" pitchFamily="18"/>
                <a:cs typeface="Times New Roman" pitchFamily="18"/>
              </a:rPr>
              <a:t>Le royaume juif ; la domination romaine</a:t>
            </a:r>
          </a:p>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800" b="1" i="0" u="none" strike="noStrike" kern="1200" cap="none" spc="0" baseline="0">
              <a:solidFill>
                <a:srgbClr val="CC3300"/>
              </a:solidFill>
              <a:uFillTx/>
              <a:latin typeface="Comic Sans MS" pitchFamily="66"/>
              <a:ea typeface="Times New Roman" pitchFamily="18"/>
              <a:cs typeface="Times New Roman" pitchFamily="18"/>
            </a:endParaRPr>
          </a:p>
        </p:txBody>
      </p:sp>
      <p:sp>
        <p:nvSpPr>
          <p:cNvPr id="3" name="Forme libre : forme 2">
            <a:extLst>
              <a:ext uri="{FF2B5EF4-FFF2-40B4-BE49-F238E27FC236}">
                <a16:creationId xmlns:a16="http://schemas.microsoft.com/office/drawing/2014/main" id="{3EC385CA-6476-49A0-9D0F-757D384552F7}"/>
              </a:ext>
            </a:extLst>
          </p:cNvPr>
          <p:cNvSpPr/>
          <p:nvPr/>
        </p:nvSpPr>
        <p:spPr>
          <a:xfrm>
            <a:off x="287277" y="689036"/>
            <a:ext cx="8001000" cy="569604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1"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Le royaume juif (-164  -37)</a:t>
            </a:r>
            <a:r>
              <a:rPr lang="fr-FR" sz="2600" b="0" i="0" u="none" strike="noStrike" kern="1200" cap="none" spc="0" baseline="0">
                <a:solidFill>
                  <a:srgbClr val="000000"/>
                </a:solidFill>
                <a:uFillTx/>
                <a:latin typeface="Comic Sans MS" pitchFamily="66"/>
                <a:ea typeface="Times New Roman" pitchFamily="18"/>
                <a:cs typeface="Times New Roman" pitchFamily="18"/>
              </a:rPr>
              <a:t> : un espoir déçu</a:t>
            </a:r>
          </a:p>
          <a:p>
            <a:pPr marL="741240" marR="0" lvl="1" indent="-214198"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dynastie des Asmonéens (descendants des frères Maccabées)</a:t>
            </a:r>
          </a:p>
          <a:p>
            <a:pPr marL="741240" marR="0" lvl="1" indent="-214198"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Une série de coups d’état, d’assassinats etc…</a:t>
            </a:r>
          </a:p>
          <a:p>
            <a:pPr marL="741240" marR="0" lvl="1" indent="-214198"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En -152  le roi Jonathan prend le titre de grand prêtre</a:t>
            </a:r>
          </a:p>
          <a:p>
            <a:pPr marL="741240" marR="0" lvl="1" indent="-214198"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Apparition de groupes en rupture : Esséniens, Pharisiens.</a:t>
            </a:r>
          </a:p>
          <a:p>
            <a:pPr marL="741240" marR="0" lvl="1" indent="-214198"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1"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La domination romaine (-63 ….)</a:t>
            </a:r>
          </a:p>
          <a:p>
            <a:pPr marL="741240" marR="0" lvl="1" indent="-214198"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En -63 Pompée prend Jérusalem et entre dans le Temple.</a:t>
            </a:r>
          </a:p>
          <a:p>
            <a:pPr marL="741240" marR="0" lvl="1" indent="-214198"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23BBCDE0-DC64-47A8-9809-EE33D6B83533}"/>
              </a:ext>
            </a:extLst>
          </p:cNvPr>
          <p:cNvSpPr/>
          <p:nvPr/>
        </p:nvSpPr>
        <p:spPr>
          <a:xfrm>
            <a:off x="144356" y="188997"/>
            <a:ext cx="8640723" cy="666900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L’iduméen Antipater ministre du roi juif Hyrcan II</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gouverne de fait la Judée avec l’appui de Rome,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malgré des luttes internes.</a:t>
            </a:r>
            <a:br>
              <a:rPr lang="fr-FR" sz="2600" b="0" i="0" u="none" strike="noStrike" kern="1200" cap="none" spc="0" baseline="0">
                <a:solidFill>
                  <a:srgbClr val="000000"/>
                </a:solidFill>
                <a:uFillTx/>
                <a:latin typeface="Comic Sans MS" pitchFamily="66"/>
                <a:ea typeface="Times New Roman" pitchFamily="18"/>
                <a:cs typeface="Times New Roman" pitchFamily="18"/>
              </a:rPr>
            </a:b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En 37 av. J.-C., le fils d’Antipater, </a:t>
            </a:r>
            <a:r>
              <a:rPr lang="fr-FR" sz="2600" b="1" i="0" u="none" strike="noStrike" kern="1200" cap="none" spc="0" baseline="0">
                <a:solidFill>
                  <a:srgbClr val="000000"/>
                </a:solidFill>
                <a:uFillTx/>
                <a:latin typeface="Comic Sans MS" pitchFamily="66"/>
                <a:ea typeface="Times New Roman" pitchFamily="18"/>
                <a:cs typeface="Times New Roman" pitchFamily="18"/>
              </a:rPr>
              <a:t>Hérode le Grand</a:t>
            </a:r>
            <a:r>
              <a:rPr lang="fr-FR" sz="2600" b="0" i="0" u="none" strike="noStrike" kern="1200" cap="none" spc="0" baseline="0">
                <a:solidFill>
                  <a:srgbClr val="000000"/>
                </a:solidFill>
                <a:uFillTx/>
                <a:latin typeface="Comic Sans MS" pitchFamily="66"/>
                <a:ea typeface="Times New Roman" pitchFamily="18"/>
                <a:cs typeface="Times New Roman" pitchFamily="18"/>
              </a:rPr>
              <a:t> reconquiert le pays, prend Jérusalem et devient roi</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des Juifs.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Il fait élever à Jérusalem un Temple magnifique (-20 à + 26).</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4 avant J.C : mort d’Hérode le Grand</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Entre  6 et 4 avant J.C. : naissance de Jésus de Nazareth.</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1" i="1"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Littérature </a:t>
            </a:r>
            <a:r>
              <a:rPr lang="fr-FR" sz="2600" b="0" i="1" u="none" strike="noStrike" kern="1200" cap="none" spc="0" baseline="0">
                <a:solidFill>
                  <a:srgbClr val="000000"/>
                </a:solidFill>
                <a:uFillTx/>
                <a:latin typeface="Comic Sans MS" pitchFamily="66"/>
                <a:ea typeface="Times New Roman" pitchFamily="18"/>
                <a:cs typeface="Times New Roman" pitchFamily="18"/>
              </a:rPr>
              <a:t>: Livre de la Sagesse de Salomon</a:t>
            </a:r>
            <a:r>
              <a:rPr lang="fr-FR" sz="2600" b="1" i="0" u="none" strike="noStrike" kern="1200" cap="none" spc="0" baseline="0">
                <a:solidFill>
                  <a:srgbClr val="000000"/>
                </a:solidFill>
                <a:uFillTx/>
                <a:latin typeface="Comic Sans MS" pitchFamily="66"/>
                <a:ea typeface="Times New Roman" pitchFamily="18"/>
                <a:cs typeface="Times New Roman" pitchFamily="18"/>
              </a:rPr>
              <a:t> </a:t>
            </a:r>
            <a:r>
              <a:rPr lang="fr-FR" sz="2600" b="0" i="0" u="none" strike="noStrike" kern="1200" cap="none" spc="0" baseline="0">
                <a:solidFill>
                  <a:srgbClr val="000000"/>
                </a:solidFill>
                <a:uFillTx/>
                <a:latin typeface="Comic Sans MS" pitchFamily="66"/>
                <a:ea typeface="Times New Roman" pitchFamily="18"/>
                <a:cs typeface="Times New Roman" pitchFamily="18"/>
              </a:rPr>
              <a:t> (Alexandrie, 30 av. J.-C.)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FFE5E093-EE9A-4B19-B144-AE47C352DEEB}"/>
              </a:ext>
            </a:extLst>
          </p:cNvPr>
          <p:cNvPicPr>
            <a:picLocks noChangeAspect="1"/>
          </p:cNvPicPr>
          <p:nvPr/>
        </p:nvPicPr>
        <p:blipFill>
          <a:blip r:embed="rId3">
            <a:lum/>
            <a:alphaModFix/>
          </a:blip>
          <a:srcRect/>
          <a:stretch>
            <a:fillRect/>
          </a:stretch>
        </p:blipFill>
        <p:spPr>
          <a:xfrm>
            <a:off x="1571762" y="0"/>
            <a:ext cx="6000475" cy="6858000"/>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907107F9-A61A-48BA-A6B3-4792BA7F0D62}"/>
              </a:ext>
            </a:extLst>
          </p:cNvPr>
          <p:cNvSpPr/>
          <p:nvPr/>
        </p:nvSpPr>
        <p:spPr>
          <a:xfrm>
            <a:off x="685800" y="74523"/>
            <a:ext cx="7772400" cy="13734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11123" algn="l"/>
                <a:tab pos="860395" algn="l"/>
                <a:tab pos="1309676" algn="l"/>
                <a:tab pos="1758601" algn="l"/>
                <a:tab pos="2207882" algn="l"/>
                <a:tab pos="2657164" algn="l"/>
                <a:tab pos="3106436" algn="l"/>
                <a:tab pos="3555717" algn="l"/>
                <a:tab pos="4004998" algn="l"/>
                <a:tab pos="4454280" algn="l"/>
                <a:tab pos="4903561" algn="l"/>
                <a:tab pos="5389555" algn="l"/>
                <a:tab pos="5802124" algn="l"/>
                <a:tab pos="6251396" algn="l"/>
                <a:tab pos="6700677" algn="l"/>
                <a:tab pos="7149958" algn="l"/>
                <a:tab pos="7599240" algn="l"/>
                <a:tab pos="8048521" algn="l"/>
                <a:tab pos="8497802" algn="l"/>
                <a:tab pos="8947083" algn="l"/>
                <a:tab pos="8948519" algn="l"/>
                <a:tab pos="9397800" algn="l"/>
                <a:tab pos="9847082" algn="l"/>
                <a:tab pos="10321920" algn="l"/>
                <a:tab pos="10779120" algn="l"/>
                <a:tab pos="10780556" algn="l"/>
                <a:tab pos="10782001" algn="l"/>
              </a:tabLst>
              <a:defRPr sz="1800" b="0" i="0" u="none" strike="noStrike" kern="0" cap="none" spc="0" baseline="0">
                <a:solidFill>
                  <a:srgbClr val="000000"/>
                </a:solidFill>
                <a:uFillTx/>
              </a:defRPr>
            </a:pPr>
            <a:r>
              <a:rPr lang="fr-FR" sz="2800" b="1" i="0" u="none" strike="noStrike" kern="1200" cap="none" spc="0" baseline="0">
                <a:solidFill>
                  <a:srgbClr val="CC0000"/>
                </a:solidFill>
                <a:uFillTx/>
                <a:latin typeface="Comic Sans MS" pitchFamily="66"/>
                <a:ea typeface="Times New Roman" pitchFamily="18"/>
                <a:cs typeface="Times New Roman" pitchFamily="18"/>
              </a:rPr>
              <a:t>Vers le Nouveau Testament </a:t>
            </a:r>
            <a:br>
              <a:rPr lang="fr-FR" sz="2800" b="1" i="0" u="none" strike="noStrike" kern="1200" cap="none" spc="0" baseline="0">
                <a:solidFill>
                  <a:srgbClr val="CC0000"/>
                </a:solidFill>
                <a:uFillTx/>
                <a:latin typeface="Comic Sans MS" pitchFamily="66"/>
                <a:ea typeface="Times New Roman" pitchFamily="18"/>
                <a:cs typeface="Times New Roman" pitchFamily="18"/>
              </a:rPr>
            </a:br>
            <a:r>
              <a:rPr lang="fr-FR" sz="2800" b="1" i="0" u="none" strike="noStrike" kern="1200" cap="none" spc="0" baseline="0">
                <a:solidFill>
                  <a:srgbClr val="CC0000"/>
                </a:solidFill>
                <a:uFillTx/>
                <a:latin typeface="Comic Sans MS" pitchFamily="66"/>
                <a:ea typeface="Times New Roman" pitchFamily="18"/>
                <a:cs typeface="Times New Roman" pitchFamily="18"/>
              </a:rPr>
              <a:t> </a:t>
            </a:r>
            <a:r>
              <a:rPr lang="fr-FR" sz="2800" b="1" i="0" u="none" strike="noStrike" kern="0" cap="none" spc="0" baseline="0">
                <a:solidFill>
                  <a:srgbClr val="CC0000"/>
                </a:solidFill>
                <a:uFillTx/>
                <a:latin typeface="Comic Sans MS" pitchFamily="66"/>
                <a:ea typeface="Times New Roman" pitchFamily="18"/>
                <a:cs typeface="Times New Roman" pitchFamily="18"/>
              </a:rPr>
              <a:t>I- </a:t>
            </a:r>
            <a:r>
              <a:rPr lang="fr-FR" sz="2800" b="1" i="0" u="none" strike="noStrike" kern="1200" cap="none" spc="0" baseline="0">
                <a:solidFill>
                  <a:srgbClr val="CC0000"/>
                </a:solidFill>
                <a:uFillTx/>
                <a:latin typeface="Comic Sans MS" pitchFamily="66"/>
                <a:ea typeface="Times New Roman" pitchFamily="18"/>
                <a:cs typeface="Times New Roman" pitchFamily="18"/>
              </a:rPr>
              <a:t>Situation historique (-4 à 90 )</a:t>
            </a:r>
            <a:br>
              <a:rPr lang="fr-FR" sz="2800" b="1" i="0" u="none" strike="noStrike" kern="1200" cap="none" spc="0" baseline="0">
                <a:solidFill>
                  <a:srgbClr val="CC0000"/>
                </a:solidFill>
                <a:uFillTx/>
                <a:latin typeface="Comic Sans MS" pitchFamily="66"/>
                <a:ea typeface="Times New Roman" pitchFamily="18"/>
                <a:cs typeface="Times New Roman" pitchFamily="18"/>
              </a:rPr>
            </a:br>
            <a:endParaRPr lang="fr-FR" sz="2800" b="1" i="0" u="none" strike="noStrike" kern="1200" cap="none" spc="0" baseline="0">
              <a:solidFill>
                <a:srgbClr val="CC0000"/>
              </a:solidFill>
              <a:uFillTx/>
              <a:latin typeface="Comic Sans MS" pitchFamily="66"/>
              <a:ea typeface="Times New Roman" pitchFamily="18"/>
              <a:cs typeface="Times New Roman" pitchFamily="18"/>
            </a:endParaRPr>
          </a:p>
        </p:txBody>
      </p:sp>
      <p:sp>
        <p:nvSpPr>
          <p:cNvPr id="3" name="Forme libre : forme 2">
            <a:extLst>
              <a:ext uri="{FF2B5EF4-FFF2-40B4-BE49-F238E27FC236}">
                <a16:creationId xmlns:a16="http://schemas.microsoft.com/office/drawing/2014/main" id="{6CB01902-5CEF-4ECE-B158-920BA9DD2537}"/>
              </a:ext>
            </a:extLst>
          </p:cNvPr>
          <p:cNvSpPr/>
          <p:nvPr/>
        </p:nvSpPr>
        <p:spPr>
          <a:xfrm>
            <a:off x="381057" y="1392512"/>
            <a:ext cx="8381875" cy="609614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A- De la mort d’Hérode le Grand à la guerre juive </a:t>
            </a:r>
            <a:br>
              <a:rPr lang="fr-FR" sz="2600" b="1" i="0" u="none" strike="noStrike" kern="1200" cap="none" spc="0" baseline="0">
                <a:solidFill>
                  <a:srgbClr val="000000"/>
                </a:solidFill>
                <a:uFillTx/>
                <a:latin typeface="Comic Sans MS" pitchFamily="66"/>
                <a:ea typeface="Times New Roman" pitchFamily="18"/>
                <a:cs typeface="Times New Roman" pitchFamily="18"/>
              </a:rPr>
            </a:br>
            <a:r>
              <a:rPr lang="fr-FR" sz="2600" b="1" i="0" u="none" strike="noStrike" kern="1200" cap="none" spc="0" baseline="0">
                <a:solidFill>
                  <a:srgbClr val="000000"/>
                </a:solidFill>
                <a:uFillTx/>
                <a:latin typeface="Comic Sans MS" pitchFamily="66"/>
                <a:ea typeface="Times New Roman" pitchFamily="18"/>
                <a:cs typeface="Times New Roman" pitchFamily="18"/>
              </a:rPr>
              <a:t>(-4 à 66 )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 territoire est partagé entre trois fils d’Hérode :</a:t>
            </a:r>
          </a:p>
          <a:p>
            <a:pPr marL="741240" marR="0" lvl="1" indent="-239755"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1- La Judée à Archélaüs : soulèvements populaires, rébellions</a:t>
            </a:r>
          </a:p>
          <a:p>
            <a:pPr marL="741240" marR="0" lvl="1" indent="-239755"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En 6 ap. J.C., Rome exile Archélaüs à Vienne, et installe un </a:t>
            </a:r>
            <a:r>
              <a:rPr lang="fr-FR" sz="2600" b="1" i="0" u="none" strike="noStrike" kern="1200" cap="none" spc="0" baseline="0">
                <a:solidFill>
                  <a:srgbClr val="000000"/>
                </a:solidFill>
                <a:uFillTx/>
                <a:latin typeface="Comic Sans MS" pitchFamily="66"/>
                <a:ea typeface="Times New Roman" pitchFamily="18"/>
                <a:cs typeface="Times New Roman" pitchFamily="18"/>
              </a:rPr>
              <a:t>préfet romain</a:t>
            </a:r>
            <a:r>
              <a:rPr lang="fr-FR" sz="2600" b="0" i="0" u="none" strike="noStrike" kern="1200" cap="none" spc="0" baseline="0">
                <a:solidFill>
                  <a:srgbClr val="000000"/>
                </a:solidFill>
                <a:uFillTx/>
                <a:latin typeface="Comic Sans MS" pitchFamily="66"/>
                <a:ea typeface="Times New Roman" pitchFamily="18"/>
                <a:cs typeface="Times New Roman" pitchFamily="18"/>
              </a:rPr>
              <a:t> à Jérusalem.</a:t>
            </a:r>
          </a:p>
          <a:p>
            <a:pPr marL="741240" marR="0" lvl="1" indent="-239755"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741240" marR="0" lvl="1" indent="-239755"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2- La Galilée à Hérode Antipas (« le renard ») qui fait décapiter Jean-Baptiste. Il est exilé à Lyon en 39.</a:t>
            </a:r>
          </a:p>
          <a:p>
            <a:pPr marL="741240" marR="0" lvl="1" indent="-239755"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741240" marR="0" lvl="1" indent="-239755"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3- L’Iturie et la Trachonitide à Philippe-Hérode.</a:t>
            </a:r>
          </a:p>
          <a:p>
            <a:pPr marL="741240" marR="0" lvl="1" indent="-239755"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741240" marR="0" lvl="1" indent="-239755"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9E9A3815-807B-4A96-86DF-C347CA9DC400}"/>
              </a:ext>
            </a:extLst>
          </p:cNvPr>
          <p:cNvPicPr>
            <a:picLocks noChangeAspect="1"/>
          </p:cNvPicPr>
          <p:nvPr/>
        </p:nvPicPr>
        <p:blipFill>
          <a:blip r:embed="rId3">
            <a:lum/>
            <a:alphaModFix/>
          </a:blip>
          <a:srcRect/>
          <a:stretch>
            <a:fillRect/>
          </a:stretch>
        </p:blipFill>
        <p:spPr>
          <a:xfrm>
            <a:off x="1055519" y="20519"/>
            <a:ext cx="7156441" cy="6858000"/>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641A6660-9EDF-4472-B850-A830A57FDA10}"/>
              </a:ext>
            </a:extLst>
          </p:cNvPr>
          <p:cNvSpPr/>
          <p:nvPr/>
        </p:nvSpPr>
        <p:spPr>
          <a:xfrm>
            <a:off x="144356" y="936720"/>
            <a:ext cx="8640723" cy="453527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En </a:t>
            </a:r>
            <a:r>
              <a:rPr lang="fr-FR" sz="2600" b="1" i="0" u="none" strike="noStrike" kern="1200" cap="none" spc="0" baseline="0">
                <a:solidFill>
                  <a:srgbClr val="000000"/>
                </a:solidFill>
                <a:uFillTx/>
                <a:latin typeface="Comic Sans MS" pitchFamily="66"/>
                <a:ea typeface="Times New Roman" pitchFamily="18"/>
                <a:cs typeface="Times New Roman" pitchFamily="18"/>
              </a:rPr>
              <a:t>36</a:t>
            </a:r>
            <a:r>
              <a:rPr lang="fr-FR" sz="2600" b="0" i="0" u="none" strike="noStrike" kern="1200" cap="none" spc="0" baseline="0">
                <a:solidFill>
                  <a:srgbClr val="000000"/>
                </a:solidFill>
                <a:uFillTx/>
                <a:latin typeface="Comic Sans MS" pitchFamily="66"/>
                <a:ea typeface="Times New Roman" pitchFamily="18"/>
                <a:cs typeface="Times New Roman" pitchFamily="18"/>
              </a:rPr>
              <a:t>, Ponce Pilate est rappelé à Rome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De </a:t>
            </a:r>
            <a:r>
              <a:rPr lang="fr-FR" sz="2600" b="1" i="0" u="none" strike="noStrike" kern="1200" cap="none" spc="0" baseline="0">
                <a:solidFill>
                  <a:srgbClr val="000000"/>
                </a:solidFill>
                <a:uFillTx/>
                <a:latin typeface="Comic Sans MS" pitchFamily="66"/>
                <a:ea typeface="Times New Roman" pitchFamily="18"/>
                <a:cs typeface="Times New Roman" pitchFamily="18"/>
              </a:rPr>
              <a:t>41 à 44</a:t>
            </a:r>
            <a:r>
              <a:rPr lang="fr-FR" sz="2600" b="0" i="0" u="none" strike="noStrike" kern="1200" cap="none" spc="0" baseline="0">
                <a:solidFill>
                  <a:srgbClr val="000000"/>
                </a:solidFill>
                <a:uFillTx/>
                <a:latin typeface="Comic Sans MS" pitchFamily="66"/>
                <a:ea typeface="Times New Roman" pitchFamily="18"/>
                <a:cs typeface="Times New Roman" pitchFamily="18"/>
              </a:rPr>
              <a:t>, un petit-fils d’Hérode,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Hérode-Agrippa I,</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protégé de Rome, devient roi</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de l’ensemble du territoire (</a:t>
            </a:r>
            <a:r>
              <a:rPr lang="fr-FR" sz="2600" b="0" i="1" u="none" strike="noStrike" kern="1200" cap="none" spc="0" baseline="0">
                <a:solidFill>
                  <a:srgbClr val="000000"/>
                </a:solidFill>
                <a:uFillTx/>
                <a:latin typeface="Comic Sans MS" pitchFamily="66"/>
                <a:ea typeface="Times New Roman" pitchFamily="18"/>
                <a:cs typeface="Times New Roman" pitchFamily="18"/>
              </a:rPr>
              <a:t>Actes </a:t>
            </a:r>
            <a:r>
              <a:rPr lang="fr-FR" sz="2600" b="0" i="0" u="none" strike="noStrike" kern="1200" cap="none" spc="0" baseline="0">
                <a:solidFill>
                  <a:srgbClr val="000000"/>
                </a:solidFill>
                <a:uFillTx/>
                <a:latin typeface="Comic Sans MS" pitchFamily="66"/>
                <a:ea typeface="Times New Roman" pitchFamily="18"/>
                <a:cs typeface="Times New Roman" pitchFamily="18"/>
              </a:rPr>
              <a:t>12, 21-23).</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En </a:t>
            </a:r>
            <a:r>
              <a:rPr lang="fr-FR" sz="2600" b="1" i="0" u="none" strike="noStrike" kern="1200" cap="none" spc="0" baseline="0">
                <a:solidFill>
                  <a:srgbClr val="000000"/>
                </a:solidFill>
                <a:uFillTx/>
                <a:latin typeface="Comic Sans MS" pitchFamily="66"/>
                <a:ea typeface="Times New Roman" pitchFamily="18"/>
                <a:cs typeface="Times New Roman" pitchFamily="18"/>
              </a:rPr>
              <a:t>44</a:t>
            </a:r>
            <a:r>
              <a:rPr lang="fr-FR" sz="2600" b="0" i="0" u="none" strike="noStrike" kern="1200" cap="none" spc="0" baseline="0">
                <a:solidFill>
                  <a:srgbClr val="000000"/>
                </a:solidFill>
                <a:uFillTx/>
                <a:latin typeface="Comic Sans MS" pitchFamily="66"/>
                <a:ea typeface="Times New Roman" pitchFamily="18"/>
                <a:cs typeface="Times New Roman" pitchFamily="18"/>
              </a:rPr>
              <a:t>, Rome reprend en main toute la région</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en installant un </a:t>
            </a:r>
            <a:r>
              <a:rPr lang="fr-FR" sz="2600" b="1" i="0" u="none" strike="noStrike" kern="1200" cap="none" spc="0" baseline="0">
                <a:solidFill>
                  <a:srgbClr val="000000"/>
                </a:solidFill>
                <a:uFillTx/>
                <a:latin typeface="Comic Sans MS" pitchFamily="66"/>
                <a:ea typeface="Times New Roman" pitchFamily="18"/>
                <a:cs typeface="Times New Roman" pitchFamily="18"/>
              </a:rPr>
              <a:t>procurateur </a:t>
            </a:r>
            <a:r>
              <a:rPr lang="fr-FR" sz="2600" b="0" i="0" u="none" strike="noStrike" kern="1200" cap="none" spc="0" baseline="0">
                <a:solidFill>
                  <a:srgbClr val="000000"/>
                </a:solidFill>
                <a:uFillTx/>
                <a:latin typeface="Comic Sans MS" pitchFamily="66"/>
                <a:ea typeface="Times New Roman" pitchFamily="18"/>
                <a:cs typeface="Times New Roman" pitchFamily="18"/>
              </a:rPr>
              <a:t>à Césarée.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De </a:t>
            </a:r>
            <a:r>
              <a:rPr lang="fr-FR" sz="2600" b="1" i="0" u="none" strike="noStrike" kern="1200" cap="none" spc="0" baseline="0">
                <a:solidFill>
                  <a:srgbClr val="000000"/>
                </a:solidFill>
                <a:uFillTx/>
                <a:latin typeface="Comic Sans MS" pitchFamily="66"/>
                <a:ea typeface="Times New Roman" pitchFamily="18"/>
                <a:cs typeface="Times New Roman" pitchFamily="18"/>
              </a:rPr>
              <a:t>52 à 66</a:t>
            </a:r>
            <a:r>
              <a:rPr lang="fr-FR" sz="2600" b="0" i="0" u="none" strike="noStrike" kern="1200" cap="none" spc="0" baseline="0">
                <a:solidFill>
                  <a:srgbClr val="000000"/>
                </a:solidFill>
                <a:uFillTx/>
                <a:latin typeface="Comic Sans MS" pitchFamily="66"/>
                <a:ea typeface="Times New Roman" pitchFamily="18"/>
                <a:cs typeface="Times New Roman" pitchFamily="18"/>
              </a:rPr>
              <a:t>, un arrière petit-fils d’Hérode,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Agrippa II, règne sur une petite partie de la région</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sous contrôle romain (</a:t>
            </a:r>
            <a:r>
              <a:rPr lang="fr-FR" sz="2600" b="0" i="1" u="none" strike="noStrike" kern="1200" cap="none" spc="0" baseline="0">
                <a:solidFill>
                  <a:srgbClr val="000000"/>
                </a:solidFill>
                <a:uFillTx/>
                <a:latin typeface="Comic Sans MS" pitchFamily="66"/>
                <a:ea typeface="Times New Roman" pitchFamily="18"/>
                <a:cs typeface="Times New Roman" pitchFamily="18"/>
              </a:rPr>
              <a:t>Actes </a:t>
            </a:r>
            <a:r>
              <a:rPr lang="fr-FR" sz="2600" b="0" i="0" u="none" strike="noStrike" kern="1200" cap="none" spc="0" baseline="0">
                <a:solidFill>
                  <a:srgbClr val="000000"/>
                </a:solidFill>
                <a:uFillTx/>
                <a:latin typeface="Comic Sans MS" pitchFamily="66"/>
                <a:ea typeface="Times New Roman" pitchFamily="18"/>
                <a:cs typeface="Times New Roman" pitchFamily="18"/>
              </a:rPr>
              <a:t>25 et 26).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Forme libre : forme 2">
            <a:extLst>
              <a:ext uri="{FF2B5EF4-FFF2-40B4-BE49-F238E27FC236}">
                <a16:creationId xmlns:a16="http://schemas.microsoft.com/office/drawing/2014/main" id="{64275C73-BC7F-4ED6-BB4A-F8407F917AEA}"/>
              </a:ext>
            </a:extLst>
          </p:cNvPr>
          <p:cNvSpPr/>
          <p:nvPr/>
        </p:nvSpPr>
        <p:spPr>
          <a:xfrm>
            <a:off x="582481" y="1036801"/>
            <a:ext cx="8272439" cy="57607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noAutofit/>
          </a:bodyPr>
          <a:lstStyle/>
          <a:p>
            <a:pPr marL="342717" marR="0" lvl="0" indent="-296997" algn="l" defTabSz="914400" rtl="0" fontAlgn="auto" hangingPunct="1">
              <a:lnSpc>
                <a:spcPct val="100000"/>
              </a:lnSpc>
              <a:spcBef>
                <a:spcPts val="800"/>
              </a:spcBef>
              <a:spcAft>
                <a:spcPts val="0"/>
              </a:spcAft>
              <a:buNone/>
              <a:tabLst>
                <a:tab pos="342717" algn="l"/>
                <a:tab pos="791632" algn="l"/>
                <a:tab pos="1240913" algn="l"/>
                <a:tab pos="1690195" algn="l"/>
                <a:tab pos="2139476" algn="l"/>
                <a:tab pos="2588757" algn="l"/>
                <a:tab pos="3038039" algn="l"/>
                <a:tab pos="3487320" algn="l"/>
                <a:tab pos="3936592" algn="l"/>
                <a:tab pos="4385873" algn="l"/>
                <a:tab pos="4835155" algn="l"/>
                <a:tab pos="5284436" algn="l"/>
                <a:tab pos="5733717" algn="l"/>
                <a:tab pos="6182998" algn="l"/>
                <a:tab pos="6632280" algn="l"/>
                <a:tab pos="7081561" algn="l"/>
                <a:tab pos="7530833" algn="l"/>
                <a:tab pos="7980114" algn="l"/>
                <a:tab pos="8429396" algn="l"/>
                <a:tab pos="8878677" algn="l"/>
                <a:tab pos="9327958"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La guerre juive (66 à 71 ap. J.C.)</a:t>
            </a:r>
          </a:p>
          <a:p>
            <a:pPr marL="342717" marR="0" lvl="0" indent="-296997" algn="l" defTabSz="914400" rtl="0" fontAlgn="auto" hangingPunct="1">
              <a:lnSpc>
                <a:spcPct val="100000"/>
              </a:lnSpc>
              <a:spcBef>
                <a:spcPts val="800"/>
              </a:spcBef>
              <a:spcAft>
                <a:spcPts val="0"/>
              </a:spcAft>
              <a:buNone/>
              <a:tabLst>
                <a:tab pos="342717" algn="l"/>
                <a:tab pos="791632" algn="l"/>
                <a:tab pos="1240913" algn="l"/>
                <a:tab pos="1690195" algn="l"/>
                <a:tab pos="2139476" algn="l"/>
                <a:tab pos="2588757" algn="l"/>
                <a:tab pos="3038039" algn="l"/>
                <a:tab pos="3487320" algn="l"/>
                <a:tab pos="3936592" algn="l"/>
                <a:tab pos="4385873" algn="l"/>
                <a:tab pos="4835155" algn="l"/>
                <a:tab pos="5284436" algn="l"/>
                <a:tab pos="5733717" algn="l"/>
                <a:tab pos="6182998" algn="l"/>
                <a:tab pos="6632280" algn="l"/>
                <a:tab pos="7081561" algn="l"/>
                <a:tab pos="7530833" algn="l"/>
                <a:tab pos="7980114" algn="l"/>
                <a:tab pos="8429396" algn="l"/>
                <a:tab pos="8878677" algn="l"/>
                <a:tab pos="9327958"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66 :</a:t>
            </a:r>
            <a:r>
              <a:rPr lang="fr-FR" sz="2600" b="0" i="0" u="none" strike="noStrike" kern="1200" cap="none" spc="0" baseline="0">
                <a:solidFill>
                  <a:srgbClr val="000000"/>
                </a:solidFill>
                <a:uFillTx/>
                <a:latin typeface="Comic Sans MS" pitchFamily="66"/>
                <a:ea typeface="Times New Roman" pitchFamily="18"/>
                <a:cs typeface="Times New Roman" pitchFamily="18"/>
              </a:rPr>
              <a:t> Toute la région s'enflamme contre le procurateur Florus.</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Eléazar, fils du grand-prêtre interrompt le sacrifice pour l'empereur. Les juifs sont divisés en coteries diverses (une guerre civile!)</a:t>
            </a:r>
          </a:p>
          <a:p>
            <a:pPr marL="342717" marR="0" lvl="0" indent="-296997" algn="l" defTabSz="914400" rtl="0" fontAlgn="auto" hangingPunct="1">
              <a:lnSpc>
                <a:spcPct val="100000"/>
              </a:lnSpc>
              <a:spcBef>
                <a:spcPts val="800"/>
              </a:spcBef>
              <a:spcAft>
                <a:spcPts val="0"/>
              </a:spcAft>
              <a:buNone/>
              <a:tabLst>
                <a:tab pos="342717" algn="l"/>
                <a:tab pos="791632" algn="l"/>
                <a:tab pos="1240913" algn="l"/>
                <a:tab pos="1690195" algn="l"/>
                <a:tab pos="2139476" algn="l"/>
                <a:tab pos="2588757" algn="l"/>
                <a:tab pos="3038039" algn="l"/>
                <a:tab pos="3487320" algn="l"/>
                <a:tab pos="3936592" algn="l"/>
                <a:tab pos="4385873" algn="l"/>
                <a:tab pos="4835155" algn="l"/>
                <a:tab pos="5284436" algn="l"/>
                <a:tab pos="5733717" algn="l"/>
                <a:tab pos="6182998" algn="l"/>
                <a:tab pos="6632280" algn="l"/>
                <a:tab pos="7081561" algn="l"/>
                <a:tab pos="7530833" algn="l"/>
                <a:tab pos="7980114" algn="l"/>
                <a:tab pos="8429396" algn="l"/>
                <a:tab pos="8878677" algn="l"/>
                <a:tab pos="9327958"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67-68 </a:t>
            </a:r>
            <a:r>
              <a:rPr lang="fr-FR" sz="2600" b="0" i="0" u="none" strike="noStrike" kern="1200" cap="none" spc="0" baseline="0">
                <a:solidFill>
                  <a:srgbClr val="000000"/>
                </a:solidFill>
                <a:uFillTx/>
                <a:latin typeface="Comic Sans MS" pitchFamily="66"/>
                <a:ea typeface="Times New Roman" pitchFamily="18"/>
                <a:cs typeface="Times New Roman" pitchFamily="18"/>
              </a:rPr>
              <a:t>Rome, d'abord surprise, envoie </a:t>
            </a:r>
            <a:r>
              <a:rPr lang="fr-FR" sz="2600" b="1" i="0" u="none" strike="noStrike" kern="1200" cap="none" spc="0" baseline="0">
                <a:solidFill>
                  <a:srgbClr val="000000"/>
                </a:solidFill>
                <a:uFillTx/>
                <a:latin typeface="Comic Sans MS" pitchFamily="66"/>
                <a:ea typeface="Times New Roman" pitchFamily="18"/>
                <a:cs typeface="Times New Roman" pitchFamily="18"/>
              </a:rPr>
              <a:t> Vespasien</a:t>
            </a:r>
            <a:r>
              <a:rPr lang="fr-FR" sz="2600" b="0" i="0" u="none" strike="noStrike" kern="1200" cap="none" spc="0" baseline="0">
                <a:solidFill>
                  <a:srgbClr val="000000"/>
                </a:solidFill>
                <a:uFillTx/>
                <a:latin typeface="Comic Sans MS" pitchFamily="66"/>
                <a:ea typeface="Times New Roman" pitchFamily="18"/>
                <a:cs typeface="Times New Roman" pitchFamily="18"/>
              </a:rPr>
              <a:t> avec 3 légions qui reprend systématiquement la région depuis la Galilée.</a:t>
            </a:r>
          </a:p>
          <a:p>
            <a:pPr marL="342717" marR="0" lvl="0" indent="-296997" algn="l" defTabSz="914400" rtl="0" fontAlgn="auto" hangingPunct="1">
              <a:lnSpc>
                <a:spcPct val="100000"/>
              </a:lnSpc>
              <a:spcBef>
                <a:spcPts val="800"/>
              </a:spcBef>
              <a:spcAft>
                <a:spcPts val="0"/>
              </a:spcAft>
              <a:buNone/>
              <a:tabLst>
                <a:tab pos="342717" algn="l"/>
                <a:tab pos="791632" algn="l"/>
                <a:tab pos="1240913" algn="l"/>
                <a:tab pos="1690195" algn="l"/>
                <a:tab pos="2139476" algn="l"/>
                <a:tab pos="2588757" algn="l"/>
                <a:tab pos="3038039" algn="l"/>
                <a:tab pos="3487320" algn="l"/>
                <a:tab pos="3936592" algn="l"/>
                <a:tab pos="4385873" algn="l"/>
                <a:tab pos="4835155" algn="l"/>
                <a:tab pos="5284436" algn="l"/>
                <a:tab pos="5733717" algn="l"/>
                <a:tab pos="6182998" algn="l"/>
                <a:tab pos="6632280" algn="l"/>
                <a:tab pos="7081561" algn="l"/>
                <a:tab pos="7530833" algn="l"/>
                <a:tab pos="7980114" algn="l"/>
                <a:tab pos="8429396" algn="l"/>
                <a:tab pos="8878677" algn="l"/>
                <a:tab pos="9327958"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69 </a:t>
            </a:r>
            <a:r>
              <a:rPr lang="fr-FR" sz="2600" b="0" i="0" u="none" strike="noStrike" kern="1200" cap="none" spc="0" baseline="0">
                <a:solidFill>
                  <a:srgbClr val="000000"/>
                </a:solidFill>
                <a:uFillTx/>
                <a:latin typeface="Comic Sans MS" pitchFamily="66"/>
                <a:ea typeface="Times New Roman" pitchFamily="18"/>
                <a:cs typeface="Times New Roman" pitchFamily="18"/>
              </a:rPr>
              <a:t>Année des 4 empereurs. Vespasien acclamé empereur rentre à Rome.</a:t>
            </a:r>
          </a:p>
          <a:p>
            <a:pPr marL="342717" marR="0" lvl="0" indent="-296997" algn="l" defTabSz="914400" rtl="0" fontAlgn="auto" hangingPunct="1">
              <a:lnSpc>
                <a:spcPct val="100000"/>
              </a:lnSpc>
              <a:spcBef>
                <a:spcPts val="800"/>
              </a:spcBef>
              <a:spcAft>
                <a:spcPts val="0"/>
              </a:spcAft>
              <a:buNone/>
              <a:tabLst>
                <a:tab pos="342717" algn="l"/>
                <a:tab pos="791632" algn="l"/>
                <a:tab pos="1240913" algn="l"/>
                <a:tab pos="1690195" algn="l"/>
                <a:tab pos="2139476" algn="l"/>
                <a:tab pos="2588757" algn="l"/>
                <a:tab pos="3038039" algn="l"/>
                <a:tab pos="3487320" algn="l"/>
                <a:tab pos="3936592" algn="l"/>
                <a:tab pos="4385873" algn="l"/>
                <a:tab pos="4835155" algn="l"/>
                <a:tab pos="5284436" algn="l"/>
                <a:tab pos="5733717" algn="l"/>
                <a:tab pos="6182998" algn="l"/>
                <a:tab pos="6632280" algn="l"/>
                <a:tab pos="7081561" algn="l"/>
                <a:tab pos="7530833" algn="l"/>
                <a:tab pos="7980114" algn="l"/>
                <a:tab pos="8429396" algn="l"/>
                <a:tab pos="8878677" algn="l"/>
                <a:tab pos="9327958"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6EE26584-D2EA-49FA-8A64-ED02851EB3E6}"/>
              </a:ext>
            </a:extLst>
          </p:cNvPr>
          <p:cNvPicPr>
            <a:picLocks noChangeAspect="1"/>
          </p:cNvPicPr>
          <p:nvPr/>
        </p:nvPicPr>
        <p:blipFill>
          <a:blip r:embed="rId3">
            <a:lum/>
            <a:alphaModFix/>
          </a:blip>
          <a:srcRect/>
          <a:stretch>
            <a:fillRect/>
          </a:stretch>
        </p:blipFill>
        <p:spPr>
          <a:xfrm>
            <a:off x="1062002" y="1068476"/>
            <a:ext cx="7143841" cy="4762442"/>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5DD85FC3-E122-471D-8E87-B0328C6F3398}"/>
              </a:ext>
            </a:extLst>
          </p:cNvPr>
          <p:cNvSpPr/>
          <p:nvPr/>
        </p:nvSpPr>
        <p:spPr>
          <a:xfrm>
            <a:off x="503276" y="488883"/>
            <a:ext cx="8351635" cy="57466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8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70 </a:t>
            </a:r>
            <a:r>
              <a:rPr lang="fr-FR" sz="2600" b="0" i="0" u="none" strike="noStrike" kern="1200" cap="none" spc="0" baseline="0">
                <a:solidFill>
                  <a:srgbClr val="000000"/>
                </a:solidFill>
                <a:uFillTx/>
                <a:latin typeface="Comic Sans MS" pitchFamily="66"/>
                <a:ea typeface="Times New Roman" pitchFamily="18"/>
                <a:cs typeface="Times New Roman" pitchFamily="18"/>
              </a:rPr>
              <a:t>Son fils Titus reprend la guerre et assiège Jérusalem</a:t>
            </a:r>
          </a:p>
          <a:p>
            <a:pPr marL="0" marR="0" lvl="0" indent="0" algn="l" defTabSz="914400" rtl="0" fontAlgn="auto" hangingPunct="1">
              <a:lnSpc>
                <a:spcPct val="100000"/>
              </a:lnSpc>
              <a:spcBef>
                <a:spcPts val="8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Après quelques mois de combats atroces, il prend la ville et incendie le Temple</a:t>
            </a:r>
          </a:p>
          <a:p>
            <a:pPr marL="0" marR="0" lvl="0" indent="0" algn="l" defTabSz="914400" rtl="0" fontAlgn="auto" hangingPunct="1">
              <a:lnSpc>
                <a:spcPct val="100000"/>
              </a:lnSpc>
              <a:spcBef>
                <a:spcPts val="8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Les grands-prêtres sont tous tués. Quelques docteurs de la loi parviennent à fuir.</a:t>
            </a:r>
          </a:p>
          <a:p>
            <a:pPr marL="0" marR="0" lvl="0" indent="0" algn="l" defTabSz="914400" rtl="0" fontAlgn="auto" hangingPunct="1">
              <a:lnSpc>
                <a:spcPct val="100000"/>
              </a:lnSpc>
              <a:spcBef>
                <a:spcPts val="8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71-72 </a:t>
            </a:r>
            <a:r>
              <a:rPr lang="fr-FR" sz="2600" b="0" i="0" u="none" strike="noStrike" kern="1200" cap="none" spc="0" baseline="0">
                <a:solidFill>
                  <a:srgbClr val="000000"/>
                </a:solidFill>
                <a:uFillTx/>
                <a:latin typeface="Comic Sans MS" pitchFamily="66"/>
                <a:ea typeface="Times New Roman" pitchFamily="18"/>
                <a:cs typeface="Times New Roman" pitchFamily="18"/>
              </a:rPr>
              <a:t>Les forteresses de Machéronte et Masada tombent</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La Judée est occupée par deux légions.</a:t>
            </a:r>
          </a:p>
          <a:p>
            <a:pPr marL="0" marR="0" lvl="0" indent="0" algn="l" defTabSz="914400" rtl="0" fontAlgn="auto" hangingPunct="1">
              <a:lnSpc>
                <a:spcPct val="100000"/>
              </a:lnSpc>
              <a:spcBef>
                <a:spcPts val="8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8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Grâce à quelques pharisiens et rabbis réfugiés à Yavné (Jamnia), le judaïsme se reconstitue lentement autour du livre et de la Loi.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pic>
        <p:nvPicPr>
          <p:cNvPr id="2" name="Image 2">
            <a:extLst>
              <a:ext uri="{FF2B5EF4-FFF2-40B4-BE49-F238E27FC236}">
                <a16:creationId xmlns:a16="http://schemas.microsoft.com/office/drawing/2014/main" id="{C00E2694-617A-4309-964B-5045AFAFCF06}"/>
              </a:ext>
            </a:extLst>
          </p:cNvPr>
          <p:cNvPicPr>
            <a:picLocks noChangeAspect="1"/>
          </p:cNvPicPr>
          <p:nvPr/>
        </p:nvPicPr>
        <p:blipFill>
          <a:blip r:embed="rId2"/>
          <a:stretch>
            <a:fillRect/>
          </a:stretch>
        </p:blipFill>
        <p:spPr>
          <a:xfrm>
            <a:off x="2000250" y="0"/>
            <a:ext cx="5143499" cy="6858000"/>
          </a:xfrm>
          <a:prstGeom prst="rect">
            <a:avLst/>
          </a:prstGeom>
          <a:noFill/>
          <a:ln cap="flat">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9D5679CD-5260-42F2-8237-05A639959510}"/>
              </a:ext>
            </a:extLst>
          </p:cNvPr>
          <p:cNvSpPr/>
          <p:nvPr/>
        </p:nvSpPr>
        <p:spPr>
          <a:xfrm>
            <a:off x="647642" y="431642"/>
            <a:ext cx="8153640" cy="689636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B- Des judaïsmes d’avant 70 au judaïsme rabbinique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1"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Avant 70 </a:t>
            </a:r>
            <a:r>
              <a:rPr lang="fr-FR" sz="2600" b="0" i="0" u="none" strike="noStrike" kern="1200" cap="none" spc="0" baseline="0">
                <a:solidFill>
                  <a:srgbClr val="000000"/>
                </a:solidFill>
                <a:uFillTx/>
                <a:latin typeface="Comic Sans MS" pitchFamily="66"/>
                <a:ea typeface="Times New Roman" pitchFamily="18"/>
                <a:cs typeface="Times New Roman" pitchFamily="18"/>
              </a:rPr>
              <a:t>: un judaïsme aux visages divers.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Des groupes et des écoles : Sadducéens, Esséniens, Pharisiens, Baptistes, Zélotes ; le judaïsme de la Diaspora (qui lit la Septante).</a:t>
            </a:r>
          </a:p>
          <a:p>
            <a:pPr marL="0" marR="0" lvl="2"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Culte au Temple, mais réunions dans les synagogues.</a:t>
            </a:r>
          </a:p>
          <a:p>
            <a:pPr marL="0" marR="0" lvl="2"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Les chrétiens :  un groupe baptiste original ?</a:t>
            </a:r>
          </a:p>
          <a:p>
            <a:pPr marL="0" marR="0" lvl="2"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2"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Cependant : hostilité violente du groupe sadducéen (mort de Jacques, le frère de Jésus, en 62).</a:t>
            </a:r>
          </a:p>
          <a:p>
            <a:pPr marL="0" marR="0" lvl="2"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Paul de Tarse a entrepris la mission auprès des païens sans leur imposer la Loi  (1 </a:t>
            </a:r>
            <a:r>
              <a:rPr lang="fr-FR" sz="2600" b="0" i="1" u="none" strike="noStrike" kern="1200" cap="none" spc="0" baseline="0">
                <a:solidFill>
                  <a:srgbClr val="000000"/>
                </a:solidFill>
                <a:uFillTx/>
                <a:latin typeface="Comic Sans MS" pitchFamily="66"/>
                <a:ea typeface="Times New Roman" pitchFamily="18"/>
                <a:cs typeface="Times New Roman" pitchFamily="18"/>
              </a:rPr>
              <a:t>Thessaloniciens : </a:t>
            </a:r>
            <a:r>
              <a:rPr lang="fr-FR" sz="2600" b="0" i="0" u="none" strike="noStrike" kern="1200" cap="none" spc="0" baseline="0">
                <a:solidFill>
                  <a:srgbClr val="000000"/>
                </a:solidFill>
                <a:uFillTx/>
                <a:latin typeface="Comic Sans MS" pitchFamily="66"/>
                <a:ea typeface="Times New Roman" pitchFamily="18"/>
                <a:cs typeface="Times New Roman" pitchFamily="18"/>
              </a:rPr>
              <a:t>49 ap. J.-C.).</a:t>
            </a:r>
          </a:p>
          <a:p>
            <a:pPr marL="0" marR="0" lvl="2"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CFC0A3A4-3616-4F69-B1DC-6ECDDB91E905}"/>
              </a:ext>
            </a:extLst>
          </p:cNvPr>
          <p:cNvSpPr/>
          <p:nvPr/>
        </p:nvSpPr>
        <p:spPr>
          <a:xfrm>
            <a:off x="360355" y="287277"/>
            <a:ext cx="8496357" cy="754848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Après 70</a:t>
            </a:r>
            <a:r>
              <a:rPr lang="fr-FR" sz="2600" b="0" i="0" u="none" strike="noStrike" kern="1200" cap="none" spc="0" baseline="0">
                <a:solidFill>
                  <a:srgbClr val="000000"/>
                </a:solidFill>
                <a:uFillTx/>
                <a:latin typeface="Comic Sans MS" pitchFamily="66"/>
                <a:ea typeface="Times New Roman" pitchFamily="18"/>
                <a:cs typeface="Times New Roman" pitchFamily="18"/>
              </a:rPr>
              <a:t> : un nouveau visage du judaïsme,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se reconstitue à Yavneh, autour de rabbi Ben Zakkaï,</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sans temple, sans culte, plus identitaire,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autour de la Loi, de l'étude et des synagogues.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Il se définit en excluant les groupes déviants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t>
            </a:r>
            <a:r>
              <a:rPr lang="fr-FR" sz="2600" b="0" i="1" u="none" strike="noStrike" kern="1200" cap="none" spc="0" baseline="0">
                <a:solidFill>
                  <a:srgbClr val="000000"/>
                </a:solidFill>
                <a:uFillTx/>
                <a:latin typeface="Comic Sans MS" pitchFamily="66"/>
                <a:ea typeface="Times New Roman" pitchFamily="18"/>
                <a:cs typeface="Times New Roman" pitchFamily="18"/>
              </a:rPr>
              <a:t>malédiction des minnîm et des Nazôréens,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exclusion de la synagogue</a:t>
            </a:r>
            <a:r>
              <a:rPr lang="fr-FR" sz="2600" b="0" i="0" u="none" strike="noStrike" kern="1200" cap="none" spc="0" baseline="0">
                <a:solidFill>
                  <a:srgbClr val="000000"/>
                </a:solidFill>
                <a:uFillTx/>
                <a:latin typeface="Comic Sans MS" pitchFamily="66"/>
                <a:ea typeface="Times New Roman" pitchFamily="18"/>
                <a:cs typeface="Times New Roman" pitchFamily="18"/>
              </a:rPr>
              <a:t>  Jn 9, 22 ; 12, 42 ; 16, 2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Mt 23).</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1"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Des frères ennemis :</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 judaïsme ancien a donné naissance</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à deux traditions religieuses qui se séparent lentement</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0" cap="none" spc="0" baseline="0">
                <a:solidFill>
                  <a:srgbClr val="000000"/>
                </a:solidFill>
                <a:uFillTx/>
                <a:latin typeface="Comic Sans MS" pitchFamily="66"/>
                <a:ea typeface="Times New Roman" pitchFamily="18"/>
                <a:cs typeface="Times New Roman" pitchFamily="18"/>
              </a:rPr>
              <a:t>e</a:t>
            </a:r>
            <a:r>
              <a:rPr lang="fr-FR" sz="2600" b="0" i="0" u="none" strike="noStrike" kern="1200" cap="none" spc="0" baseline="0">
                <a:solidFill>
                  <a:srgbClr val="000000"/>
                </a:solidFill>
                <a:uFillTx/>
                <a:latin typeface="Comic Sans MS" pitchFamily="66"/>
                <a:ea typeface="Times New Roman" pitchFamily="18"/>
                <a:cs typeface="Times New Roman" pitchFamily="18"/>
              </a:rPr>
              <a:t>n se définissant par opposition  :</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 le judaïsme rabbinique et le christianisme.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8D8F64B0-29E3-4648-A9C5-5D4A0428E659}"/>
              </a:ext>
            </a:extLst>
          </p:cNvPr>
          <p:cNvSpPr/>
          <p:nvPr/>
        </p:nvSpPr>
        <p:spPr>
          <a:xfrm>
            <a:off x="340961" y="538197"/>
            <a:ext cx="8860279" cy="594179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Vers la déchirure :</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Jésus était issu </a:t>
            </a:r>
            <a:r>
              <a:rPr lang="fr-FR" sz="2600" b="1" i="0" u="none" strike="noStrike" kern="1200" cap="none" spc="0" baseline="0">
                <a:solidFill>
                  <a:srgbClr val="000000"/>
                </a:solidFill>
                <a:uFillTx/>
                <a:latin typeface="Comic Sans MS" pitchFamily="66"/>
                <a:ea typeface="Times New Roman" pitchFamily="18"/>
                <a:cs typeface="Times New Roman" pitchFamily="18"/>
              </a:rPr>
              <a:t>des groupes baptistes </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r>
              <a:rPr lang="fr-FR" sz="2600" b="0" i="1" u="none" strike="noStrike" kern="1200" cap="none" spc="0" baseline="0">
                <a:solidFill>
                  <a:srgbClr val="000000"/>
                </a:solidFill>
                <a:uFillTx/>
                <a:latin typeface="Comic Sans MS" pitchFamily="66"/>
                <a:ea typeface="Times New Roman" pitchFamily="18"/>
                <a:cs typeface="Times New Roman" pitchFamily="18"/>
              </a:rPr>
              <a:t>(Jean </a:t>
            </a:r>
            <a:r>
              <a:rPr lang="fr-FR" sz="2600" b="0" i="0" u="none" strike="noStrike" kern="1200" cap="none" spc="0" baseline="0">
                <a:solidFill>
                  <a:srgbClr val="000000"/>
                </a:solidFill>
                <a:uFillTx/>
                <a:latin typeface="Comic Sans MS" pitchFamily="66"/>
                <a:ea typeface="Times New Roman" pitchFamily="18"/>
                <a:cs typeface="Times New Roman" pitchFamily="18"/>
              </a:rPr>
              <a:t>2 et 3),</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et sur beaucoup de points, il était plutôt proche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des</a:t>
            </a:r>
            <a:r>
              <a:rPr lang="fr-FR" sz="2600" b="1" i="0" u="none" strike="noStrike" kern="1200" cap="none" spc="0" baseline="0">
                <a:solidFill>
                  <a:srgbClr val="000000"/>
                </a:solidFill>
                <a:uFillTx/>
                <a:latin typeface="Comic Sans MS" pitchFamily="66"/>
                <a:ea typeface="Times New Roman" pitchFamily="18"/>
                <a:cs typeface="Times New Roman" pitchFamily="18"/>
              </a:rPr>
              <a:t> Pharisiens.</a:t>
            </a:r>
            <a:br>
              <a:rPr lang="fr-FR" sz="2600" b="1"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Il n’avait pas donné de consignes par rapport aux païens.</a:t>
            </a:r>
            <a:endParaRPr lang="fr-FR" sz="2600" b="1"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Jusque dans les années 50, Jésus, puis ses disciples à Jérusalem ont pu être considérés comme formant un groupe juif parmi d’autres, de mouvance baptiste.</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1"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L'entrée des païens dans les Eglises chrétiennes, puis les conséquences de 70 feront</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qu'en quelques décennies la déchirure s'élargira ;</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0" cap="none" spc="0" baseline="0">
                <a:solidFill>
                  <a:srgbClr val="000000"/>
                </a:solidFill>
                <a:uFillTx/>
                <a:latin typeface="Comic Sans MS" pitchFamily="66"/>
                <a:ea typeface="Times New Roman" pitchFamily="18"/>
                <a:cs typeface="Times New Roman" pitchFamily="18"/>
              </a:rPr>
              <a:t>v</a:t>
            </a:r>
            <a:r>
              <a:rPr lang="fr-FR" sz="2600" b="1" i="0" u="none" strike="noStrike" kern="1200" cap="none" spc="0" baseline="0">
                <a:solidFill>
                  <a:srgbClr val="000000"/>
                </a:solidFill>
                <a:uFillTx/>
                <a:latin typeface="Comic Sans MS" pitchFamily="66"/>
                <a:ea typeface="Times New Roman" pitchFamily="18"/>
                <a:cs typeface="Times New Roman" pitchFamily="18"/>
              </a:rPr>
              <a:t>ers 250, à quelques exceptions près,</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la rupture sera consommée.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7FF689A6-F239-4105-A906-C95C946867CD}"/>
              </a:ext>
            </a:extLst>
          </p:cNvPr>
          <p:cNvSpPr/>
          <p:nvPr/>
        </p:nvSpPr>
        <p:spPr>
          <a:xfrm>
            <a:off x="685800" y="131765"/>
            <a:ext cx="7772400" cy="94787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23723" algn="l"/>
                <a:tab pos="872995" algn="l"/>
                <a:tab pos="1322277" algn="l"/>
                <a:tab pos="1771558" algn="l"/>
                <a:tab pos="2220839" algn="l"/>
                <a:tab pos="2670121" algn="l"/>
                <a:tab pos="3119402" algn="l"/>
                <a:tab pos="3568683" algn="l"/>
                <a:tab pos="4017955" algn="l"/>
                <a:tab pos="4466880" algn="l"/>
                <a:tab pos="4916161" algn="l"/>
                <a:tab pos="5389555" algn="l"/>
                <a:tab pos="5814724" algn="l"/>
                <a:tab pos="6263996" algn="l"/>
                <a:tab pos="6713277" algn="l"/>
                <a:tab pos="7162559" algn="l"/>
                <a:tab pos="7611840" algn="l"/>
                <a:tab pos="8061121" algn="l"/>
                <a:tab pos="8510403" algn="l"/>
                <a:tab pos="8959684" algn="l"/>
                <a:tab pos="8961120" algn="l"/>
                <a:tab pos="9410401" algn="l"/>
                <a:tab pos="9859682" algn="l"/>
                <a:tab pos="10321920" algn="l"/>
                <a:tab pos="10779120" algn="l"/>
                <a:tab pos="10780556" algn="l"/>
                <a:tab pos="10782001" algn="l"/>
              </a:tabLst>
              <a:defRPr sz="1800" b="0" i="0" u="none" strike="noStrike" kern="0" cap="none" spc="0" baseline="0">
                <a:solidFill>
                  <a:srgbClr val="000000"/>
                </a:solidFill>
                <a:uFillTx/>
              </a:defRPr>
            </a:pPr>
            <a:r>
              <a:rPr lang="fr-FR" sz="2800" b="1" i="0" u="none" strike="noStrike" kern="1200" cap="none" spc="0" baseline="0">
                <a:solidFill>
                  <a:srgbClr val="CC3300"/>
                </a:solidFill>
                <a:uFillTx/>
                <a:latin typeface="Comic Sans MS" pitchFamily="66"/>
                <a:ea typeface="Times New Roman" pitchFamily="18"/>
                <a:cs typeface="Times New Roman" pitchFamily="18"/>
              </a:rPr>
              <a:t>II – Le livre des témoins : </a:t>
            </a:r>
            <a:br>
              <a:rPr lang="fr-FR" sz="2800" b="1" i="0" u="none" strike="noStrike" kern="1200" cap="none" spc="0" baseline="0">
                <a:solidFill>
                  <a:srgbClr val="CC3300"/>
                </a:solidFill>
                <a:uFillTx/>
                <a:latin typeface="Comic Sans MS" pitchFamily="66"/>
                <a:ea typeface="Times New Roman" pitchFamily="18"/>
                <a:cs typeface="Times New Roman" pitchFamily="18"/>
              </a:rPr>
            </a:br>
            <a:r>
              <a:rPr lang="fr-FR" sz="2800" b="1" i="0" u="none" strike="noStrike" kern="1200" cap="none" spc="0" baseline="0">
                <a:solidFill>
                  <a:srgbClr val="CC3300"/>
                </a:solidFill>
                <a:uFillTx/>
                <a:latin typeface="Comic Sans MS" pitchFamily="66"/>
                <a:ea typeface="Times New Roman" pitchFamily="18"/>
                <a:cs typeface="Times New Roman" pitchFamily="18"/>
              </a:rPr>
              <a:t> 		de la foi pascale aux  évangiles</a:t>
            </a:r>
          </a:p>
        </p:txBody>
      </p:sp>
      <p:sp>
        <p:nvSpPr>
          <p:cNvPr id="3" name="Forme libre : forme 2">
            <a:extLst>
              <a:ext uri="{FF2B5EF4-FFF2-40B4-BE49-F238E27FC236}">
                <a16:creationId xmlns:a16="http://schemas.microsoft.com/office/drawing/2014/main" id="{E6653F67-DB80-4B5B-A366-719DDC0DC1A5}"/>
              </a:ext>
            </a:extLst>
          </p:cNvPr>
          <p:cNvSpPr/>
          <p:nvPr/>
        </p:nvSpPr>
        <p:spPr>
          <a:xfrm>
            <a:off x="258839" y="1079641"/>
            <a:ext cx="8381875" cy="73272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ea typeface="Times New Roman" pitchFamily="18"/>
                <a:cs typeface="Times New Roman" pitchFamily="18"/>
              </a:rPr>
              <a:t>A- Les premières expressions de la foi :</a:t>
            </a:r>
            <a:endParaRPr lang="fr-FR" sz="2800" b="0" i="0" u="none" strike="noStrike" kern="1200" cap="none" spc="0" baseline="0">
              <a:solidFill>
                <a:srgbClr val="000000"/>
              </a:solidFill>
              <a:uFillTx/>
              <a:latin typeface="Comic Sans MS" pitchFamily="66"/>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rPr>
              <a:t>Quand Jésus meurt sur la croix, les disciples se sont enfuis.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rPr>
              <a:t>Seules quelques femmes regardent de loin .</a:t>
            </a:r>
            <a:br>
              <a:rPr lang="fr-FR" sz="2400" b="0" i="0" u="none" strike="noStrike" kern="1200" cap="none" spc="0" baseline="0">
                <a:solidFill>
                  <a:srgbClr val="000000"/>
                </a:solidFill>
                <a:uFillTx/>
                <a:latin typeface="Comic Sans MS" pitchFamily="66"/>
              </a:rPr>
            </a:br>
            <a:r>
              <a:rPr lang="fr-FR" sz="2400" b="0" i="0" u="none" strike="noStrike" kern="1200" cap="none" spc="0" baseline="0">
                <a:solidFill>
                  <a:srgbClr val="000000"/>
                </a:solidFill>
                <a:uFillTx/>
                <a:latin typeface="Comic Sans MS" pitchFamily="66"/>
              </a:rPr>
              <a:t>Ce n’est qu’après le sabbat (le troisième jour) que des femmes,  puis les disciples font une expérience bouleversante :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rPr>
              <a:t>ils l’ont rencontré vivant ! Il est ressuscité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rPr>
              <a:t>La situation se renverse : ils se cachaient, ils sortent et se mettent à l’annoncer et à  proclamer leur foi.</a:t>
            </a:r>
            <a:br>
              <a:rPr lang="fr-FR" sz="2400" b="0" i="0" u="none" strike="noStrike" kern="1200" cap="none" spc="0" baseline="0">
                <a:solidFill>
                  <a:srgbClr val="000000"/>
                </a:solidFill>
                <a:uFillTx/>
                <a:latin typeface="Comic Sans MS" pitchFamily="66"/>
              </a:rPr>
            </a:br>
            <a:r>
              <a:rPr lang="fr-FR" sz="2400" b="0" i="0" u="none" strike="noStrike" kern="1200" cap="none" spc="0" baseline="0">
                <a:solidFill>
                  <a:srgbClr val="000000"/>
                </a:solidFill>
                <a:uFillTx/>
                <a:latin typeface="Comic Sans MS" pitchFamily="66"/>
              </a:rPr>
              <a:t>Dans quel délai ? </a:t>
            </a:r>
            <a:r>
              <a:rPr lang="fr-FR" sz="2400" b="1" i="1" u="none" strike="noStrike" kern="1200" cap="none" spc="0" baseline="0">
                <a:solidFill>
                  <a:srgbClr val="000000"/>
                </a:solidFill>
                <a:uFillTx/>
                <a:latin typeface="Comic Sans MS" pitchFamily="66"/>
              </a:rPr>
              <a:t>le troisième jour </a:t>
            </a:r>
            <a:r>
              <a:rPr lang="fr-FR" sz="2400" b="0" i="0" u="none" strike="noStrike" kern="1200" cap="none" spc="0" baseline="0">
                <a:solidFill>
                  <a:srgbClr val="000000"/>
                </a:solidFill>
                <a:uFillTx/>
                <a:latin typeface="Comic Sans MS" pitchFamily="66"/>
              </a:rPr>
              <a:t>est le lendemain du sabbat, une nouvelle semaine, mais il est surtout, symboliquement, le jour où Dieu intervient pour sauver !</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36DEC2-740B-4B21-B7AF-1996454511AF}"/>
              </a:ext>
            </a:extLst>
          </p:cNvPr>
          <p:cNvSpPr/>
          <p:nvPr/>
        </p:nvSpPr>
        <p:spPr>
          <a:xfrm>
            <a:off x="217279" y="335849"/>
            <a:ext cx="8546467" cy="6001646"/>
          </a:xfrm>
          <a:prstGeom prst="rect">
            <a:avLst/>
          </a:prstGeom>
          <a:noFill/>
          <a:ln cap="flat">
            <a:noFill/>
            <a:prstDash val="solid"/>
          </a:ln>
        </p:spPr>
        <p:txBody>
          <a:bodyPr vert="horz" wrap="square" lIns="91440" tIns="45720" rIns="91440" bIns="45720" anchor="t" anchorCtr="0" compatLnSpc="1">
            <a:spAutoFit/>
          </a:bodyPr>
          <a:lstStyle/>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1" i="0" u="none" strike="noStrike" kern="0" cap="none" spc="0" baseline="0">
                <a:solidFill>
                  <a:srgbClr val="000000"/>
                </a:solidFill>
                <a:uFillTx/>
                <a:latin typeface="Comic Sans MS" pitchFamily="66"/>
                <a:ea typeface="Times New Roman" pitchFamily="18"/>
                <a:cs typeface="Times New Roman" pitchFamily="18"/>
              </a:rPr>
              <a:t>La Résurrection, un trou dans l’histoire !</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1" i="0" u="none" strike="noStrike" kern="0" cap="none" spc="0" baseline="0">
                <a:solidFill>
                  <a:srgbClr val="000000"/>
                </a:solidFill>
                <a:uFillTx/>
                <a:latin typeface="Comic Sans MS" pitchFamily="66"/>
                <a:ea typeface="Times New Roman" pitchFamily="18"/>
                <a:cs typeface="Times New Roman" pitchFamily="18"/>
              </a:rPr>
              <a:t>Un événement</a:t>
            </a:r>
            <a:r>
              <a:rPr lang="fr-FR" sz="2400" b="0" i="0" u="none" strike="noStrike" kern="0" cap="none" spc="0" baseline="0">
                <a:solidFill>
                  <a:srgbClr val="000000"/>
                </a:solidFill>
                <a:uFillTx/>
                <a:latin typeface="Comic Sans MS" pitchFamily="66"/>
                <a:ea typeface="Times New Roman" pitchFamily="18"/>
                <a:cs typeface="Times New Roman" pitchFamily="18"/>
              </a:rPr>
              <a:t> </a:t>
            </a:r>
            <a:r>
              <a:rPr lang="fr-FR" sz="2400" b="1" i="0" u="none" strike="noStrike" kern="0" cap="none" spc="0" baseline="0">
                <a:solidFill>
                  <a:srgbClr val="000000"/>
                </a:solidFill>
                <a:uFillTx/>
                <a:latin typeface="Comic Sans MS" pitchFamily="66"/>
                <a:ea typeface="Times New Roman" pitchFamily="18"/>
                <a:cs typeface="Times New Roman" pitchFamily="18"/>
              </a:rPr>
              <a:t>dans l'histoire... qui échappe à l'histoire </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Nul ne peut raconter l’événement : l’évangile de Pierre propose un récit hautement symbolique… mais refusé !</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400" b="0" i="0" u="none" strike="noStrike" kern="0" cap="none" spc="0" baseline="0">
              <a:solidFill>
                <a:srgbClr val="000000"/>
              </a:solidFill>
              <a:uFillTx/>
              <a:latin typeface="Comic Sans MS" pitchFamily="66"/>
              <a:ea typeface="Times New Roman" pitchFamily="18"/>
              <a:cs typeface="Times New Roman" pitchFamily="18"/>
            </a:endParaRP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Impossible harmonisation des récits d'apparitions :</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Les femmes premières au tombeau !</a:t>
            </a:r>
            <a:endParaRPr lang="fr-FR" sz="2400" b="1" i="1" u="none" strike="noStrike" kern="0" cap="none" spc="0" baseline="0">
              <a:solidFill>
                <a:srgbClr val="000000"/>
              </a:solidFill>
              <a:uFillTx/>
              <a:latin typeface="Comic Sans MS" pitchFamily="66"/>
              <a:ea typeface="Times New Roman" pitchFamily="18"/>
              <a:cs typeface="Times New Roman" pitchFamily="18"/>
            </a:endParaRP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1" i="1" u="none" strike="noStrike" kern="0" cap="none" spc="0" baseline="0">
                <a:solidFill>
                  <a:srgbClr val="000000"/>
                </a:solidFill>
                <a:uFillTx/>
                <a:latin typeface="Comic Sans MS" pitchFamily="66"/>
                <a:ea typeface="Times New Roman" pitchFamily="18"/>
                <a:cs typeface="Times New Roman" pitchFamily="18"/>
              </a:rPr>
              <a:t>Marc</a:t>
            </a:r>
            <a:r>
              <a:rPr lang="fr-FR" sz="2400" b="0" i="0" u="none" strike="noStrike" kern="0" cap="none" spc="0" baseline="0">
                <a:solidFill>
                  <a:srgbClr val="000000"/>
                </a:solidFill>
                <a:uFillTx/>
                <a:latin typeface="Comic Sans MS" pitchFamily="66"/>
                <a:ea typeface="Times New Roman" pitchFamily="18"/>
                <a:cs typeface="Times New Roman" pitchFamily="18"/>
              </a:rPr>
              <a:t> s'achève au tombeau vide sur l'envoi en Galilée et le silence des femmes.</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1" i="1" u="none" strike="noStrike" kern="0" cap="none" spc="0" baseline="0">
                <a:solidFill>
                  <a:srgbClr val="000000"/>
                </a:solidFill>
                <a:uFillTx/>
                <a:latin typeface="Comic Sans MS" pitchFamily="66"/>
                <a:ea typeface="Times New Roman" pitchFamily="18"/>
                <a:cs typeface="Times New Roman" pitchFamily="18"/>
              </a:rPr>
              <a:t>Matthieu</a:t>
            </a:r>
            <a:r>
              <a:rPr lang="fr-FR" sz="2400" b="0" i="0" u="none" strike="noStrike" kern="0" cap="none" spc="0" baseline="0">
                <a:solidFill>
                  <a:srgbClr val="000000"/>
                </a:solidFill>
                <a:uFillTx/>
                <a:latin typeface="Comic Sans MS" pitchFamily="66"/>
                <a:ea typeface="Times New Roman" pitchFamily="18"/>
                <a:cs typeface="Times New Roman" pitchFamily="18"/>
              </a:rPr>
              <a:t> : le Ressuscité se fait voir aux femmes, puis aux disciples en Galilée ; envoi en mission.</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1" i="1" u="none" strike="noStrike" kern="0" cap="none" spc="0" baseline="0">
                <a:solidFill>
                  <a:srgbClr val="000000"/>
                </a:solidFill>
                <a:uFillTx/>
                <a:latin typeface="Comic Sans MS" pitchFamily="66"/>
                <a:ea typeface="Times New Roman" pitchFamily="18"/>
                <a:cs typeface="Times New Roman" pitchFamily="18"/>
              </a:rPr>
              <a:t>Luc</a:t>
            </a:r>
            <a:r>
              <a:rPr lang="fr-FR" sz="2400" b="0" i="0" u="none" strike="noStrike" kern="0" cap="none" spc="0" baseline="0">
                <a:solidFill>
                  <a:srgbClr val="000000"/>
                </a:solidFill>
                <a:uFillTx/>
                <a:latin typeface="Comic Sans MS" pitchFamily="66"/>
                <a:ea typeface="Times New Roman" pitchFamily="18"/>
                <a:cs typeface="Times New Roman" pitchFamily="18"/>
              </a:rPr>
              <a:t> : les femmes et Pierre au tombeau ; Emmaüs, apparition aux disciples ; deux récits d'Ascension :</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	l’un le jour même, l’autre 40 jours plus tard.</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1" i="1" u="none" strike="noStrike" kern="0" cap="none" spc="0" baseline="0">
                <a:solidFill>
                  <a:srgbClr val="000000"/>
                </a:solidFill>
                <a:uFillTx/>
                <a:latin typeface="Comic Sans MS" pitchFamily="66"/>
                <a:ea typeface="Times New Roman" pitchFamily="18"/>
                <a:cs typeface="Times New Roman" pitchFamily="18"/>
              </a:rPr>
              <a:t>Jean</a:t>
            </a:r>
            <a:r>
              <a:rPr lang="fr-FR" sz="2400" b="0" i="0" u="none" strike="noStrike" kern="0" cap="none" spc="0" baseline="0">
                <a:solidFill>
                  <a:srgbClr val="000000"/>
                </a:solidFill>
                <a:uFillTx/>
                <a:latin typeface="Comic Sans MS" pitchFamily="66"/>
                <a:ea typeface="Times New Roman" pitchFamily="18"/>
                <a:cs typeface="Times New Roman" pitchFamily="18"/>
              </a:rPr>
              <a:t> : le Ressuscité se fait voir à Marie-Madeleine, puis aux disciples à Jérusalem, enfin à Thomas.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BA083843-8E29-49A3-B4C0-017AFB4E6137}"/>
              </a:ext>
            </a:extLst>
          </p:cNvPr>
          <p:cNvPicPr>
            <a:picLocks noChangeAspect="1"/>
          </p:cNvPicPr>
          <p:nvPr/>
        </p:nvPicPr>
        <p:blipFill>
          <a:blip r:embed="rId3">
            <a:lum/>
            <a:alphaModFix/>
          </a:blip>
          <a:srcRect/>
          <a:stretch>
            <a:fillRect/>
          </a:stretch>
        </p:blipFill>
        <p:spPr>
          <a:xfrm>
            <a:off x="2231995" y="0"/>
            <a:ext cx="4679999" cy="6858000"/>
          </a:xfrm>
          <a:prstGeom prst="rect">
            <a:avLst/>
          </a:prstGeom>
          <a:noFill/>
          <a:ln cap="flat">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0606A472-185E-4DAC-AEE7-2F9B688F5BE4}"/>
              </a:ext>
            </a:extLst>
          </p:cNvPr>
          <p:cNvSpPr/>
          <p:nvPr/>
        </p:nvSpPr>
        <p:spPr>
          <a:xfrm>
            <a:off x="215816" y="116640"/>
            <a:ext cx="8712357" cy="662471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 Heureux ceux qui croiront sans avoir vu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(Jn 20, 29)</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L’origine garde un caractère insaisissable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Il nous faut </a:t>
            </a:r>
            <a:r>
              <a:rPr lang="fr-FR" sz="2600" b="1" i="0" u="none" strike="noStrike" kern="1200" cap="none" spc="0" baseline="0">
                <a:solidFill>
                  <a:srgbClr val="000000"/>
                </a:solidFill>
                <a:uFillTx/>
                <a:latin typeface="Comic Sans MS" pitchFamily="66"/>
                <a:ea typeface="Times New Roman" pitchFamily="18"/>
                <a:cs typeface="Times New Roman" pitchFamily="18"/>
              </a:rPr>
              <a:t>croire sur la parole des témoins</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br>
              <a:rPr lang="fr-FR" sz="2600" b="0" i="0" u="none" strike="noStrike" kern="1200" cap="none" spc="0" baseline="0">
                <a:solidFill>
                  <a:srgbClr val="000000"/>
                </a:solidFill>
                <a:uFillTx/>
                <a:latin typeface="Comic Sans MS" pitchFamily="66"/>
                <a:ea typeface="Times New Roman" pitchFamily="18"/>
                <a:cs typeface="Times New Roman" pitchFamily="18"/>
              </a:rPr>
            </a:b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Diversités des langages de la résurrection </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0" cap="none" spc="0" baseline="0">
                <a:solidFill>
                  <a:srgbClr val="000000"/>
                </a:solidFill>
                <a:uFillTx/>
                <a:latin typeface="Comic Sans MS" pitchFamily="66"/>
                <a:ea typeface="Times New Roman" pitchFamily="18"/>
                <a:cs typeface="Times New Roman" pitchFamily="18"/>
              </a:rPr>
              <a:t>D</a:t>
            </a:r>
            <a:r>
              <a:rPr lang="fr-FR" sz="2600" b="0" i="0" u="none" strike="noStrike" kern="1200" cap="none" spc="0" baseline="0">
                <a:solidFill>
                  <a:srgbClr val="000000"/>
                </a:solidFill>
                <a:uFillTx/>
                <a:latin typeface="Comic Sans MS" pitchFamily="66"/>
                <a:ea typeface="Times New Roman" pitchFamily="18"/>
                <a:cs typeface="Times New Roman" pitchFamily="18"/>
              </a:rPr>
              <a:t>ire ce que nul n’a connu jusque là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 partir de la foi pharisienne en la résurrection finale des morts : « relever, réveiller » </a:t>
            </a:r>
            <a:r>
              <a:rPr lang="fr-FR" sz="2600" b="0" i="1" u="none" strike="noStrike" kern="1200" cap="none" spc="0" baseline="0">
                <a:solidFill>
                  <a:srgbClr val="000000"/>
                </a:solidFill>
                <a:uFillTx/>
                <a:latin typeface="Comic Sans MS" pitchFamily="66"/>
                <a:ea typeface="Times New Roman" pitchFamily="18"/>
                <a:cs typeface="Times New Roman" pitchFamily="18"/>
              </a:rPr>
              <a:t>(egeirô, anistèmi</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de l'enlèvement d'Elie dans le ciel,</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0" cap="none" spc="0" baseline="0">
                <a:solidFill>
                  <a:srgbClr val="000000"/>
                </a:solidFill>
                <a:uFillTx/>
                <a:latin typeface="Comic Sans MS" pitchFamily="66"/>
                <a:ea typeface="Times New Roman" pitchFamily="18"/>
                <a:cs typeface="Times New Roman" pitchFamily="18"/>
              </a:rPr>
              <a:t>les disciples cherchent des langages nouveaux, pour dire que </a:t>
            </a:r>
            <a:r>
              <a:rPr lang="fr-FR" sz="2600" b="1" i="0" u="none" strike="noStrike" kern="0" cap="none" spc="0" baseline="0">
                <a:solidFill>
                  <a:srgbClr val="000000"/>
                </a:solidFill>
                <a:uFillTx/>
                <a:latin typeface="Comic Sans MS" pitchFamily="66"/>
                <a:ea typeface="Times New Roman" pitchFamily="18"/>
                <a:cs typeface="Times New Roman" pitchFamily="18"/>
              </a:rPr>
              <a:t>la</a:t>
            </a:r>
            <a:r>
              <a:rPr lang="fr-FR" sz="2600" b="1" i="0" u="none" strike="noStrike" kern="1200" cap="none" spc="0" baseline="0">
                <a:solidFill>
                  <a:srgbClr val="000000"/>
                </a:solidFill>
                <a:uFillTx/>
                <a:latin typeface="Comic Sans MS" pitchFamily="66"/>
                <a:ea typeface="Times New Roman" pitchFamily="18"/>
                <a:cs typeface="Times New Roman" pitchFamily="18"/>
              </a:rPr>
              <a:t> résurrection finale est déjà commencée </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r>
              <a:rPr lang="fr-FR" sz="2600" b="0" i="1" u="none" strike="noStrike" kern="1200" cap="none" spc="0" baseline="0">
                <a:solidFill>
                  <a:srgbClr val="000000"/>
                </a:solidFill>
                <a:uFillTx/>
                <a:latin typeface="Comic Sans MS" pitchFamily="66"/>
                <a:ea typeface="Times New Roman" pitchFamily="18"/>
                <a:cs typeface="Times New Roman" pitchFamily="18"/>
              </a:rPr>
              <a:t>Mt</a:t>
            </a:r>
            <a:r>
              <a:rPr lang="fr-FR" sz="2600" b="0" i="0" u="none" strike="noStrike" kern="1200" cap="none" spc="0" baseline="0">
                <a:solidFill>
                  <a:srgbClr val="000000"/>
                </a:solidFill>
                <a:uFillTx/>
                <a:latin typeface="Comic Sans MS" pitchFamily="66"/>
                <a:ea typeface="Times New Roman" pitchFamily="18"/>
                <a:cs typeface="Times New Roman" pitchFamily="18"/>
              </a:rPr>
              <a:t> 27, 52-53).</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Langage horizontal (résurrection), langage vertical (élévation dans la gloire)</a:t>
            </a:r>
            <a:r>
              <a:rPr lang="fr-FR" sz="2600" b="0" i="0" u="none" strike="noStrike" kern="0" cap="none" spc="0" baseline="0">
                <a:solidFill>
                  <a:srgbClr val="000000"/>
                </a:solidFill>
                <a:uFillTx/>
                <a:latin typeface="Comic Sans MS" pitchFamily="66"/>
                <a:ea typeface="Times New Roman" pitchFamily="18"/>
                <a:cs typeface="Times New Roman" pitchFamily="18"/>
              </a:rPr>
              <a:t>, </a:t>
            </a:r>
            <a:r>
              <a:rPr lang="fr-FR" sz="2600" b="0" i="0" u="none" strike="noStrike" kern="1200" cap="none" spc="0" baseline="0">
                <a:solidFill>
                  <a:srgbClr val="000000"/>
                </a:solidFill>
                <a:uFillTx/>
                <a:latin typeface="Comic Sans MS" pitchFamily="66"/>
                <a:ea typeface="Times New Roman" pitchFamily="18"/>
                <a:cs typeface="Times New Roman" pitchFamily="18"/>
              </a:rPr>
              <a:t>langage de la vie, de la transfiguration, de la venue, de la nouvelle création…</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2E68CB01-8A0E-40E3-A5CA-C517D9D86E04}"/>
              </a:ext>
            </a:extLst>
          </p:cNvPr>
          <p:cNvSpPr/>
          <p:nvPr/>
        </p:nvSpPr>
        <p:spPr>
          <a:xfrm>
            <a:off x="503276" y="287277"/>
            <a:ext cx="8351635" cy="648036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Des professions de foi ou  « kérygmes »</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Dieu l’a ressuscité des morts   (</a:t>
            </a:r>
            <a:r>
              <a:rPr lang="fr-FR" sz="2600" b="0" i="1" u="none" strike="noStrike" kern="1200" cap="none" spc="0" baseline="0">
                <a:solidFill>
                  <a:srgbClr val="000000"/>
                </a:solidFill>
                <a:uFillTx/>
                <a:latin typeface="Comic Sans MS" pitchFamily="66"/>
                <a:ea typeface="Times New Roman" pitchFamily="18"/>
                <a:cs typeface="Times New Roman" pitchFamily="18"/>
              </a:rPr>
              <a:t>Ga</a:t>
            </a:r>
            <a:r>
              <a:rPr lang="fr-FR" sz="2600" b="0" i="0" u="none" strike="noStrike" kern="1200" cap="none" spc="0" baseline="0">
                <a:solidFill>
                  <a:srgbClr val="000000"/>
                </a:solidFill>
                <a:uFillTx/>
                <a:latin typeface="Comic Sans MS" pitchFamily="66"/>
                <a:ea typeface="Times New Roman" pitchFamily="18"/>
                <a:cs typeface="Times New Roman" pitchFamily="18"/>
              </a:rPr>
              <a:t> 1,1 ; 1 </a:t>
            </a:r>
            <a:r>
              <a:rPr lang="fr-FR" sz="2600" b="0" i="1" u="none" strike="noStrike" kern="1200" cap="none" spc="0" baseline="0">
                <a:solidFill>
                  <a:srgbClr val="000000"/>
                </a:solidFill>
                <a:uFillTx/>
                <a:latin typeface="Comic Sans MS" pitchFamily="66"/>
                <a:ea typeface="Times New Roman" pitchFamily="18"/>
                <a:cs typeface="Times New Roman" pitchFamily="18"/>
              </a:rPr>
              <a:t>Th </a:t>
            </a:r>
            <a:r>
              <a:rPr lang="fr-FR" sz="2600" b="0" i="0" u="none" strike="noStrike" kern="1200" cap="none" spc="0" baseline="0">
                <a:solidFill>
                  <a:srgbClr val="000000"/>
                </a:solidFill>
                <a:uFillTx/>
                <a:latin typeface="Comic Sans MS" pitchFamily="66"/>
                <a:ea typeface="Times New Roman" pitchFamily="18"/>
                <a:cs typeface="Times New Roman" pitchFamily="18"/>
              </a:rPr>
              <a:t>1,10)</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Il est  ressuscité   (</a:t>
            </a:r>
            <a:r>
              <a:rPr lang="fr-FR" sz="2600" b="0" i="1" u="none" strike="noStrike" kern="1200" cap="none" spc="0" baseline="0">
                <a:solidFill>
                  <a:srgbClr val="000000"/>
                </a:solidFill>
                <a:uFillTx/>
                <a:latin typeface="Comic Sans MS" pitchFamily="66"/>
                <a:ea typeface="Times New Roman" pitchFamily="18"/>
                <a:cs typeface="Times New Roman" pitchFamily="18"/>
              </a:rPr>
              <a:t>Mc 16,6  ; Mt 28,6)</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Il est ressuscité et il s’est fait voir à Simon (</a:t>
            </a:r>
            <a:r>
              <a:rPr lang="fr-FR" sz="2600" b="0" i="1" u="none" strike="noStrike" kern="1200" cap="none" spc="0" baseline="0">
                <a:solidFill>
                  <a:srgbClr val="000000"/>
                </a:solidFill>
                <a:uFillTx/>
                <a:latin typeface="Comic Sans MS" pitchFamily="66"/>
                <a:ea typeface="Times New Roman" pitchFamily="18"/>
                <a:cs typeface="Times New Roman" pitchFamily="18"/>
              </a:rPr>
              <a:t>Lc </a:t>
            </a:r>
            <a:r>
              <a:rPr lang="fr-FR" sz="2600" b="0" i="0" u="none" strike="noStrike" kern="1200" cap="none" spc="0" baseline="0">
                <a:solidFill>
                  <a:srgbClr val="000000"/>
                </a:solidFill>
                <a:uFillTx/>
                <a:latin typeface="Comic Sans MS" pitchFamily="66"/>
                <a:ea typeface="Times New Roman" pitchFamily="18"/>
                <a:cs typeface="Times New Roman" pitchFamily="18"/>
              </a:rPr>
              <a:t>24)</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Christ est mort pour nos péchés selon les Ecritures,</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il a été enseveli,</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il est ressuscité le troisième jour conformément aux Ecritures,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il s’est fait voir à Céphas, ensuite aux douze....(1 </a:t>
            </a:r>
            <a:r>
              <a:rPr lang="fr-FR" sz="2600" b="0" i="1" u="none" strike="noStrike" kern="1200" cap="none" spc="0" baseline="0">
                <a:solidFill>
                  <a:srgbClr val="000000"/>
                </a:solidFill>
                <a:uFillTx/>
                <a:latin typeface="Comic Sans MS" pitchFamily="66"/>
                <a:ea typeface="Times New Roman" pitchFamily="18"/>
                <a:cs typeface="Times New Roman" pitchFamily="18"/>
              </a:rPr>
              <a:t>Co</a:t>
            </a:r>
            <a:r>
              <a:rPr lang="fr-FR" sz="2600" b="0" i="0" u="none" strike="noStrike" kern="1200" cap="none" spc="0" baseline="0">
                <a:solidFill>
                  <a:srgbClr val="000000"/>
                </a:solidFill>
                <a:uFillTx/>
                <a:latin typeface="Comic Sans MS" pitchFamily="66"/>
                <a:ea typeface="Times New Roman" pitchFamily="18"/>
                <a:cs typeface="Times New Roman" pitchFamily="18"/>
              </a:rPr>
              <a:t> 15,1-6).</a:t>
            </a:r>
            <a:br>
              <a:rPr lang="fr-FR" sz="2600" b="0" i="0" u="none" strike="noStrike" kern="1200" cap="none" spc="0" baseline="0">
                <a:solidFill>
                  <a:srgbClr val="000000"/>
                </a:solidFill>
                <a:uFillTx/>
                <a:latin typeface="Comic Sans MS" pitchFamily="66"/>
                <a:ea typeface="Times New Roman" pitchFamily="18"/>
                <a:cs typeface="Times New Roman" pitchFamily="18"/>
              </a:rPr>
            </a:b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Diversité des titres du Ressuscité : </a:t>
            </a:r>
            <a:r>
              <a:rPr lang="fr-FR" sz="2600" b="0" i="0" u="none" strike="noStrike" kern="1200" cap="none" spc="0" baseline="0">
                <a:solidFill>
                  <a:srgbClr val="000000"/>
                </a:solidFill>
                <a:uFillTx/>
                <a:latin typeface="Comic Sans MS" pitchFamily="66"/>
                <a:ea typeface="Times New Roman" pitchFamily="18"/>
                <a:cs typeface="Times New Roman" pitchFamily="18"/>
              </a:rPr>
              <a:t>prophète,</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Fils de David, Christ (= Messie), Fils de l'homme, </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Fils de Dieu, Seigneur, le Nom au-dessus de tout nom..</a:t>
            </a:r>
            <a:r>
              <a:rPr lang="fr-FR" sz="2600" b="1" i="0" u="none" strike="noStrike" kern="1200" cap="none" spc="0" baseline="0">
                <a:solidFill>
                  <a:srgbClr val="000000"/>
                </a:solidFill>
                <a:uFillTx/>
                <a:latin typeface="Comic Sans MS" pitchFamily="66"/>
                <a:ea typeface="Times New Roman" pitchFamily="18"/>
                <a:cs typeface="Times New Roman" pitchFamily="18"/>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31676B30-502C-4873-B1BD-4A7A6EFD146F}"/>
              </a:ext>
            </a:extLst>
          </p:cNvPr>
          <p:cNvSpPr/>
          <p:nvPr/>
        </p:nvSpPr>
        <p:spPr>
          <a:xfrm>
            <a:off x="662043" y="503276"/>
            <a:ext cx="7762679" cy="684036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1" i="0" u="none" strike="noStrike" kern="1200" cap="none" spc="0" baseline="0">
                <a:solidFill>
                  <a:srgbClr val="DC2300"/>
                </a:solidFill>
                <a:uFillTx/>
                <a:latin typeface="Comic Sans MS" pitchFamily="66"/>
                <a:ea typeface="Times New Roman" pitchFamily="18"/>
                <a:cs typeface="Times New Roman" pitchFamily="18"/>
              </a:rPr>
              <a:t>La parole des témoins :</a:t>
            </a:r>
            <a:br>
              <a:rPr lang="fr-FR" sz="2800" b="1" i="0" u="none" strike="noStrike" kern="1200" cap="none" spc="0" baseline="0">
                <a:solidFill>
                  <a:srgbClr val="DC23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Vers 54 ap. J.-C., Paul de Tarse écrit aux Galates qu'il a évangélisés quelques années auparavant :</a:t>
            </a:r>
            <a:br>
              <a:rPr lang="fr-FR" sz="2600" b="0" i="0" u="none" strike="noStrike" kern="1200" cap="none" spc="0" baseline="0">
                <a:solidFill>
                  <a:srgbClr val="000000"/>
                </a:solidFill>
                <a:uFillTx/>
                <a:latin typeface="Comic Sans MS" pitchFamily="66"/>
                <a:ea typeface="Times New Roman" pitchFamily="18"/>
                <a:cs typeface="Times New Roman" pitchFamily="18"/>
              </a:rPr>
            </a:br>
            <a:br>
              <a:rPr lang="fr-FR" sz="3600" b="0" i="0" u="none" strike="noStrike" kern="1200" cap="none" spc="0" baseline="0">
                <a:solidFill>
                  <a:srgbClr val="000000"/>
                </a:solidFill>
                <a:uFillTx/>
                <a:latin typeface="Comic Sans MS" pitchFamily="66"/>
                <a:ea typeface="Times New Roman" pitchFamily="18"/>
                <a:cs typeface="Times New Roman" pitchFamily="18"/>
              </a:rPr>
            </a:br>
            <a:r>
              <a:rPr lang="fr-FR" sz="3200" b="0" i="0" u="none" strike="noStrike" kern="1200" cap="none" spc="0" baseline="0">
                <a:solidFill>
                  <a:srgbClr val="000000"/>
                </a:solidFill>
                <a:uFillTx/>
                <a:latin typeface="Comic Sans MS" pitchFamily="66"/>
                <a:ea typeface="Times New Roman" pitchFamily="18"/>
                <a:cs typeface="Times New Roman" pitchFamily="18"/>
              </a:rPr>
              <a:t>«  Dieu a envoyé son Fils, né d'une femme, né sous la Loi » (Ga 4, 4, vers 54 ap. J.-C.)</a:t>
            </a:r>
            <a:br>
              <a:rPr lang="fr-FR" sz="3600" b="0" i="0" u="none" strike="noStrike" kern="1200" cap="none" spc="0" baseline="0">
                <a:solidFill>
                  <a:srgbClr val="000000"/>
                </a:solidFill>
                <a:uFillTx/>
                <a:latin typeface="Comic Sans MS" pitchFamily="66"/>
                <a:ea typeface="Times New Roman" pitchFamily="18"/>
                <a:cs typeface="Times New Roman" pitchFamily="18"/>
              </a:rPr>
            </a:br>
            <a:br>
              <a:rPr lang="fr-FR" sz="3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Jésus de Nazareth que ses disciples proclament Christ et Fils de Dieu, est né dans une province de l'Empire romain, au sein d'un peuple juif marqué par une histoire de 500 ans d'occupation, et d'espoirs déçus.</a:t>
            </a:r>
            <a:r>
              <a:rPr lang="fr-FR" sz="2800" b="0" i="0" u="none" strike="noStrike" kern="1200" cap="none" spc="0" baseline="0">
                <a:solidFill>
                  <a:srgbClr val="000000"/>
                </a:solidFill>
                <a:uFillTx/>
                <a:latin typeface="Times New Roman" pitchFamily="18"/>
                <a:ea typeface="Times New Roman" pitchFamily="18"/>
                <a:cs typeface="Times New Roman" pitchFamily="18"/>
              </a:rPr>
              <a:t>..</a:t>
            </a:r>
            <a:br>
              <a:rPr lang="fr-FR" sz="2800" b="0" i="0" u="none" strike="noStrike" kern="1200" cap="none" spc="0" baseline="0">
                <a:solidFill>
                  <a:srgbClr val="DC2300"/>
                </a:solidFill>
                <a:uFillTx/>
                <a:latin typeface="Comic Sans MS" pitchFamily="66"/>
                <a:ea typeface="Times New Roman" pitchFamily="18"/>
                <a:cs typeface="Times New Roman" pitchFamily="18"/>
              </a:rPr>
            </a:br>
            <a:endParaRPr lang="fr-FR" sz="2800" b="0" i="0" u="none" strike="noStrike" kern="1200" cap="none" spc="0" baseline="0">
              <a:solidFill>
                <a:srgbClr val="DC2300"/>
              </a:solidFill>
              <a:uFillTx/>
              <a:latin typeface="Comic Sans MS" pitchFamily="66"/>
              <a:ea typeface="Times New Roman" pitchFamily="18"/>
              <a:cs typeface="Times New Roman" pitchFamily="1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E16CBC15-105A-43D0-9360-72823C568B67}"/>
              </a:ext>
            </a:extLst>
          </p:cNvPr>
          <p:cNvPicPr>
            <a:picLocks noChangeAspect="1"/>
          </p:cNvPicPr>
          <p:nvPr/>
        </p:nvPicPr>
        <p:blipFill>
          <a:blip r:embed="rId3">
            <a:lum/>
            <a:alphaModFix/>
          </a:blip>
          <a:srcRect/>
          <a:stretch>
            <a:fillRect/>
          </a:stretch>
        </p:blipFill>
        <p:spPr>
          <a:xfrm>
            <a:off x="789118" y="457200"/>
            <a:ext cx="7564319" cy="5673595"/>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EE3272AA-0198-4282-939A-B494809E1AFA}"/>
              </a:ext>
            </a:extLst>
          </p:cNvPr>
          <p:cNvSpPr/>
          <p:nvPr/>
        </p:nvSpPr>
        <p:spPr>
          <a:xfrm>
            <a:off x="359459" y="403360"/>
            <a:ext cx="8425080" cy="602601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B- Vers la rédaction des évangiles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0" cap="none" spc="0" baseline="0">
                <a:solidFill>
                  <a:srgbClr val="000000"/>
                </a:solidFill>
                <a:uFillTx/>
                <a:latin typeface="Comic Sans MS" pitchFamily="66"/>
                <a:ea typeface="Times New Roman" pitchFamily="18"/>
                <a:cs typeface="Times New Roman" pitchFamily="18"/>
              </a:rPr>
              <a:t>Comment</a:t>
            </a:r>
            <a:r>
              <a:rPr lang="fr-FR" sz="2600" b="0" i="0" u="none" strike="noStrike" kern="1200" cap="none" spc="0" baseline="0">
                <a:solidFill>
                  <a:srgbClr val="000000"/>
                </a:solidFill>
                <a:uFillTx/>
                <a:latin typeface="Comic Sans MS" pitchFamily="66"/>
                <a:ea typeface="Times New Roman" pitchFamily="18"/>
                <a:cs typeface="Times New Roman" pitchFamily="18"/>
              </a:rPr>
              <a:t> raconter la vie du Ressuscité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Comprendre le dessein de Dieu : l’envoi du Fils « né d’une femme, né sous la Loi », un homme véritable.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relecture des faits « conformément aux Ecritures » : l'événement Jésus Christ est compris comme l'accomplissement des Ecritures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de la promesse (</a:t>
            </a:r>
            <a:r>
              <a:rPr lang="fr-FR" sz="2600" b="1" i="1" u="none" strike="noStrike" kern="1200" cap="none" spc="0" baseline="0">
                <a:solidFill>
                  <a:srgbClr val="000000"/>
                </a:solidFill>
                <a:uFillTx/>
                <a:latin typeface="Comic Sans MS" pitchFamily="66"/>
                <a:ea typeface="Times New Roman" pitchFamily="18"/>
                <a:cs typeface="Times New Roman" pitchFamily="18"/>
              </a:rPr>
              <a:t>epaggelia</a:t>
            </a:r>
            <a:r>
              <a:rPr lang="fr-FR" sz="2600" b="0" i="0" u="none" strike="noStrike" kern="1200" cap="none" spc="0" baseline="0">
                <a:solidFill>
                  <a:srgbClr val="000000"/>
                </a:solidFill>
                <a:uFillTx/>
                <a:latin typeface="Comic Sans MS" pitchFamily="66"/>
                <a:ea typeface="Times New Roman" pitchFamily="18"/>
                <a:cs typeface="Times New Roman" pitchFamily="18"/>
              </a:rPr>
              <a:t>) à l'Evangile (</a:t>
            </a:r>
            <a:r>
              <a:rPr lang="fr-FR" sz="2600" b="1" i="1" u="none" strike="noStrike" kern="1200" cap="none" spc="0" baseline="0">
                <a:solidFill>
                  <a:srgbClr val="000000"/>
                </a:solidFill>
                <a:uFillTx/>
                <a:latin typeface="Comic Sans MS" pitchFamily="66"/>
                <a:ea typeface="Times New Roman" pitchFamily="18"/>
                <a:cs typeface="Times New Roman" pitchFamily="18"/>
              </a:rPr>
              <a:t>euaggelion</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C’est l’événement de la mort et de la résurrection du Christ qui éclaire les Ec</a:t>
            </a:r>
            <a:r>
              <a:rPr lang="fr-FR" sz="2600" b="0" i="0" u="none" strike="noStrike" kern="0" cap="none" spc="0" baseline="0">
                <a:solidFill>
                  <a:srgbClr val="000000"/>
                </a:solidFill>
                <a:uFillTx/>
                <a:latin typeface="Comic Sans MS" pitchFamily="66"/>
                <a:ea typeface="Times New Roman" pitchFamily="18"/>
                <a:cs typeface="Times New Roman" pitchFamily="18"/>
              </a:rPr>
              <a:t>ritures,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0" cap="none" spc="0" baseline="0">
                <a:solidFill>
                  <a:srgbClr val="000000"/>
                </a:solidFill>
                <a:uFillTx/>
                <a:latin typeface="Comic Sans MS" pitchFamily="66"/>
                <a:ea typeface="Times New Roman" pitchFamily="18"/>
                <a:cs typeface="Times New Roman" pitchFamily="18"/>
              </a:rPr>
              <a:t>e</a:t>
            </a:r>
            <a:r>
              <a:rPr lang="fr-FR" sz="2600" b="0" i="0" u="none" strike="noStrike" kern="1200" cap="none" spc="0" baseline="0">
                <a:solidFill>
                  <a:srgbClr val="000000"/>
                </a:solidFill>
                <a:uFillTx/>
                <a:latin typeface="Comic Sans MS" pitchFamily="66"/>
                <a:ea typeface="Times New Roman" pitchFamily="18"/>
                <a:cs typeface="Times New Roman" pitchFamily="18"/>
              </a:rPr>
              <a:t>t les fait apparaître sous un jour nouveau : elles conduisent à Lui.</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5C1770-8849-49E2-878C-7A129A000074}"/>
              </a:ext>
            </a:extLst>
          </p:cNvPr>
          <p:cNvSpPr/>
          <p:nvPr/>
        </p:nvSpPr>
        <p:spPr>
          <a:xfrm>
            <a:off x="1439859" y="2232022"/>
            <a:ext cx="1133471" cy="100806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FE7F5">
              <a:alpha val="39999"/>
            </a:srgbClr>
          </a:solidFill>
          <a:ln w="9363" cap="flat">
            <a:solidFill>
              <a:srgbClr val="808080"/>
            </a:solidFill>
            <a:prstDash val="solid"/>
            <a:round/>
          </a:ln>
        </p:spPr>
        <p:txBody>
          <a:bodyPr vert="horz" wrap="square" lIns="90004" tIns="44997" rIns="90004" bIns="44997"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cs typeface="Times New Roman" pitchFamily="18"/>
              </a:rPr>
              <a:t>Tora</a:t>
            </a:r>
          </a:p>
        </p:txBody>
      </p:sp>
      <p:sp>
        <p:nvSpPr>
          <p:cNvPr id="3" name="Oval 2">
            <a:extLst>
              <a:ext uri="{FF2B5EF4-FFF2-40B4-BE49-F238E27FC236}">
                <a16:creationId xmlns:a16="http://schemas.microsoft.com/office/drawing/2014/main" id="{53F7D2B2-3D9D-4361-BB10-84796CB34B13}"/>
              </a:ext>
            </a:extLst>
          </p:cNvPr>
          <p:cNvSpPr/>
          <p:nvPr/>
        </p:nvSpPr>
        <p:spPr>
          <a:xfrm>
            <a:off x="895353" y="1728792"/>
            <a:ext cx="2230441" cy="201612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alpha val="0"/>
            </a:srgbClr>
          </a:solidFill>
          <a:ln w="9363" cap="flat">
            <a:solidFill>
              <a:srgbClr val="808080"/>
            </a:solidFill>
            <a:prstDash val="solid"/>
            <a:roun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4" name="Oval 3">
            <a:extLst>
              <a:ext uri="{FF2B5EF4-FFF2-40B4-BE49-F238E27FC236}">
                <a16:creationId xmlns:a16="http://schemas.microsoft.com/office/drawing/2014/main" id="{6F0650D4-DD83-452F-B162-29A3C34427DA}"/>
              </a:ext>
            </a:extLst>
          </p:cNvPr>
          <p:cNvSpPr/>
          <p:nvPr/>
        </p:nvSpPr>
        <p:spPr>
          <a:xfrm>
            <a:off x="222254" y="1008061"/>
            <a:ext cx="3597277" cy="34559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alpha val="0"/>
            </a:srgbClr>
          </a:solidFill>
          <a:ln w="9363" cap="flat">
            <a:solidFill>
              <a:srgbClr val="808080"/>
            </a:solidFill>
            <a:prstDash val="solid"/>
            <a:roun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5" name="Text Box 4">
            <a:extLst>
              <a:ext uri="{FF2B5EF4-FFF2-40B4-BE49-F238E27FC236}">
                <a16:creationId xmlns:a16="http://schemas.microsoft.com/office/drawing/2014/main" id="{4EEAC9E1-66F6-47C0-8934-C0EDC75DC88A}"/>
              </a:ext>
            </a:extLst>
          </p:cNvPr>
          <p:cNvSpPr txBox="1"/>
          <p:nvPr/>
        </p:nvSpPr>
        <p:spPr>
          <a:xfrm>
            <a:off x="1498601" y="1728792"/>
            <a:ext cx="1093786" cy="455608"/>
          </a:xfrm>
          <a:prstGeom prst="rect">
            <a:avLst/>
          </a:prstGeom>
          <a:noFill/>
          <a:ln cap="flat">
            <a:noFill/>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cs typeface="Times New Roman" pitchFamily="18"/>
              </a:rPr>
              <a:t>Nebiîm</a:t>
            </a:r>
          </a:p>
        </p:txBody>
      </p:sp>
      <p:sp>
        <p:nvSpPr>
          <p:cNvPr id="6" name="Text Box 5">
            <a:extLst>
              <a:ext uri="{FF2B5EF4-FFF2-40B4-BE49-F238E27FC236}">
                <a16:creationId xmlns:a16="http://schemas.microsoft.com/office/drawing/2014/main" id="{3A5A16CD-B8C7-493C-87D7-DE1402F669D5}"/>
              </a:ext>
            </a:extLst>
          </p:cNvPr>
          <p:cNvSpPr txBox="1"/>
          <p:nvPr/>
        </p:nvSpPr>
        <p:spPr>
          <a:xfrm>
            <a:off x="1439859" y="1152528"/>
            <a:ext cx="1398583" cy="455608"/>
          </a:xfrm>
          <a:prstGeom prst="rect">
            <a:avLst/>
          </a:prstGeom>
          <a:noFill/>
          <a:ln cap="flat">
            <a:noFill/>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cs typeface="Times New Roman" pitchFamily="18"/>
              </a:rPr>
              <a:t>Ketouvîm</a:t>
            </a:r>
          </a:p>
        </p:txBody>
      </p:sp>
      <p:sp>
        <p:nvSpPr>
          <p:cNvPr id="7" name="Line 6">
            <a:extLst>
              <a:ext uri="{FF2B5EF4-FFF2-40B4-BE49-F238E27FC236}">
                <a16:creationId xmlns:a16="http://schemas.microsoft.com/office/drawing/2014/main" id="{08878669-136B-494C-B212-F736CB37CAFF}"/>
              </a:ext>
            </a:extLst>
          </p:cNvPr>
          <p:cNvSpPr/>
          <p:nvPr/>
        </p:nvSpPr>
        <p:spPr>
          <a:xfrm>
            <a:off x="936629" y="5903915"/>
            <a:ext cx="7272342" cy="15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flat">
            <a:solidFill>
              <a:srgbClr val="000000"/>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Text Box 7">
            <a:extLst>
              <a:ext uri="{FF2B5EF4-FFF2-40B4-BE49-F238E27FC236}">
                <a16:creationId xmlns:a16="http://schemas.microsoft.com/office/drawing/2014/main" id="{AE3D86F8-A411-415A-B168-D35EB7936706}"/>
              </a:ext>
            </a:extLst>
          </p:cNvPr>
          <p:cNvSpPr txBox="1"/>
          <p:nvPr/>
        </p:nvSpPr>
        <p:spPr>
          <a:xfrm>
            <a:off x="431797" y="5448296"/>
            <a:ext cx="5256208" cy="455608"/>
          </a:xfrm>
          <a:prstGeom prst="rect">
            <a:avLst/>
          </a:prstGeom>
          <a:noFill/>
          <a:ln cap="flat">
            <a:noFill/>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cs typeface="Times New Roman" pitchFamily="18"/>
              </a:rPr>
              <a:t> Loi, Livres historiques, Ecrits, Prophètes</a:t>
            </a:r>
          </a:p>
        </p:txBody>
      </p:sp>
      <p:sp>
        <p:nvSpPr>
          <p:cNvPr id="9" name="Text Box 8">
            <a:extLst>
              <a:ext uri="{FF2B5EF4-FFF2-40B4-BE49-F238E27FC236}">
                <a16:creationId xmlns:a16="http://schemas.microsoft.com/office/drawing/2014/main" id="{72A4B685-CB19-4162-BC6B-C3B444FC42DC}"/>
              </a:ext>
            </a:extLst>
          </p:cNvPr>
          <p:cNvSpPr txBox="1"/>
          <p:nvPr/>
        </p:nvSpPr>
        <p:spPr>
          <a:xfrm>
            <a:off x="5688016" y="5400675"/>
            <a:ext cx="2627308" cy="455608"/>
          </a:xfrm>
          <a:prstGeom prst="rect">
            <a:avLst/>
          </a:prstGeom>
          <a:noFill/>
          <a:ln cap="flat">
            <a:noFill/>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Times New Roman" pitchFamily="18"/>
                <a:cs typeface="Times New Roman" pitchFamily="18"/>
              </a:rPr>
              <a:t> Nouveau Testament</a:t>
            </a:r>
          </a:p>
        </p:txBody>
      </p:sp>
      <p:sp>
        <p:nvSpPr>
          <p:cNvPr id="10" name="Line 9">
            <a:extLst>
              <a:ext uri="{FF2B5EF4-FFF2-40B4-BE49-F238E27FC236}">
                <a16:creationId xmlns:a16="http://schemas.microsoft.com/office/drawing/2014/main" id="{2DF00695-BD5D-4FA7-BE0B-97079614B740}"/>
              </a:ext>
            </a:extLst>
          </p:cNvPr>
          <p:cNvSpPr/>
          <p:nvPr/>
        </p:nvSpPr>
        <p:spPr>
          <a:xfrm flipV="1">
            <a:off x="5713408" y="5499101"/>
            <a:ext cx="1591" cy="54768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1" name="Text Box 10">
            <a:extLst>
              <a:ext uri="{FF2B5EF4-FFF2-40B4-BE49-F238E27FC236}">
                <a16:creationId xmlns:a16="http://schemas.microsoft.com/office/drawing/2014/main" id="{19C94CE3-1AEA-46A8-8DCA-0E06F444C773}"/>
              </a:ext>
            </a:extLst>
          </p:cNvPr>
          <p:cNvSpPr txBox="1"/>
          <p:nvPr/>
        </p:nvSpPr>
        <p:spPr>
          <a:xfrm>
            <a:off x="1152528" y="6048371"/>
            <a:ext cx="3671892" cy="503240"/>
          </a:xfrm>
          <a:prstGeom prst="rect">
            <a:avLst/>
          </a:prstGeom>
          <a:noFill/>
          <a:ln cap="flat">
            <a:noFill/>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cs typeface="Times New Roman" pitchFamily="18"/>
              </a:rPr>
              <a:t>      </a:t>
            </a:r>
            <a:r>
              <a:rPr lang="fr-FR" sz="2400" b="1" i="0" u="none" strike="noStrike" kern="1200" cap="none" spc="0" baseline="0">
                <a:solidFill>
                  <a:srgbClr val="000000"/>
                </a:solidFill>
                <a:uFillTx/>
                <a:latin typeface="Times New Roman" pitchFamily="18"/>
                <a:cs typeface="Times New Roman" pitchFamily="18"/>
              </a:rPr>
              <a:t>Ancien Testament</a:t>
            </a:r>
          </a:p>
        </p:txBody>
      </p:sp>
      <p:sp>
        <p:nvSpPr>
          <p:cNvPr id="12" name="Line 11">
            <a:extLst>
              <a:ext uri="{FF2B5EF4-FFF2-40B4-BE49-F238E27FC236}">
                <a16:creationId xmlns:a16="http://schemas.microsoft.com/office/drawing/2014/main" id="{7FE12174-3A49-44E2-B169-FF72077FF6B8}"/>
              </a:ext>
            </a:extLst>
          </p:cNvPr>
          <p:cNvSpPr/>
          <p:nvPr/>
        </p:nvSpPr>
        <p:spPr>
          <a:xfrm>
            <a:off x="6335713" y="4176714"/>
            <a:ext cx="1079504" cy="122396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5999"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3" name="Text Box 12">
            <a:extLst>
              <a:ext uri="{FF2B5EF4-FFF2-40B4-BE49-F238E27FC236}">
                <a16:creationId xmlns:a16="http://schemas.microsoft.com/office/drawing/2014/main" id="{1EF33D67-CA3A-49B9-A7F0-C435C312F0F7}"/>
              </a:ext>
            </a:extLst>
          </p:cNvPr>
          <p:cNvSpPr txBox="1"/>
          <p:nvPr/>
        </p:nvSpPr>
        <p:spPr>
          <a:xfrm>
            <a:off x="6754809" y="4073523"/>
            <a:ext cx="1606545" cy="760415"/>
          </a:xfrm>
          <a:prstGeom prst="rect">
            <a:avLst/>
          </a:prstGeom>
          <a:noFill/>
          <a:ln cap="flat">
            <a:noFill/>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200" b="1" i="0" u="none" strike="noStrike" kern="1200" cap="none" spc="0" baseline="0">
                <a:solidFill>
                  <a:srgbClr val="FF0000"/>
                </a:solidFill>
                <a:uFillTx/>
                <a:latin typeface="Times New Roman" pitchFamily="18"/>
                <a:cs typeface="Times New Roman" pitchFamily="18"/>
              </a:rPr>
              <a:t>Croix</a:t>
            </a:r>
          </a:p>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200" b="1" i="0" u="none" strike="noStrike" kern="1200" cap="none" spc="0" baseline="0">
                <a:solidFill>
                  <a:srgbClr val="FF0000"/>
                </a:solidFill>
                <a:uFillTx/>
                <a:latin typeface="Times New Roman" pitchFamily="18"/>
                <a:cs typeface="Times New Roman" pitchFamily="18"/>
              </a:rPr>
              <a:t>Résurrection</a:t>
            </a:r>
          </a:p>
        </p:txBody>
      </p:sp>
      <p:sp>
        <p:nvSpPr>
          <p:cNvPr id="14" name="Text Box 13">
            <a:extLst>
              <a:ext uri="{FF2B5EF4-FFF2-40B4-BE49-F238E27FC236}">
                <a16:creationId xmlns:a16="http://schemas.microsoft.com/office/drawing/2014/main" id="{C0AF4388-C663-4817-8F8D-587C579807BF}"/>
              </a:ext>
            </a:extLst>
          </p:cNvPr>
          <p:cNvSpPr txBox="1"/>
          <p:nvPr/>
        </p:nvSpPr>
        <p:spPr>
          <a:xfrm>
            <a:off x="4032247" y="1800225"/>
            <a:ext cx="1146172" cy="455608"/>
          </a:xfrm>
          <a:prstGeom prst="rect">
            <a:avLst/>
          </a:prstGeom>
          <a:noFill/>
          <a:ln cap="flat">
            <a:noFill/>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Times New Roman" pitchFamily="18"/>
                <a:cs typeface="Times New Roman" pitchFamily="18"/>
              </a:rPr>
              <a:t>TaNaK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BAA9388-B019-4759-9224-944215192D0A}"/>
              </a:ext>
            </a:extLst>
          </p:cNvPr>
          <p:cNvSpPr txBox="1"/>
          <p:nvPr/>
        </p:nvSpPr>
        <p:spPr>
          <a:xfrm>
            <a:off x="669953" y="479831"/>
            <a:ext cx="8169441" cy="590930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a:solidFill>
                  <a:srgbClr val="000000"/>
                </a:solidFill>
                <a:uFillTx/>
                <a:latin typeface="Comic Sans MS" pitchFamily="66"/>
              </a:rPr>
              <a:t>La relecture post-pascale </a:t>
            </a:r>
            <a:r>
              <a:rPr lang="fr-FR" sz="2400" b="1" i="0" u="none" strike="noStrike" kern="1200" cap="none" spc="0" baseline="0">
                <a:solidFill>
                  <a:srgbClr val="000000"/>
                </a:solidFill>
                <a:uFillTx/>
                <a:latin typeface="Comic Sans MS" pitchFamily="66"/>
              </a:rPr>
              <a:t>: l’identité de Jésus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1" u="none" strike="noStrike" kern="0" cap="none" spc="0" baseline="0">
                <a:solidFill>
                  <a:srgbClr val="000000"/>
                </a:solidFill>
                <a:uFillTx/>
                <a:latin typeface="Comic Sans MS" pitchFamily="66"/>
                <a:ea typeface="Times New Roman" pitchFamily="18"/>
                <a:cs typeface="Times New Roman" pitchFamily="18"/>
              </a:rPr>
              <a:t>Et vous, qui dites-vous que je suis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rPr>
              <a:t>Très tôt, un culte est rendu au « Seigneur Jésus Christ »…  Mais, il a fallu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éviter le «</a:t>
            </a:r>
            <a:r>
              <a:rPr lang="fr-FR" sz="2400" b="1" i="0" u="none" strike="noStrike" kern="0" cap="none" spc="0" baseline="0">
                <a:solidFill>
                  <a:srgbClr val="000000"/>
                </a:solidFill>
                <a:uFillTx/>
                <a:latin typeface="Comic Sans MS" pitchFamily="66"/>
                <a:ea typeface="Times New Roman" pitchFamily="18"/>
                <a:cs typeface="Times New Roman" pitchFamily="18"/>
              </a:rPr>
              <a:t> docétisme </a:t>
            </a:r>
            <a:r>
              <a:rPr lang="fr-FR" sz="2400" b="0" i="0" u="none" strike="noStrike" kern="0" cap="none" spc="0" baseline="0">
                <a:solidFill>
                  <a:srgbClr val="000000"/>
                </a:solidFill>
                <a:uFillTx/>
                <a:latin typeface="Comic Sans MS" pitchFamily="66"/>
                <a:ea typeface="Times New Roman" pitchFamily="18"/>
                <a:cs typeface="Times New Roman" pitchFamily="18"/>
              </a:rPr>
              <a:t>» (un dieu qui fait semblant),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figure bien connue du monde grec</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1" i="0" u="none" strike="noStrike" kern="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et l’« </a:t>
            </a:r>
            <a:r>
              <a:rPr lang="fr-FR" sz="2400" b="1" i="0" u="none" strike="noStrike" kern="0" cap="none" spc="0" baseline="0">
                <a:solidFill>
                  <a:srgbClr val="000000"/>
                </a:solidFill>
                <a:uFillTx/>
                <a:latin typeface="Comic Sans MS" pitchFamily="66"/>
                <a:ea typeface="Times New Roman" pitchFamily="18"/>
                <a:cs typeface="Times New Roman" pitchFamily="18"/>
              </a:rPr>
              <a:t>adoptianisme </a:t>
            </a:r>
            <a:r>
              <a:rPr lang="fr-FR" sz="2400" b="0" i="0" u="none" strike="noStrike" kern="0" cap="none" spc="0" baseline="0">
                <a:solidFill>
                  <a:srgbClr val="000000"/>
                </a:solidFill>
                <a:uFillTx/>
                <a:latin typeface="Comic Sans MS" pitchFamily="66"/>
                <a:ea typeface="Times New Roman" pitchFamily="18"/>
                <a:cs typeface="Times New Roman" pitchFamily="18"/>
              </a:rPr>
              <a:t>»</a:t>
            </a:r>
            <a:r>
              <a:rPr lang="fr-FR" sz="2400" b="1" i="0" u="none" strike="noStrike" kern="0" cap="none" spc="0" baseline="0">
                <a:solidFill>
                  <a:srgbClr val="000000"/>
                </a:solidFill>
                <a:uFillTx/>
                <a:latin typeface="Comic Sans MS" pitchFamily="66"/>
                <a:ea typeface="Times New Roman" pitchFamily="18"/>
                <a:cs typeface="Times New Roman" pitchFamily="18"/>
              </a:rPr>
              <a:t> </a:t>
            </a:r>
            <a:r>
              <a:rPr lang="fr-FR" sz="2400" b="0" i="0" u="none" strike="noStrike" kern="0" cap="none" spc="0" baseline="0">
                <a:solidFill>
                  <a:srgbClr val="000000"/>
                </a:solidFill>
                <a:uFillTx/>
                <a:latin typeface="Comic Sans MS" pitchFamily="66"/>
                <a:ea typeface="Times New Roman" pitchFamily="18"/>
                <a:cs typeface="Times New Roman" pitchFamily="18"/>
              </a:rPr>
              <a:t>(un homme élevé au rang divin),</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admissible en monde juif et grec.</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1" i="0" u="none" strike="noStrike" kern="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1" i="0" u="none" strike="noStrike" kern="0" cap="none" spc="0" baseline="0">
                <a:solidFill>
                  <a:srgbClr val="000000"/>
                </a:solidFill>
                <a:uFillTx/>
                <a:latin typeface="Comic Sans MS" pitchFamily="66"/>
                <a:ea typeface="Times New Roman" pitchFamily="18"/>
                <a:cs typeface="Times New Roman" pitchFamily="18"/>
              </a:rPr>
              <a:t>Le genre « évangile » </a:t>
            </a:r>
            <a:r>
              <a:rPr lang="fr-FR" sz="2400" b="0" i="0" u="none" strike="noStrike" kern="0" cap="none" spc="0" baseline="0">
                <a:solidFill>
                  <a:srgbClr val="0000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reprendre le chemin vécu avec lui, </a:t>
            </a:r>
            <a:br>
              <a:rPr lang="fr-FR" sz="2400" b="0" i="0" u="none" strike="noStrike" kern="0" cap="none" spc="0" baseline="0">
                <a:solidFill>
                  <a:srgbClr val="000000"/>
                </a:solidFill>
                <a:uFillTx/>
                <a:latin typeface="Comic Sans MS" pitchFamily="66"/>
                <a:ea typeface="Times New Roman" pitchFamily="18"/>
                <a:cs typeface="Times New Roman" pitchFamily="18"/>
              </a:rPr>
            </a:br>
            <a:r>
              <a:rPr lang="fr-FR" sz="2400" b="0" i="0" u="none" strike="noStrike" kern="0" cap="none" spc="0" baseline="0">
                <a:solidFill>
                  <a:srgbClr val="000000"/>
                </a:solidFill>
                <a:uFillTx/>
                <a:latin typeface="Comic Sans MS" pitchFamily="66"/>
                <a:ea typeface="Times New Roman" pitchFamily="18"/>
                <a:cs typeface="Times New Roman" pitchFamily="18"/>
              </a:rPr>
              <a:t>découvrir son incompréhensible « différence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C60E7A5D-11A2-4C14-8E35-F6605A3F12C2}"/>
              </a:ext>
            </a:extLst>
          </p:cNvPr>
          <p:cNvSpPr/>
          <p:nvPr/>
        </p:nvSpPr>
        <p:spPr>
          <a:xfrm>
            <a:off x="144356" y="-274676"/>
            <a:ext cx="7772400" cy="334781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1" compatLnSpc="1">
            <a:noAutofit/>
          </a:bodyPr>
          <a:lstStyle/>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br>
              <a:rPr lang="fr-FR" sz="2800" b="0" i="0" u="none" strike="noStrike" kern="1200" cap="none" spc="0" baseline="0">
                <a:solidFill>
                  <a:srgbClr val="CC3300"/>
                </a:solidFill>
                <a:uFillTx/>
                <a:latin typeface="Comic Sans MS" pitchFamily="66"/>
                <a:ea typeface="Times New Roman" pitchFamily="18"/>
                <a:cs typeface="Times New Roman" pitchFamily="18"/>
              </a:rPr>
            </a:br>
            <a:r>
              <a:rPr lang="fr-FR" sz="2800" b="1" i="0" u="none" strike="noStrike" kern="1200" cap="none" spc="0" baseline="0">
                <a:solidFill>
                  <a:srgbClr val="CC3300"/>
                </a:solidFill>
                <a:uFillTx/>
                <a:latin typeface="Comic Sans MS" pitchFamily="66"/>
                <a:ea typeface="Times New Roman" pitchFamily="18"/>
                <a:cs typeface="Times New Roman" pitchFamily="18"/>
              </a:rPr>
              <a:t>III- Des premiers écrits au Canon des Ecritures</a:t>
            </a:r>
          </a:p>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br>
              <a:rPr lang="fr-FR" sz="2800" b="1" i="0" u="none" strike="noStrike" kern="1200" cap="none" spc="0" baseline="0">
                <a:solidFill>
                  <a:srgbClr val="CC3300"/>
                </a:solidFill>
                <a:uFillTx/>
                <a:latin typeface="Comic Sans MS" pitchFamily="66"/>
                <a:ea typeface="Times New Roman" pitchFamily="18"/>
                <a:cs typeface="Times New Roman" pitchFamily="18"/>
              </a:rPr>
            </a:br>
            <a:br>
              <a:rPr lang="fr-FR" sz="2800" b="1" i="0" u="none" strike="noStrike" kern="1200" cap="none" spc="0" baseline="0">
                <a:solidFill>
                  <a:srgbClr val="CC3300"/>
                </a:solidFill>
                <a:uFillTx/>
                <a:latin typeface="Comic Sans MS" pitchFamily="66"/>
                <a:ea typeface="Times New Roman" pitchFamily="18"/>
                <a:cs typeface="Times New Roman" pitchFamily="18"/>
              </a:rPr>
            </a:br>
            <a:br>
              <a:rPr lang="fr-FR" sz="2800" b="1" i="0" u="none" strike="noStrike" kern="1200" cap="none" spc="0" baseline="0">
                <a:solidFill>
                  <a:srgbClr val="CC3300"/>
                </a:solidFill>
                <a:uFillTx/>
                <a:latin typeface="Comic Sans MS" pitchFamily="66"/>
                <a:ea typeface="Times New Roman" pitchFamily="18"/>
                <a:cs typeface="Times New Roman" pitchFamily="18"/>
              </a:rPr>
            </a:br>
            <a:br>
              <a:rPr lang="fr-FR" sz="2800" b="1" i="0" u="none" strike="noStrike" kern="1200" cap="none" spc="0" baseline="0">
                <a:solidFill>
                  <a:srgbClr val="CC3300"/>
                </a:solidFill>
                <a:uFillTx/>
                <a:latin typeface="Comic Sans MS" pitchFamily="66"/>
                <a:ea typeface="Times New Roman" pitchFamily="18"/>
                <a:cs typeface="Times New Roman" pitchFamily="18"/>
              </a:rPr>
            </a:br>
            <a:endParaRPr lang="fr-FR" sz="2800" b="1" i="0" u="none" strike="noStrike" kern="1200" cap="none" spc="0" baseline="0">
              <a:solidFill>
                <a:srgbClr val="CC3300"/>
              </a:solidFill>
              <a:uFillTx/>
              <a:latin typeface="Comic Sans MS" pitchFamily="66"/>
              <a:ea typeface="Times New Roman" pitchFamily="18"/>
              <a:cs typeface="Times New Roman" pitchFamily="18"/>
            </a:endParaRPr>
          </a:p>
        </p:txBody>
      </p:sp>
      <p:sp>
        <p:nvSpPr>
          <p:cNvPr id="3" name="Forme libre : forme 2">
            <a:extLst>
              <a:ext uri="{FF2B5EF4-FFF2-40B4-BE49-F238E27FC236}">
                <a16:creationId xmlns:a16="http://schemas.microsoft.com/office/drawing/2014/main" id="{9D2CD871-1E2E-4E0E-AA37-4D6655A0865E}"/>
              </a:ext>
            </a:extLst>
          </p:cNvPr>
          <p:cNvSpPr/>
          <p:nvPr/>
        </p:nvSpPr>
        <p:spPr>
          <a:xfrm>
            <a:off x="607326" y="980840"/>
            <a:ext cx="7929356" cy="649626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A- La tradition orale</a:t>
            </a:r>
            <a:r>
              <a:rPr lang="fr-FR" sz="2600" b="0" i="0" u="none" strike="noStrike" kern="1200" cap="none" spc="0" baseline="0">
                <a:solidFill>
                  <a:srgbClr val="000000"/>
                </a:solidFill>
                <a:uFillTx/>
                <a:latin typeface="Comic Sans MS" pitchFamily="66"/>
                <a:ea typeface="Times New Roman" pitchFamily="18"/>
                <a:cs typeface="Times New Roman" pitchFamily="18"/>
              </a:rPr>
              <a:t> :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Les assemblées, lieux de « fabrique » </a:t>
            </a:r>
            <a:r>
              <a:rPr lang="fr-FR" sz="2600" b="0" i="0" u="none" strike="noStrike" kern="0" cap="none" spc="0" baseline="0">
                <a:solidFill>
                  <a:srgbClr val="000000"/>
                </a:solidFill>
                <a:uFillTx/>
                <a:latin typeface="Comic Sans MS" pitchFamily="66"/>
                <a:ea typeface="Times New Roman" pitchFamily="18"/>
                <a:cs typeface="Times New Roman" pitchFamily="18"/>
              </a:rPr>
              <a: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récits de la passion, repas du SEIGNEUR, paraboles, enseignements, logia...et rites.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Les milieux de vie (liturgie, catéchèse, mission).</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Les premiers écrits chrétiens</a:t>
            </a:r>
            <a:r>
              <a:rPr lang="fr-FR" sz="2600" b="0" i="0" u="none" strike="noStrike" kern="1200" cap="none" spc="0" baseline="0">
                <a:solidFill>
                  <a:srgbClr val="000000"/>
                </a:solidFill>
                <a:uFillTx/>
                <a:latin typeface="Comic Sans MS" pitchFamily="66"/>
                <a:ea typeface="Times New Roman" pitchFamily="18"/>
                <a:cs typeface="Times New Roman" pitchFamily="18"/>
              </a:rPr>
              <a:t> : les lettres de Paul (49 –58 ), l’Ev</a:t>
            </a:r>
            <a:r>
              <a:rPr lang="fr-FR" sz="2600" b="0" i="0" u="none" strike="noStrike" kern="0" cap="none" spc="0" baseline="0">
                <a:solidFill>
                  <a:srgbClr val="000000"/>
                </a:solidFill>
                <a:uFillTx/>
                <a:latin typeface="Comic Sans MS" pitchFamily="66"/>
                <a:ea typeface="Times New Roman" pitchFamily="18"/>
                <a:cs typeface="Times New Roman" pitchFamily="18"/>
              </a:rPr>
              <a:t>angile du Christ. </a:t>
            </a: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B- Les quatre évangiles </a:t>
            </a:r>
            <a:r>
              <a:rPr lang="fr-FR" sz="2600" b="0" i="0" u="none" strike="noStrike" kern="1200" cap="none" spc="0" baseline="0">
                <a:solidFill>
                  <a:srgbClr val="000000"/>
                </a:solidFill>
                <a:uFillTx/>
                <a:latin typeface="Comic Sans MS" pitchFamily="66"/>
                <a:ea typeface="Times New Roman" pitchFamily="18"/>
                <a:cs typeface="Times New Roman" pitchFamily="18"/>
              </a:rPr>
              <a:t>(70-90) </a:t>
            </a:r>
            <a:r>
              <a:rPr lang="fr-FR" sz="2600" b="1" i="0" u="none" strike="noStrike" kern="1200" cap="none" spc="0" baseline="0">
                <a:solidFill>
                  <a:srgbClr val="000000"/>
                </a:solidFill>
                <a:uFillTx/>
                <a:latin typeface="Comic Sans MS" pitchFamily="66"/>
                <a:ea typeface="Times New Roman" pitchFamily="18"/>
                <a:cs typeface="Times New Roman" pitchFamily="18"/>
              </a:rPr>
              <a:t>:</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Les évangiles synoptiques : Marc, Matthieu, Luc</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théorie des </a:t>
            </a:r>
            <a:r>
              <a:rPr lang="fr-FR" sz="2600" b="1" i="0" u="none" strike="noStrike" kern="1200" cap="none" spc="0" baseline="0">
                <a:solidFill>
                  <a:srgbClr val="000000"/>
                </a:solidFill>
                <a:uFillTx/>
                <a:latin typeface="Comic Sans MS" pitchFamily="66"/>
                <a:ea typeface="Times New Roman" pitchFamily="18"/>
                <a:cs typeface="Times New Roman" pitchFamily="18"/>
              </a:rPr>
              <a:t>deux sources</a:t>
            </a:r>
            <a:r>
              <a:rPr lang="fr-FR" sz="2600" b="0" i="0" u="none" strike="noStrike" kern="0" cap="none" spc="0" baseline="0">
                <a:solidFill>
                  <a:srgbClr val="000000"/>
                </a:solidFill>
                <a:uFillTx/>
                <a:latin typeface="Comic Sans MS" pitchFamily="66"/>
                <a:ea typeface="Times New Roman" pitchFamily="18"/>
                <a:cs typeface="Times New Roman" pitchFamily="18"/>
              </a:rPr>
              <a:t> : </a:t>
            </a:r>
            <a:r>
              <a:rPr lang="fr-FR" sz="2600" b="0" i="0" u="none" strike="noStrike" kern="1200" cap="none" spc="0" baseline="0">
                <a:solidFill>
                  <a:srgbClr val="000000"/>
                </a:solidFill>
                <a:uFillTx/>
                <a:latin typeface="Comic Sans MS" pitchFamily="66"/>
                <a:ea typeface="Times New Roman" pitchFamily="18"/>
                <a:cs typeface="Times New Roman" pitchFamily="18"/>
              </a:rPr>
              <a:t>Marc et Q.</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Chacun écrit pour une Eglise particulière selon un projet propre.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D64AE901-14CA-466D-8F15-0AFADA6B1BBB}"/>
              </a:ext>
            </a:extLst>
          </p:cNvPr>
          <p:cNvSpPr/>
          <p:nvPr/>
        </p:nvSpPr>
        <p:spPr>
          <a:xfrm>
            <a:off x="685800" y="1295284"/>
            <a:ext cx="7924684"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 name="Forme libre : forme 3">
            <a:extLst>
              <a:ext uri="{FF2B5EF4-FFF2-40B4-BE49-F238E27FC236}">
                <a16:creationId xmlns:a16="http://schemas.microsoft.com/office/drawing/2014/main" id="{D8E49E21-5CA5-4198-B07F-88F5657979BB}"/>
              </a:ext>
            </a:extLst>
          </p:cNvPr>
          <p:cNvSpPr/>
          <p:nvPr/>
        </p:nvSpPr>
        <p:spPr>
          <a:xfrm>
            <a:off x="533515" y="1676515"/>
            <a:ext cx="8229600" cy="192276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0" algn="l"/>
                <a:tab pos="10779120" algn="l"/>
                <a:tab pos="10780556" algn="l"/>
                <a:tab pos="1078200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   		Marc                                     source Q</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0" algn="l"/>
                <a:tab pos="10779120" algn="l"/>
                <a:tab pos="10780556" algn="l"/>
                <a:tab pos="1078200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0" algn="l"/>
                <a:tab pos="10779120" algn="l"/>
                <a:tab pos="10780556" algn="l"/>
                <a:tab pos="1078200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0" algn="l"/>
                <a:tab pos="10779120" algn="l"/>
                <a:tab pos="10780556" algn="l"/>
                <a:tab pos="1078200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            	Matthieu                                 Luc </a:t>
            </a:r>
            <a:r>
              <a:rPr lang="fr-FR" sz="2000" b="0" i="0" u="none" strike="noStrike" kern="1200" cap="none" spc="0" baseline="0">
                <a:solidFill>
                  <a:srgbClr val="000000"/>
                </a:solidFill>
                <a:uFillTx/>
                <a:latin typeface="Times New Roman" pitchFamily="18"/>
                <a:ea typeface="Times New Roman" pitchFamily="18"/>
                <a:cs typeface="Times New Roman" pitchFamily="18"/>
              </a:rPr>
              <a:t>  </a:t>
            </a:r>
          </a:p>
        </p:txBody>
      </p:sp>
      <p:sp>
        <p:nvSpPr>
          <p:cNvPr id="4" name="Connecteur droit 4">
            <a:extLst>
              <a:ext uri="{FF2B5EF4-FFF2-40B4-BE49-F238E27FC236}">
                <a16:creationId xmlns:a16="http://schemas.microsoft.com/office/drawing/2014/main" id="{B85F2CC5-22C8-4052-90AF-1A9801144AD1}"/>
              </a:ext>
            </a:extLst>
          </p:cNvPr>
          <p:cNvSpPr/>
          <p:nvPr/>
        </p:nvSpPr>
        <p:spPr>
          <a:xfrm>
            <a:off x="2819515" y="2133715"/>
            <a:ext cx="3390842" cy="106668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sq">
            <a:solidFill>
              <a:srgbClr val="000000"/>
            </a:solidFill>
            <a:prstDash val="solid"/>
            <a:miter/>
            <a:tailEnd type="arrow"/>
          </a:ln>
        </p:spPr>
        <p:txBody>
          <a:bodyPr vert="horz" wrap="square" lIns="90004" tIns="46798" rIns="90004" bIns="46798" anchor="t"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5" name="Connecteur droit 5">
            <a:extLst>
              <a:ext uri="{FF2B5EF4-FFF2-40B4-BE49-F238E27FC236}">
                <a16:creationId xmlns:a16="http://schemas.microsoft.com/office/drawing/2014/main" id="{4040F1F1-63C8-494D-96E2-8FA7B0A69EFC}"/>
              </a:ext>
            </a:extLst>
          </p:cNvPr>
          <p:cNvSpPr/>
          <p:nvPr/>
        </p:nvSpPr>
        <p:spPr>
          <a:xfrm flipH="1">
            <a:off x="2770202" y="2133715"/>
            <a:ext cx="3603595" cy="9144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sq">
            <a:solidFill>
              <a:srgbClr val="000000"/>
            </a:solidFill>
            <a:prstDash val="solid"/>
            <a:miter/>
            <a:tailEnd type="arrow"/>
          </a:ln>
        </p:spPr>
        <p:txBody>
          <a:bodyPr vert="horz" wrap="square" lIns="90004" tIns="46798" rIns="90004" bIns="46798" anchor="t"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6" name="Forme libre : forme 6">
            <a:extLst>
              <a:ext uri="{FF2B5EF4-FFF2-40B4-BE49-F238E27FC236}">
                <a16:creationId xmlns:a16="http://schemas.microsoft.com/office/drawing/2014/main" id="{6ED82F83-A824-455F-85D2-D849F612A4A2}"/>
              </a:ext>
            </a:extLst>
          </p:cNvPr>
          <p:cNvSpPr/>
          <p:nvPr/>
        </p:nvSpPr>
        <p:spPr>
          <a:xfrm>
            <a:off x="1295284" y="3124075"/>
            <a:ext cx="184315"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7" name="Forme libre : forme 7">
            <a:extLst>
              <a:ext uri="{FF2B5EF4-FFF2-40B4-BE49-F238E27FC236}">
                <a16:creationId xmlns:a16="http://schemas.microsoft.com/office/drawing/2014/main" id="{D049D02E-BA56-4C6A-A223-EC5EB5534712}"/>
              </a:ext>
            </a:extLst>
          </p:cNvPr>
          <p:cNvSpPr/>
          <p:nvPr/>
        </p:nvSpPr>
        <p:spPr>
          <a:xfrm>
            <a:off x="304915" y="3002039"/>
            <a:ext cx="1392475" cy="70380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Times New Roman" pitchFamily="18"/>
                <a:ea typeface="Times New Roman" pitchFamily="18"/>
                <a:cs typeface="Times New Roman" pitchFamily="18"/>
              </a:rPr>
              <a:t>Bien propre</a:t>
            </a:r>
            <a:br>
              <a:rPr lang="fr-FR" sz="2000" b="0" i="0" u="none" strike="noStrike" kern="1200" cap="none" spc="0" baseline="0">
                <a:solidFill>
                  <a:srgbClr val="000000"/>
                </a:solidFill>
                <a:uFillTx/>
                <a:latin typeface="Times New Roman" pitchFamily="18"/>
                <a:ea typeface="Times New Roman" pitchFamily="18"/>
                <a:cs typeface="Times New Roman" pitchFamily="18"/>
              </a:rPr>
            </a:br>
            <a:r>
              <a:rPr lang="fr-FR" sz="2000" b="0" i="0" u="none" strike="noStrike" kern="1200" cap="none" spc="0" baseline="0">
                <a:solidFill>
                  <a:srgbClr val="000000"/>
                </a:solidFill>
                <a:uFillTx/>
                <a:latin typeface="Times New Roman" pitchFamily="18"/>
                <a:ea typeface="Times New Roman" pitchFamily="18"/>
                <a:cs typeface="Times New Roman" pitchFamily="18"/>
              </a:rPr>
              <a:t>à Matthieu</a:t>
            </a:r>
          </a:p>
        </p:txBody>
      </p:sp>
      <p:sp>
        <p:nvSpPr>
          <p:cNvPr id="8" name="Forme libre : forme 8">
            <a:extLst>
              <a:ext uri="{FF2B5EF4-FFF2-40B4-BE49-F238E27FC236}">
                <a16:creationId xmlns:a16="http://schemas.microsoft.com/office/drawing/2014/main" id="{B6CCF549-27CD-4BCF-8495-025CC1638999}"/>
              </a:ext>
            </a:extLst>
          </p:cNvPr>
          <p:cNvSpPr/>
          <p:nvPr/>
        </p:nvSpPr>
        <p:spPr>
          <a:xfrm>
            <a:off x="7543800" y="3002039"/>
            <a:ext cx="1392475" cy="70380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Times New Roman" pitchFamily="18"/>
                <a:ea typeface="Times New Roman" pitchFamily="18"/>
                <a:cs typeface="Times New Roman" pitchFamily="18"/>
              </a:rPr>
              <a:t>Bien propre</a:t>
            </a:r>
            <a:br>
              <a:rPr lang="fr-FR" sz="2000" b="0" i="0" u="none" strike="noStrike" kern="1200" cap="none" spc="0" baseline="0">
                <a:solidFill>
                  <a:srgbClr val="000000"/>
                </a:solidFill>
                <a:uFillTx/>
                <a:latin typeface="Times New Roman" pitchFamily="18"/>
                <a:ea typeface="Times New Roman" pitchFamily="18"/>
                <a:cs typeface="Times New Roman" pitchFamily="18"/>
              </a:rPr>
            </a:br>
            <a:r>
              <a:rPr lang="fr-FR" sz="2000" b="0" i="0" u="none" strike="noStrike" kern="1200" cap="none" spc="0" baseline="0">
                <a:solidFill>
                  <a:srgbClr val="000000"/>
                </a:solidFill>
                <a:uFillTx/>
                <a:latin typeface="Times New Roman" pitchFamily="18"/>
                <a:ea typeface="Times New Roman" pitchFamily="18"/>
                <a:cs typeface="Times New Roman" pitchFamily="18"/>
              </a:rPr>
              <a:t>à Luc</a:t>
            </a:r>
          </a:p>
        </p:txBody>
      </p:sp>
      <p:sp>
        <p:nvSpPr>
          <p:cNvPr id="9" name="Connecteur droit 9">
            <a:extLst>
              <a:ext uri="{FF2B5EF4-FFF2-40B4-BE49-F238E27FC236}">
                <a16:creationId xmlns:a16="http://schemas.microsoft.com/office/drawing/2014/main" id="{35015BAE-3C80-4DF5-9356-98B0D83EC511}"/>
              </a:ext>
            </a:extLst>
          </p:cNvPr>
          <p:cNvSpPr/>
          <p:nvPr/>
        </p:nvSpPr>
        <p:spPr>
          <a:xfrm>
            <a:off x="1676515" y="3352684"/>
            <a:ext cx="609484" cy="180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sq">
            <a:solidFill>
              <a:srgbClr val="000000"/>
            </a:solidFill>
            <a:prstDash val="solid"/>
            <a:miter/>
            <a:tailEnd type="arrow"/>
          </a:ln>
        </p:spPr>
        <p:txBody>
          <a:bodyPr vert="horz" wrap="square" lIns="90004" tIns="46798" rIns="90004" bIns="46798" anchor="t"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0" name="Connecteur droit 10">
            <a:extLst>
              <a:ext uri="{FF2B5EF4-FFF2-40B4-BE49-F238E27FC236}">
                <a16:creationId xmlns:a16="http://schemas.microsoft.com/office/drawing/2014/main" id="{75369084-281F-42E9-9E4E-2CFBFBACFFC5}"/>
              </a:ext>
            </a:extLst>
          </p:cNvPr>
          <p:cNvSpPr/>
          <p:nvPr/>
        </p:nvSpPr>
        <p:spPr>
          <a:xfrm flipH="1">
            <a:off x="6656402" y="3352684"/>
            <a:ext cx="860404" cy="180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sq">
            <a:solidFill>
              <a:srgbClr val="000000"/>
            </a:solidFill>
            <a:prstDash val="solid"/>
            <a:miter/>
            <a:tailEnd type="arrow"/>
          </a:ln>
        </p:spPr>
        <p:txBody>
          <a:bodyPr vert="horz" wrap="square" lIns="90004" tIns="46798" rIns="90004" bIns="46798" anchor="t"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1" name="Connecteur droit 11">
            <a:extLst>
              <a:ext uri="{FF2B5EF4-FFF2-40B4-BE49-F238E27FC236}">
                <a16:creationId xmlns:a16="http://schemas.microsoft.com/office/drawing/2014/main" id="{4B08800C-0913-493E-B7B7-C3A694A6121B}"/>
              </a:ext>
            </a:extLst>
          </p:cNvPr>
          <p:cNvSpPr/>
          <p:nvPr/>
        </p:nvSpPr>
        <p:spPr>
          <a:xfrm>
            <a:off x="2743200" y="2133715"/>
            <a:ext cx="1435" cy="99035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sq">
            <a:solidFill>
              <a:srgbClr val="000000"/>
            </a:solidFill>
            <a:prstDash val="solid"/>
            <a:miter/>
            <a:tailEnd type="arrow"/>
          </a:ln>
        </p:spPr>
        <p:txBody>
          <a:bodyPr vert="horz" wrap="square" lIns="90004" tIns="46798" rIns="90004" bIns="46798" anchor="t"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2" name="Connecteur droit 12">
            <a:extLst>
              <a:ext uri="{FF2B5EF4-FFF2-40B4-BE49-F238E27FC236}">
                <a16:creationId xmlns:a16="http://schemas.microsoft.com/office/drawing/2014/main" id="{0C356AB3-9C5F-497E-9E13-930BEBF5D9CA}"/>
              </a:ext>
            </a:extLst>
          </p:cNvPr>
          <p:cNvSpPr/>
          <p:nvPr/>
        </p:nvSpPr>
        <p:spPr>
          <a:xfrm>
            <a:off x="6324475" y="2133715"/>
            <a:ext cx="1801" cy="106668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sq">
            <a:solidFill>
              <a:srgbClr val="000000"/>
            </a:solidFill>
            <a:prstDash val="solid"/>
            <a:miter/>
            <a:tailEnd type="arrow"/>
          </a:ln>
        </p:spPr>
        <p:txBody>
          <a:bodyPr vert="horz" wrap="square" lIns="90004" tIns="46798" rIns="90004" bIns="46798" anchor="t"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3" name="ZoneTexte 13">
            <a:extLst>
              <a:ext uri="{FF2B5EF4-FFF2-40B4-BE49-F238E27FC236}">
                <a16:creationId xmlns:a16="http://schemas.microsoft.com/office/drawing/2014/main" id="{1C962179-A0B5-48F4-A4A9-706AF1BFC875}"/>
              </a:ext>
            </a:extLst>
          </p:cNvPr>
          <p:cNvSpPr txBox="1"/>
          <p:nvPr/>
        </p:nvSpPr>
        <p:spPr>
          <a:xfrm>
            <a:off x="2286000" y="4800600"/>
            <a:ext cx="4331631" cy="49244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rPr>
              <a:t>Les Evangiles Synoptiques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E48864F9-8743-48CC-BF0B-CAE4F684D47B}"/>
              </a:ext>
            </a:extLst>
          </p:cNvPr>
          <p:cNvPicPr>
            <a:picLocks noChangeAspect="1"/>
          </p:cNvPicPr>
          <p:nvPr/>
        </p:nvPicPr>
        <p:blipFill>
          <a:blip r:embed="rId3">
            <a:lum/>
            <a:alphaModFix/>
          </a:blip>
          <a:srcRect l="9525" b="20207"/>
          <a:stretch>
            <a:fillRect/>
          </a:stretch>
        </p:blipFill>
        <p:spPr>
          <a:xfrm>
            <a:off x="1523884" y="0"/>
            <a:ext cx="7013521" cy="6750000"/>
          </a:xfrm>
          <a:prstGeom prst="rect">
            <a:avLst/>
          </a:prstGeom>
          <a:noFill/>
          <a:ln cap="flat">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1AD7FF71-7D1B-43C9-8B2B-99ED3D6E6B73}"/>
              </a:ext>
            </a:extLst>
          </p:cNvPr>
          <p:cNvSpPr/>
          <p:nvPr/>
        </p:nvSpPr>
        <p:spPr>
          <a:xfrm>
            <a:off x="673199" y="863641"/>
            <a:ext cx="8121600" cy="523871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On date généralement </a:t>
            </a:r>
            <a:r>
              <a:rPr lang="fr-FR" sz="2600" b="1" i="0" u="none" strike="noStrike" kern="1200" cap="none" spc="0" baseline="0">
                <a:solidFill>
                  <a:srgbClr val="000000"/>
                </a:solidFill>
                <a:uFillTx/>
                <a:latin typeface="Comic Sans MS" pitchFamily="66"/>
                <a:ea typeface="Times New Roman" pitchFamily="18"/>
                <a:cs typeface="Times New Roman" pitchFamily="18"/>
              </a:rPr>
              <a:t>Marc</a:t>
            </a:r>
            <a:r>
              <a:rPr lang="fr-FR" sz="2600" b="0" i="0" u="none" strike="noStrike" kern="1200" cap="none" spc="0" baseline="0">
                <a:solidFill>
                  <a:srgbClr val="000000"/>
                </a:solidFill>
                <a:uFillTx/>
                <a:latin typeface="Comic Sans MS" pitchFamily="66"/>
                <a:ea typeface="Times New Roman" pitchFamily="18"/>
                <a:cs typeface="Times New Roman" pitchFamily="18"/>
              </a:rPr>
              <a:t> des années 70-75,</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Matthieu </a:t>
            </a:r>
            <a:r>
              <a:rPr lang="fr-FR" sz="2600" b="0" i="0" u="none" strike="noStrike" kern="1200" cap="none" spc="0" baseline="0">
                <a:solidFill>
                  <a:srgbClr val="000000"/>
                </a:solidFill>
                <a:uFillTx/>
                <a:latin typeface="Comic Sans MS" pitchFamily="66"/>
                <a:ea typeface="Times New Roman" pitchFamily="18"/>
                <a:cs typeface="Times New Roman" pitchFamily="18"/>
              </a:rPr>
              <a:t>et </a:t>
            </a:r>
            <a:r>
              <a:rPr lang="fr-FR" sz="2600" b="1" i="0" u="none" strike="noStrike" kern="1200" cap="none" spc="0" baseline="0">
                <a:solidFill>
                  <a:srgbClr val="000000"/>
                </a:solidFill>
                <a:uFillTx/>
                <a:latin typeface="Comic Sans MS" pitchFamily="66"/>
                <a:ea typeface="Times New Roman" pitchFamily="18"/>
                <a:cs typeface="Times New Roman" pitchFamily="18"/>
              </a:rPr>
              <a:t>Luc</a:t>
            </a:r>
            <a:r>
              <a:rPr lang="fr-FR" sz="2600" b="0" i="0" u="none" strike="noStrike" kern="1200" cap="none" spc="0" baseline="0">
                <a:solidFill>
                  <a:srgbClr val="000000"/>
                </a:solidFill>
                <a:uFillTx/>
                <a:latin typeface="Comic Sans MS" pitchFamily="66"/>
                <a:ea typeface="Times New Roman" pitchFamily="18"/>
                <a:cs typeface="Times New Roman" pitchFamily="18"/>
              </a:rPr>
              <a:t> des années 80 à 90.</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Plus tardif, l'évangile de </a:t>
            </a:r>
            <a:r>
              <a:rPr lang="fr-FR" sz="2600" b="1" i="0" u="none" strike="noStrike" kern="1200" cap="none" spc="0" baseline="0">
                <a:solidFill>
                  <a:srgbClr val="000000"/>
                </a:solidFill>
                <a:uFillTx/>
                <a:latin typeface="Comic Sans MS" pitchFamily="66"/>
                <a:ea typeface="Times New Roman" pitchFamily="18"/>
                <a:cs typeface="Times New Roman" pitchFamily="18"/>
              </a:rPr>
              <a:t>Jean</a:t>
            </a:r>
            <a:r>
              <a:rPr lang="fr-FR" sz="2600" b="0" i="0" u="none" strike="noStrike" kern="1200" cap="none" spc="0" baseline="0">
                <a:solidFill>
                  <a:srgbClr val="000000"/>
                </a:solidFill>
                <a:uFillTx/>
                <a:latin typeface="Comic Sans MS" pitchFamily="66"/>
                <a:ea typeface="Times New Roman" pitchFamily="18"/>
                <a:cs typeface="Times New Roman" pitchFamily="18"/>
              </a:rPr>
              <a:t> représente la</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méditation  d'un groupe à tendance mystique,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qui se réfère à l'apôtre Jean, et à ses successeurs.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On parle souvent de « trajectoire de l'école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Johannique » (entre 90 et 95).</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Une école dans laquelle les débats furent nombreux</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et difficiles, se soldant pas le départ d'une partie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de la communauté, tandis que l'autre rejoint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0" cap="none" spc="0" baseline="0">
                <a:solidFill>
                  <a:srgbClr val="000000"/>
                </a:solidFill>
                <a:uFillTx/>
                <a:latin typeface="Comic Sans MS" pitchFamily="66"/>
                <a:ea typeface="Times New Roman" pitchFamily="18"/>
                <a:cs typeface="Times New Roman" pitchFamily="18"/>
              </a:rPr>
              <a:t>l</a:t>
            </a:r>
            <a:r>
              <a:rPr lang="fr-FR" sz="2600" b="0" i="0" u="none" strike="noStrike" kern="1200" cap="none" spc="0" baseline="0">
                <a:solidFill>
                  <a:srgbClr val="000000"/>
                </a:solidFill>
                <a:uFillTx/>
                <a:latin typeface="Comic Sans MS" pitchFamily="66"/>
                <a:ea typeface="Times New Roman" pitchFamily="18"/>
                <a:cs typeface="Times New Roman" pitchFamily="18"/>
              </a:rPr>
              <a:t>a « grande Eglise » (</a:t>
            </a:r>
            <a:r>
              <a:rPr lang="fr-FR" sz="2600" b="0" i="1" u="none" strike="noStrike" kern="1200" cap="none" spc="0" baseline="0">
                <a:solidFill>
                  <a:srgbClr val="000000"/>
                </a:solidFill>
                <a:uFillTx/>
                <a:latin typeface="Comic Sans MS" pitchFamily="66"/>
                <a:ea typeface="Times New Roman" pitchFamily="18"/>
                <a:cs typeface="Times New Roman" pitchFamily="18"/>
              </a:rPr>
              <a:t>Jn </a:t>
            </a:r>
            <a:r>
              <a:rPr lang="fr-FR" sz="2600" b="0" i="0" u="none" strike="noStrike" kern="1200" cap="none" spc="0" baseline="0">
                <a:solidFill>
                  <a:srgbClr val="000000"/>
                </a:solidFill>
                <a:uFillTx/>
                <a:latin typeface="Comic Sans MS" pitchFamily="66"/>
                <a:ea typeface="Times New Roman" pitchFamily="18"/>
                <a:cs typeface="Times New Roman" pitchFamily="18"/>
              </a:rPr>
              <a:t> 21 ; 1.2.3 </a:t>
            </a:r>
            <a:r>
              <a:rPr lang="fr-FR" sz="2600" b="0" i="1" u="none" strike="noStrike" kern="1200" cap="none" spc="0" baseline="0">
                <a:solidFill>
                  <a:srgbClr val="000000"/>
                </a:solidFill>
                <a:uFillTx/>
                <a:latin typeface="Comic Sans MS" pitchFamily="66"/>
                <a:ea typeface="Times New Roman" pitchFamily="18"/>
                <a:cs typeface="Times New Roman" pitchFamily="18"/>
              </a:rPr>
              <a:t>Jn</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B1F6196A-C82B-4A3A-935E-68443D95CF57}"/>
              </a:ext>
            </a:extLst>
          </p:cNvPr>
          <p:cNvSpPr/>
          <p:nvPr/>
        </p:nvSpPr>
        <p:spPr>
          <a:xfrm>
            <a:off x="215999" y="287277"/>
            <a:ext cx="8783644" cy="61214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   C- Le Canon des Ecritures</a:t>
            </a:r>
            <a:r>
              <a:rPr lang="fr-FR" sz="2600" b="0" i="0" u="none" strike="noStrike" kern="1200" cap="none" spc="0" baseline="0">
                <a:solidFill>
                  <a:srgbClr val="000000"/>
                </a:solidFill>
                <a:uFillTx/>
                <a:latin typeface="Comic Sans MS" pitchFamily="66"/>
                <a:ea typeface="Times New Roman" pitchFamily="18"/>
                <a:cs typeface="Times New Roman" pitchFamily="18"/>
              </a:rPr>
              <a:t> (jusqu'au 4ème siècle)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L'un et l'autre Testament (contre Marcion vers 150).</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Quatre évangiles et non pas un seul (contre le </a:t>
            </a:r>
            <a:r>
              <a:rPr lang="fr-FR" sz="2600" b="0" i="1" u="none" strike="noStrike" kern="1200" cap="none" spc="0" baseline="0">
                <a:solidFill>
                  <a:srgbClr val="000000"/>
                </a:solidFill>
                <a:uFillTx/>
                <a:latin typeface="Comic Sans MS" pitchFamily="66"/>
                <a:ea typeface="Times New Roman" pitchFamily="18"/>
                <a:cs typeface="Times New Roman" pitchFamily="18"/>
              </a:rPr>
              <a:t>Diatessaron </a:t>
            </a:r>
            <a:r>
              <a:rPr lang="fr-FR" sz="2600" b="0" i="0" u="none" strike="noStrike" kern="1200" cap="none" spc="0" baseline="0">
                <a:solidFill>
                  <a:srgbClr val="000000"/>
                </a:solidFill>
                <a:uFillTx/>
                <a:latin typeface="Comic Sans MS" pitchFamily="66"/>
                <a:ea typeface="Times New Roman" pitchFamily="18"/>
                <a:cs typeface="Times New Roman" pitchFamily="18"/>
              </a:rPr>
              <a:t> de Tatien vers 170).</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Quatre évangiles (Mémoires des apôtres), et pas d’autre (oubli des évangiles dits « apocryphes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Critères de choix des écrits (Irénée de Lyon, vers 175).</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tradition apostolique.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La</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r>
              <a:rPr lang="fr-FR" sz="2600" b="1" i="0" u="none" strike="noStrike" kern="1200" cap="none" spc="0" baseline="0">
                <a:solidFill>
                  <a:srgbClr val="000000"/>
                </a:solidFill>
                <a:uFillTx/>
                <a:latin typeface="Comic Sans MS" pitchFamily="66"/>
                <a:ea typeface="Times New Roman" pitchFamily="18"/>
                <a:cs typeface="Times New Roman" pitchFamily="18"/>
              </a:rPr>
              <a:t>règle de foi </a:t>
            </a:r>
            <a:r>
              <a:rPr lang="fr-FR" sz="2600" b="0" i="0" u="none" strike="noStrike" kern="1200" cap="none" spc="0" baseline="0">
                <a:solidFill>
                  <a:srgbClr val="000000"/>
                </a:solidFill>
                <a:uFillTx/>
                <a:latin typeface="Comic Sans MS" pitchFamily="66"/>
                <a:ea typeface="Times New Roman" pitchFamily="18"/>
                <a:cs typeface="Times New Roman" pitchFamily="18"/>
              </a:rPr>
              <a:t>: le « sens » de la foi des fidèles et de leurs évêques (épiscopes).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 lent processus d’échanges et de reconnaissance mutuelle : le canon de Muratori (fin 2ème 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lettre festale 39 d'Athanase (367).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0858C759-AB7C-42C5-BDEB-95F6B7D37B20}"/>
              </a:ext>
            </a:extLst>
          </p:cNvPr>
          <p:cNvSpPr/>
          <p:nvPr/>
        </p:nvSpPr>
        <p:spPr>
          <a:xfrm>
            <a:off x="533241" y="950043"/>
            <a:ext cx="8423279" cy="54007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1" i="0" u="none" strike="noStrike" kern="1200" cap="none" spc="0" baseline="0">
                <a:solidFill>
                  <a:srgbClr val="DC2300"/>
                </a:solidFill>
                <a:uFillTx/>
                <a:latin typeface="Comic Sans MS" pitchFamily="66"/>
                <a:ea typeface="Times New Roman" pitchFamily="18"/>
                <a:cs typeface="Times New Roman" pitchFamily="18"/>
              </a:rPr>
              <a:t>Ouverture</a:t>
            </a:r>
            <a:r>
              <a:rPr lang="fr-FR" sz="2800" b="0" i="0" u="none" strike="noStrike" kern="1200" cap="none" spc="0" baseline="0">
                <a:solidFill>
                  <a:srgbClr val="DC23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Times New Roman" pitchFamily="18"/>
                <a:ea typeface="Times New Roman" pitchFamily="18"/>
                <a:cs typeface="Times New Roman" pitchFamily="18"/>
              </a:rPr>
              <a:t>Vers 52/53 ap. J.-C., Paul écrit aux Corinthiens </a:t>
            </a:r>
            <a:r>
              <a:rPr lang="fr-FR" sz="2800" b="0" i="0" u="none" strike="noStrike" kern="1200" cap="none" spc="0" baseline="0">
                <a:solidFill>
                  <a:srgbClr val="000000"/>
                </a:solidFill>
                <a:uFillTx/>
                <a:latin typeface="Comic Sans MS" pitchFamily="66"/>
                <a:ea typeface="Times New Roman" pitchFamily="18"/>
                <a:cs typeface="Times New Roman" pitchFamily="18"/>
              </a:rPr>
              <a: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Comic Sans MS" pitchFamily="66"/>
                <a:ea typeface="Times New Roman" pitchFamily="18"/>
                <a:cs typeface="Times New Roman" pitchFamily="18"/>
              </a:rPr>
              <a:t>« Il n'y a pour nous qu'un seul Dieu et Père,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Comic Sans MS" pitchFamily="66"/>
                <a:ea typeface="Times New Roman" pitchFamily="18"/>
                <a:cs typeface="Times New Roman" pitchFamily="18"/>
              </a:rPr>
              <a:t>de qui tout vient, et vers qui nous allons,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Comic Sans MS" pitchFamily="66"/>
                <a:ea typeface="Times New Roman" pitchFamily="18"/>
                <a:cs typeface="Times New Roman" pitchFamily="18"/>
              </a:rPr>
              <a:t>Et un seul Seigneur Jésus Christ, </a:t>
            </a:r>
            <a:br>
              <a:rPr lang="fr-FR" sz="2800" b="0" i="0" u="none" strike="noStrike" kern="1200" cap="none" spc="0" baseline="0">
                <a:solidFill>
                  <a:srgbClr val="000000"/>
                </a:solidFill>
                <a:uFillTx/>
                <a:latin typeface="Comic Sans MS" pitchFamily="66"/>
                <a:ea typeface="Times New Roman" pitchFamily="18"/>
                <a:cs typeface="Times New Roman" pitchFamily="18"/>
              </a:rPr>
            </a:br>
            <a:r>
              <a:rPr lang="fr-FR" sz="2800" b="0" i="0" u="none" strike="noStrike" kern="1200" cap="none" spc="0" baseline="0">
                <a:solidFill>
                  <a:srgbClr val="000000"/>
                </a:solidFill>
                <a:uFillTx/>
                <a:latin typeface="Comic Sans MS" pitchFamily="66"/>
                <a:ea typeface="Times New Roman" pitchFamily="18"/>
                <a:cs typeface="Times New Roman" pitchFamily="18"/>
              </a:rPr>
              <a:t>par qui tout existe et par qui nous sommes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Comic Sans MS" pitchFamily="66"/>
                <a:ea typeface="Times New Roman" pitchFamily="18"/>
                <a:cs typeface="Times New Roman" pitchFamily="18"/>
              </a:rPr>
              <a:t>(1 Co 8, 6)</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Times New Roman" pitchFamily="18"/>
                <a:ea typeface="Times New Roman" pitchFamily="18"/>
                <a:cs typeface="Times New Roman" pitchFamily="18"/>
              </a:rPr>
              <a:t>La question reste posée à chacun :</a:t>
            </a:r>
            <a:br>
              <a:rPr lang="fr-FR" sz="2600" b="0" i="0" u="none" strike="noStrike" kern="1200" cap="none" spc="0" baseline="0">
                <a:solidFill>
                  <a:srgbClr val="000000"/>
                </a:solidFill>
                <a:uFillTx/>
                <a:latin typeface="Comic Sans MS" pitchFamily="66"/>
                <a:ea typeface="Times New Roman" pitchFamily="18"/>
                <a:cs typeface="Times New Roman" pitchFamily="18"/>
              </a:rPr>
            </a:b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 Et vous qui dites-vous que je suis ? » </a:t>
            </a:r>
            <a:r>
              <a:rPr lang="fr-FR" sz="2600" b="0" i="0" u="none" strike="noStrike" kern="1200" cap="none" spc="0" baseline="0">
                <a:solidFill>
                  <a:srgbClr val="000000"/>
                </a:solidFill>
                <a:uFillTx/>
                <a:latin typeface="Comic Sans MS" pitchFamily="66"/>
                <a:ea typeface="Times New Roman" pitchFamily="18"/>
                <a:cs typeface="Times New Roman" pitchFamily="18"/>
              </a:rPr>
              <a:t>(Marc 8, 29)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9DDAD37-B270-4461-BB39-2E7E6F70F5E6}"/>
              </a:ext>
            </a:extLst>
          </p:cNvPr>
          <p:cNvSpPr txBox="1"/>
          <p:nvPr/>
        </p:nvSpPr>
        <p:spPr>
          <a:xfrm>
            <a:off x="357813" y="689110"/>
            <a:ext cx="8613913" cy="569386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rPr>
              <a:t>Une journée en 4 temps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rPr>
              <a:t>1- Le retour d’exil et la naissance du judaïsme                        	de 520 à 4 avant Jésus Christ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rPr>
              <a:t>2- Le milieu du Nouveau Testament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rPr>
              <a:t>    de la mort d’Hérode le Grand à 90 ap.J.-C.</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rPr>
              <a:t>3- De la foi pascale aux Evangiles :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rPr>
              <a:t>    les livres des témoins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rPr>
              <a:t>4- Des premiers écrits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rPr>
              <a:t>    au Canon du Nouveau Testament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BD1FC248-9C62-422B-958C-1BD984F6A559}"/>
              </a:ext>
            </a:extLst>
          </p:cNvPr>
          <p:cNvSpPr/>
          <p:nvPr/>
        </p:nvSpPr>
        <p:spPr>
          <a:xfrm>
            <a:off x="503276" y="0"/>
            <a:ext cx="6191283" cy="76103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558003" tIns="512996" rIns="558003" bIns="512996"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Times New Roman" pitchFamily="18"/>
                <a:ea typeface="Times New Roman" pitchFamily="18"/>
                <a:cs typeface="Times New Roman" pitchFamily="18"/>
              </a:rPr>
              <a:t>Livres du Nouveau Testament (27)</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Evangile selon Matthieu</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Evangile selon Marc</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Evangile selon Luc</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Evangile selon Jean</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Actes des Apôtres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Romains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1 Corinthiens</a:t>
            </a:r>
          </a:p>
          <a:p>
            <a:pPr marL="0" marR="0" lvl="0" indent="0" algn="l" defTabSz="914400" rtl="0" fontAlgn="auto" hangingPunct="1">
              <a:lnSpc>
                <a:spcPct val="100000"/>
              </a:lnSpc>
              <a:spcBef>
                <a:spcPts val="0"/>
              </a:spcBef>
              <a:spcAft>
                <a:spcPts val="0"/>
              </a:spcAft>
              <a:buNone/>
              <a:tabLst>
                <a:tab pos="0" algn="l"/>
                <a:tab pos="447479" algn="l"/>
                <a:tab pos="896761" algn="l"/>
                <a:tab pos="1346042" algn="l"/>
                <a:tab pos="1795323" algn="l"/>
                <a:tab pos="2244595" algn="l"/>
                <a:tab pos="2693877" algn="l"/>
                <a:tab pos="3143158" algn="l"/>
                <a:tab pos="3592439" algn="l"/>
                <a:tab pos="4041721" algn="l"/>
                <a:tab pos="4491002" algn="l"/>
                <a:tab pos="4940283" algn="l"/>
                <a:tab pos="5389555" algn="l"/>
                <a:tab pos="5838480" algn="l"/>
                <a:tab pos="6287761" algn="l"/>
                <a:tab pos="6737043" algn="l"/>
                <a:tab pos="7186315" algn="l"/>
                <a:tab pos="7635596" algn="l"/>
                <a:tab pos="8084877" algn="l"/>
                <a:tab pos="8534159" algn="l"/>
                <a:tab pos="8983440" algn="l"/>
                <a:tab pos="8985241" algn="l"/>
                <a:tab pos="9434157" algn="l"/>
                <a:tab pos="9883438" algn="l"/>
                <a:tab pos="10332720" algn="l"/>
                <a:tab pos="1078200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2 Corinthiens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Galates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Ephésiens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Philippiens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Colossiens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1 Thessaloniciens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2 Thessaloniciens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8E727B-A149-4CA0-BB4B-D4B13B91BAF3}"/>
              </a:ext>
            </a:extLst>
          </p:cNvPr>
          <p:cNvSpPr/>
          <p:nvPr/>
        </p:nvSpPr>
        <p:spPr>
          <a:xfrm>
            <a:off x="1027291" y="724387"/>
            <a:ext cx="6697339" cy="563231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1 - 2 Timothée	</a:t>
            </a:r>
            <a:r>
              <a:rPr lang="fr-FR" sz="2400" b="0" i="1" u="none" strike="noStrike" kern="1200" cap="none" spc="0" baseline="0">
                <a:solidFill>
                  <a:srgbClr val="000000"/>
                </a:solidFill>
                <a:uFillTx/>
                <a:latin typeface="Times New Roman" pitchFamily="18"/>
                <a:ea typeface="Times New Roman" pitchFamily="18"/>
              </a:rPr>
              <a:t>(Lettres Pastorales)</a:t>
            </a:r>
            <a:endParaRPr lang="fr-FR" sz="2400" b="0" i="0" u="none" strike="noStrike" kern="1200" cap="none" spc="0" baseline="0">
              <a:solidFill>
                <a:srgbClr val="000000"/>
              </a:solidFill>
              <a:uFillTx/>
              <a:latin typeface="Times New Roman" pitchFamily="18"/>
              <a:ea typeface="Times New Roman" pitchFamily="18"/>
            </a:endParaRPr>
          </a:p>
          <a:p>
            <a:pPr marL="0" marR="0" lvl="0" indent="0" algn="l" defTabSz="914400" rtl="0" fontAlgn="auto" hangingPunct="1">
              <a:lnSpc>
                <a:spcPct val="100000"/>
              </a:lnSpc>
              <a:spcBef>
                <a:spcPts val="0"/>
              </a:spcBef>
              <a:spcAft>
                <a:spcPts val="0"/>
              </a:spcAft>
              <a:buNone/>
              <a:tabLst>
                <a:tab pos="1457955" algn="l"/>
                <a:tab pos="2514600" algn="l"/>
                <a:tab pos="3312157" algn="l"/>
                <a:tab pos="3657600" algn="l"/>
                <a:tab pos="4140202" algn="l"/>
                <a:tab pos="4914900"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Tite</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 </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Philémon</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Hébreux</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 </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Jacques</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1 Pierre</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2 Pierre</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1 Jean 	(</a:t>
            </a:r>
            <a:r>
              <a:rPr lang="fr-FR" sz="2400" b="0" i="1" u="none" strike="noStrike" kern="1200" cap="none" spc="0" baseline="0">
                <a:solidFill>
                  <a:srgbClr val="000000"/>
                </a:solidFill>
                <a:uFillTx/>
                <a:latin typeface="Times New Roman" pitchFamily="18"/>
                <a:ea typeface="Times New Roman" pitchFamily="18"/>
              </a:rPr>
              <a:t>Epîtres catholiques)	</a:t>
            </a:r>
            <a:endParaRPr lang="fr-FR" sz="2400" b="0" i="0" u="none" strike="noStrike" kern="1200" cap="none" spc="0" baseline="0">
              <a:solidFill>
                <a:srgbClr val="000000"/>
              </a:solidFill>
              <a:uFillTx/>
              <a:latin typeface="Times New Roman" pitchFamily="18"/>
              <a:ea typeface="Times New Roman" pitchFamily="18"/>
            </a:endParaRP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2 Jean</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3 Jean</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Jude</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 </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Apocalypse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ACF278B6-DABE-48CC-A34A-CA07B2E711C8}"/>
              </a:ext>
            </a:extLst>
          </p:cNvPr>
          <p:cNvSpPr/>
          <p:nvPr/>
        </p:nvSpPr>
        <p:spPr>
          <a:xfrm>
            <a:off x="1079641" y="647642"/>
            <a:ext cx="257037" cy="45576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 </a:t>
            </a:r>
          </a:p>
        </p:txBody>
      </p:sp>
      <p:sp>
        <p:nvSpPr>
          <p:cNvPr id="3" name="Forme libre : forme 2">
            <a:extLst>
              <a:ext uri="{FF2B5EF4-FFF2-40B4-BE49-F238E27FC236}">
                <a16:creationId xmlns:a16="http://schemas.microsoft.com/office/drawing/2014/main" id="{C1BBB2ED-441D-4459-A8EC-42E58726ABD2}"/>
              </a:ext>
            </a:extLst>
          </p:cNvPr>
          <p:cNvSpPr/>
          <p:nvPr/>
        </p:nvSpPr>
        <p:spPr>
          <a:xfrm>
            <a:off x="1079641" y="863641"/>
            <a:ext cx="180722" cy="82223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pic>
        <p:nvPicPr>
          <p:cNvPr id="4" name="">
            <a:extLst>
              <a:ext uri="{FF2B5EF4-FFF2-40B4-BE49-F238E27FC236}">
                <a16:creationId xmlns:a16="http://schemas.microsoft.com/office/drawing/2014/main" id="{63C54579-3DD1-4993-8414-C3462FBCB4A4}"/>
              </a:ext>
            </a:extLst>
          </p:cNvPr>
          <p:cNvPicPr>
            <a:picLocks noChangeAspect="1"/>
          </p:cNvPicPr>
          <p:nvPr/>
        </p:nvPicPr>
        <p:blipFill>
          <a:blip r:embed="rId3">
            <a:lum/>
            <a:alphaModFix/>
          </a:blip>
          <a:srcRect/>
          <a:stretch>
            <a:fillRect/>
          </a:stretch>
        </p:blipFill>
        <p:spPr>
          <a:xfrm>
            <a:off x="431642" y="1152363"/>
            <a:ext cx="8064715" cy="4608722"/>
          </a:xfrm>
          <a:prstGeom prst="rect">
            <a:avLst/>
          </a:prstGeom>
          <a:noFill/>
          <a:ln cap="flat">
            <a:noFill/>
          </a:ln>
        </p:spPr>
      </p:pic>
      <p:sp>
        <p:nvSpPr>
          <p:cNvPr id="5" name="Forme libre : forme 4">
            <a:extLst>
              <a:ext uri="{FF2B5EF4-FFF2-40B4-BE49-F238E27FC236}">
                <a16:creationId xmlns:a16="http://schemas.microsoft.com/office/drawing/2014/main" id="{D0CC93E6-195F-49FF-B649-AF57362ECF95}"/>
              </a:ext>
            </a:extLst>
          </p:cNvPr>
          <p:cNvSpPr/>
          <p:nvPr/>
        </p:nvSpPr>
        <p:spPr>
          <a:xfrm>
            <a:off x="936720" y="576355"/>
            <a:ext cx="4095716" cy="45539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L'empire perse vers 500 av. J.C.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E6A561FA-585D-414D-AAF4-CBD746D63CDA}"/>
              </a:ext>
            </a:extLst>
          </p:cNvPr>
          <p:cNvSpPr/>
          <p:nvPr/>
        </p:nvSpPr>
        <p:spPr>
          <a:xfrm>
            <a:off x="219236" y="44284"/>
            <a:ext cx="8637477" cy="96372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1" compatLnSpc="1">
            <a:noAutofit/>
          </a:bodyPr>
          <a:lstStyle/>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1" i="0" u="none" strike="noStrike" kern="1200" cap="none" spc="0" baseline="0">
                <a:solidFill>
                  <a:srgbClr val="CC3300"/>
                </a:solidFill>
                <a:uFillTx/>
                <a:latin typeface="Comic Sans MS" pitchFamily="66"/>
                <a:ea typeface="Times New Roman" pitchFamily="18"/>
                <a:cs typeface="Times New Roman" pitchFamily="18"/>
              </a:rPr>
              <a:t> La naissance du judaïsme ( 5ème/4</a:t>
            </a:r>
            <a:r>
              <a:rPr lang="fr-FR" sz="2800" b="1" i="0" u="none" strike="noStrike" kern="1200" cap="none" spc="0" baseline="30000">
                <a:solidFill>
                  <a:srgbClr val="CC3300"/>
                </a:solidFill>
                <a:uFillTx/>
                <a:latin typeface="Comic Sans MS" pitchFamily="66"/>
                <a:ea typeface="Times New Roman" pitchFamily="18"/>
                <a:cs typeface="Times New Roman" pitchFamily="18"/>
              </a:rPr>
              <a:t>ème </a:t>
            </a:r>
            <a:r>
              <a:rPr lang="fr-FR" sz="2800" b="1" i="0" u="none" strike="noStrike" kern="1200" cap="none" spc="0" baseline="0">
                <a:solidFill>
                  <a:srgbClr val="CC3300"/>
                </a:solidFill>
                <a:uFillTx/>
                <a:latin typeface="Comic Sans MS" pitchFamily="66"/>
                <a:ea typeface="Times New Roman" pitchFamily="18"/>
                <a:cs typeface="Times New Roman" pitchFamily="18"/>
              </a:rPr>
              <a:t>siècle)</a:t>
            </a:r>
          </a:p>
        </p:txBody>
      </p:sp>
      <p:sp>
        <p:nvSpPr>
          <p:cNvPr id="3" name="Forme libre : forme 2">
            <a:extLst>
              <a:ext uri="{FF2B5EF4-FFF2-40B4-BE49-F238E27FC236}">
                <a16:creationId xmlns:a16="http://schemas.microsoft.com/office/drawing/2014/main" id="{A5F19A45-5526-4575-88A6-B2AA7C5E14E3}"/>
              </a:ext>
            </a:extLst>
          </p:cNvPr>
          <p:cNvSpPr/>
          <p:nvPr/>
        </p:nvSpPr>
        <p:spPr>
          <a:xfrm>
            <a:off x="609484" y="1371600"/>
            <a:ext cx="7712278" cy="51912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4" name="Forme libre : forme 3">
            <a:extLst>
              <a:ext uri="{FF2B5EF4-FFF2-40B4-BE49-F238E27FC236}">
                <a16:creationId xmlns:a16="http://schemas.microsoft.com/office/drawing/2014/main" id="{F19355B8-D48B-4C6E-9070-90EC1FCA068A}"/>
              </a:ext>
            </a:extLst>
          </p:cNvPr>
          <p:cNvSpPr/>
          <p:nvPr/>
        </p:nvSpPr>
        <p:spPr>
          <a:xfrm>
            <a:off x="336599" y="863641"/>
            <a:ext cx="8023320" cy="8127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La libération (-538)  et la domination perse.</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Cyrus, roi des perses prend Babylone en -539.</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Edit de Cyrus, autorisant les juifs à rentrer chez eux et à pratiquer leur religion.</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1"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 retour à Jérusalem par vagues successives :</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 nouvel exode et une nouvelle création </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t>
            </a:r>
            <a:r>
              <a:rPr lang="fr-FR" sz="2600" b="0" i="1" u="none" strike="noStrike" kern="1200" cap="none" spc="0" baseline="0">
                <a:solidFill>
                  <a:srgbClr val="000000"/>
                </a:solidFill>
                <a:uFillTx/>
                <a:latin typeface="Comic Sans MS" pitchFamily="66"/>
                <a:ea typeface="Times New Roman" pitchFamily="18"/>
                <a:cs typeface="Times New Roman" pitchFamily="18"/>
              </a:rPr>
              <a:t>Isaïe</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r>
              <a:rPr lang="fr-FR" sz="2600" b="0" i="1" u="none" strike="noStrike" kern="1200" cap="none" spc="0" baseline="0">
                <a:solidFill>
                  <a:srgbClr val="000000"/>
                </a:solidFill>
                <a:uFillTx/>
                <a:latin typeface="Comic Sans MS" pitchFamily="66"/>
                <a:ea typeface="Times New Roman" pitchFamily="18"/>
                <a:cs typeface="Times New Roman" pitchFamily="18"/>
              </a:rPr>
              <a:t>43, 14-21).</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Une difficile installation : tension entre ceux qui reviennent et ceux qui sont restés (« le peuple de la terre »).</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question de la reconstruction du Temple.</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284040" marR="0" lvl="0"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 judaïsme de la diaspora ; développement des synagogues.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Times New Roman" pitchFamily="18"/>
              <a:ea typeface="Times New Roman" pitchFamily="18"/>
              <a:cs typeface="Times New Roman" pitchFamily="18"/>
            </a:endParaRP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Times New Roman" pitchFamily="18"/>
              <a:ea typeface="Times New Roman" pitchFamily="18"/>
              <a:cs typeface="Times New Roman" pitchFamily="1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8EA01974-6ACD-4016-8A3B-E4EEDFB130A5}"/>
              </a:ext>
            </a:extLst>
          </p:cNvPr>
          <p:cNvSpPr/>
          <p:nvPr/>
        </p:nvSpPr>
        <p:spPr>
          <a:xfrm>
            <a:off x="503276" y="719276"/>
            <a:ext cx="7621560" cy="26604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30197" algn="l"/>
                <a:tab pos="879122" algn="l"/>
                <a:tab pos="1328403" algn="l"/>
                <a:tab pos="1777675" algn="l"/>
                <a:tab pos="2226957" algn="l"/>
                <a:tab pos="2676238" algn="l"/>
                <a:tab pos="3125519" algn="l"/>
                <a:tab pos="3574801" algn="l"/>
                <a:tab pos="4024082" algn="l"/>
                <a:tab pos="4473363" algn="l"/>
                <a:tab pos="4922635" algn="l"/>
                <a:tab pos="5389555" algn="l"/>
                <a:tab pos="5821198" algn="l"/>
                <a:tab pos="6270479" algn="l"/>
                <a:tab pos="6719761" algn="l"/>
                <a:tab pos="7169042" algn="l"/>
                <a:tab pos="7618323" algn="l"/>
                <a:tab pos="8067595" algn="l"/>
                <a:tab pos="8516877" algn="l"/>
                <a:tab pos="8966158" algn="l"/>
                <a:tab pos="8967603" algn="l"/>
                <a:tab pos="9416884" algn="l"/>
                <a:tab pos="9866156" algn="l"/>
                <a:tab pos="10321920" algn="l"/>
                <a:tab pos="10779120" algn="l"/>
                <a:tab pos="10780556" algn="l"/>
                <a:tab pos="1078200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 	</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p>
        </p:txBody>
      </p:sp>
      <p:sp>
        <p:nvSpPr>
          <p:cNvPr id="3" name="Forme libre : forme 2">
            <a:extLst>
              <a:ext uri="{FF2B5EF4-FFF2-40B4-BE49-F238E27FC236}">
                <a16:creationId xmlns:a16="http://schemas.microsoft.com/office/drawing/2014/main" id="{9DC51F9E-2273-4D04-A82C-09FFC5C1B9CB}"/>
              </a:ext>
            </a:extLst>
          </p:cNvPr>
          <p:cNvSpPr/>
          <p:nvPr/>
        </p:nvSpPr>
        <p:spPr>
          <a:xfrm>
            <a:off x="250920" y="647642"/>
            <a:ext cx="8389802" cy="55880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30197" algn="l"/>
                <a:tab pos="879122" algn="l"/>
                <a:tab pos="1328403" algn="l"/>
                <a:tab pos="1777675" algn="l"/>
                <a:tab pos="2226957" algn="l"/>
                <a:tab pos="2676238" algn="l"/>
                <a:tab pos="3125519" algn="l"/>
                <a:tab pos="3574801" algn="l"/>
                <a:tab pos="4024082" algn="l"/>
                <a:tab pos="4473363" algn="l"/>
                <a:tab pos="4922635" algn="l"/>
                <a:tab pos="5389555" algn="l"/>
                <a:tab pos="5821198" algn="l"/>
                <a:tab pos="6270479" algn="l"/>
                <a:tab pos="6719761" algn="l"/>
                <a:tab pos="7169042" algn="l"/>
                <a:tab pos="7618323" algn="l"/>
                <a:tab pos="8067595" algn="l"/>
                <a:tab pos="8516877" algn="l"/>
                <a:tab pos="8966158" algn="l"/>
                <a:tab pos="8967603" algn="l"/>
                <a:tab pos="9416884" algn="l"/>
                <a:tab pos="9866156" algn="l"/>
                <a:tab pos="10321920" algn="l"/>
                <a:tab pos="10779120" algn="l"/>
                <a:tab pos="10780556" algn="l"/>
                <a:tab pos="1078200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	La naissance du « judaïsme »</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30197" algn="l"/>
                <a:tab pos="879122" algn="l"/>
                <a:tab pos="1328403" algn="l"/>
                <a:tab pos="1777675" algn="l"/>
                <a:tab pos="2226957" algn="l"/>
                <a:tab pos="2676238" algn="l"/>
                <a:tab pos="3125519" algn="l"/>
                <a:tab pos="3574801" algn="l"/>
                <a:tab pos="4024082" algn="l"/>
                <a:tab pos="4473363" algn="l"/>
                <a:tab pos="4922635" algn="l"/>
                <a:tab pos="5389555" algn="l"/>
                <a:tab pos="5821198" algn="l"/>
                <a:tab pos="6270479" algn="l"/>
                <a:tab pos="6719761" algn="l"/>
                <a:tab pos="7169042" algn="l"/>
                <a:tab pos="7618323" algn="l"/>
                <a:tab pos="8067595" algn="l"/>
                <a:tab pos="8516877" algn="l"/>
                <a:tab pos="8966158" algn="l"/>
                <a:tab pos="8967603" algn="l"/>
                <a:tab pos="9416884" algn="l"/>
                <a:tab pos="9866156" algn="l"/>
                <a:tab pos="10321920" algn="l"/>
                <a:tab pos="10779120" algn="l"/>
                <a:tab pos="10780556" algn="l"/>
                <a:tab pos="10782001" algn="l"/>
              </a:tabLst>
              <a:defRPr sz="1800" b="0" i="0" u="none" strike="noStrike" kern="0" cap="none" spc="0" baseline="0">
                <a:solidFill>
                  <a:srgbClr val="000000"/>
                </a:solidFill>
                <a:uFillTx/>
              </a:defRPr>
            </a:pPr>
            <a:r>
              <a:rPr lang="fr-FR" sz="2600" b="0" i="0" u="none" strike="noStrike" kern="0" cap="none" spc="0" baseline="0">
                <a:solidFill>
                  <a:srgbClr val="000000"/>
                </a:solidFill>
                <a:uFillTx/>
                <a:latin typeface="Comic Sans MS" pitchFamily="66"/>
                <a:ea typeface="Times New Roman" pitchFamily="18"/>
                <a:cs typeface="Times New Roman" pitchFamily="18"/>
              </a:rPr>
              <a:t>     </a:t>
            </a:r>
            <a:r>
              <a:rPr lang="fr-FR" sz="2600" b="0" i="0" u="none" strike="noStrike" kern="1200" cap="none" spc="0" baseline="0">
                <a:solidFill>
                  <a:srgbClr val="000000"/>
                </a:solidFill>
                <a:uFillTx/>
                <a:latin typeface="Comic Sans MS" pitchFamily="66"/>
                <a:ea typeface="Times New Roman" pitchFamily="18"/>
                <a:cs typeface="Times New Roman" pitchFamily="18"/>
              </a:rPr>
              <a:t>La foi au Dieu unique qui a donné sa Loi à Moïse</a:t>
            </a:r>
          </a:p>
          <a:p>
            <a:pPr marL="742675" marR="0" lvl="1" indent="-268202" algn="l" defTabSz="914400" rtl="0" fontAlgn="auto" hangingPunct="1">
              <a:lnSpc>
                <a:spcPct val="100000"/>
              </a:lnSpc>
              <a:spcBef>
                <a:spcPts val="0"/>
              </a:spcBef>
              <a:spcAft>
                <a:spcPts val="0"/>
              </a:spcAft>
              <a:buNone/>
              <a:tabLst>
                <a:tab pos="742675" algn="l"/>
                <a:tab pos="879112" algn="l"/>
                <a:tab pos="1328393" algn="l"/>
                <a:tab pos="1777675" algn="l"/>
                <a:tab pos="2226956" algn="l"/>
                <a:tab pos="2676237" algn="l"/>
                <a:tab pos="3125153" algn="l"/>
                <a:tab pos="3574434" algn="l"/>
                <a:tab pos="4023715" algn="l"/>
                <a:tab pos="4472997" algn="l"/>
                <a:tab pos="4922278" algn="l"/>
                <a:tab pos="5389198" algn="l"/>
                <a:tab pos="5820831" algn="l"/>
                <a:tab pos="6270113" algn="l"/>
                <a:tab pos="6719394" algn="l"/>
                <a:tab pos="7168675" algn="l"/>
                <a:tab pos="7617957" algn="l"/>
                <a:tab pos="8067238" algn="l"/>
                <a:tab pos="8516510" algn="l"/>
                <a:tab pos="8965791" algn="l"/>
                <a:tab pos="8967236" algn="l"/>
                <a:tab pos="9416517" algn="l"/>
                <a:tab pos="9865799" algn="l"/>
                <a:tab pos="10321554" algn="l"/>
                <a:tab pos="10778754" algn="l"/>
                <a:tab pos="10780199" algn="l"/>
                <a:tab pos="10781991" algn="l"/>
              </a:tabLst>
              <a:defRPr sz="1800" b="0" i="0" u="none" strike="noStrike" kern="0" cap="none" spc="0" baseline="0">
                <a:solidFill>
                  <a:srgbClr val="000000"/>
                </a:solidFill>
                <a:uFillTx/>
              </a:defRPr>
            </a:pPr>
            <a:endParaRPr lang="fr-FR" sz="2600" b="0" i="0" u="none" strike="noStrike" kern="0" cap="none" spc="0" baseline="0">
              <a:solidFill>
                <a:srgbClr val="000000"/>
              </a:solidFill>
              <a:uFillTx/>
              <a:latin typeface="Comic Sans MS" pitchFamily="66"/>
              <a:ea typeface="Times New Roman" pitchFamily="18"/>
              <a:cs typeface="Times New Roman" pitchFamily="18"/>
            </a:endParaRPr>
          </a:p>
          <a:p>
            <a:pPr marL="742675" marR="0" lvl="1" indent="-268202" algn="l" defTabSz="914400" rtl="0" fontAlgn="auto" hangingPunct="1">
              <a:lnSpc>
                <a:spcPct val="100000"/>
              </a:lnSpc>
              <a:spcBef>
                <a:spcPts val="0"/>
              </a:spcBef>
              <a:spcAft>
                <a:spcPts val="0"/>
              </a:spcAft>
              <a:buNone/>
              <a:tabLst>
                <a:tab pos="742675" algn="l"/>
                <a:tab pos="879112" algn="l"/>
                <a:tab pos="1328393" algn="l"/>
                <a:tab pos="1777675" algn="l"/>
                <a:tab pos="2226956" algn="l"/>
                <a:tab pos="2676237" algn="l"/>
                <a:tab pos="3125153" algn="l"/>
                <a:tab pos="3574434" algn="l"/>
                <a:tab pos="4023715" algn="l"/>
                <a:tab pos="4472997" algn="l"/>
                <a:tab pos="4922278" algn="l"/>
                <a:tab pos="5389198" algn="l"/>
                <a:tab pos="5820831" algn="l"/>
                <a:tab pos="6270113" algn="l"/>
                <a:tab pos="6719394" algn="l"/>
                <a:tab pos="7168675" algn="l"/>
                <a:tab pos="7617957" algn="l"/>
                <a:tab pos="8067238" algn="l"/>
                <a:tab pos="8516510" algn="l"/>
                <a:tab pos="8965791" algn="l"/>
                <a:tab pos="8967236" algn="l"/>
                <a:tab pos="9416517" algn="l"/>
                <a:tab pos="9865799" algn="l"/>
                <a:tab pos="10321554" algn="l"/>
                <a:tab pos="10778754" algn="l"/>
                <a:tab pos="10780199" algn="l"/>
                <a:tab pos="1078199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Des rites de séparation :</a:t>
            </a:r>
          </a:p>
          <a:p>
            <a:pPr marL="742675" marR="0" lvl="1" indent="-268202" algn="l" defTabSz="914400" rtl="0" fontAlgn="auto" hangingPunct="1">
              <a:lnSpc>
                <a:spcPct val="100000"/>
              </a:lnSpc>
              <a:spcBef>
                <a:spcPts val="0"/>
              </a:spcBef>
              <a:spcAft>
                <a:spcPts val="0"/>
              </a:spcAft>
              <a:buNone/>
              <a:tabLst>
                <a:tab pos="742675" algn="l"/>
                <a:tab pos="1191590" algn="l"/>
                <a:tab pos="1640871" algn="l"/>
                <a:tab pos="2090153" algn="l"/>
                <a:tab pos="2539434" algn="l"/>
                <a:tab pos="2988715" algn="l"/>
                <a:tab pos="3437997" algn="l"/>
                <a:tab pos="3887278" algn="l"/>
                <a:tab pos="4336550" algn="l"/>
                <a:tab pos="4785831" algn="l"/>
                <a:tab pos="5235113" algn="l"/>
                <a:tab pos="5684394" algn="l"/>
                <a:tab pos="6133675" algn="l"/>
                <a:tab pos="6582956" algn="l"/>
                <a:tab pos="7032238" algn="l"/>
                <a:tab pos="7481519" algn="l"/>
                <a:tab pos="7930791" algn="l"/>
                <a:tab pos="8380072" algn="l"/>
                <a:tab pos="8829354" algn="l"/>
                <a:tab pos="9278635" algn="l"/>
                <a:tab pos="9727916"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la circoncision (signe identitaire après -164),</a:t>
            </a:r>
          </a:p>
          <a:p>
            <a:pPr marL="742675" marR="0" lvl="1" indent="-268202" algn="l" defTabSz="914400" rtl="0" fontAlgn="auto" hangingPunct="1">
              <a:lnSpc>
                <a:spcPct val="100000"/>
              </a:lnSpc>
              <a:spcBef>
                <a:spcPts val="0"/>
              </a:spcBef>
              <a:spcAft>
                <a:spcPts val="0"/>
              </a:spcAft>
              <a:buNone/>
              <a:tabLst>
                <a:tab pos="742675" algn="l"/>
                <a:tab pos="1191590" algn="l"/>
                <a:tab pos="1640871" algn="l"/>
                <a:tab pos="2090153" algn="l"/>
                <a:tab pos="2539434" algn="l"/>
                <a:tab pos="2988715" algn="l"/>
                <a:tab pos="3437997" algn="l"/>
                <a:tab pos="3887278" algn="l"/>
                <a:tab pos="4336550" algn="l"/>
                <a:tab pos="4785831" algn="l"/>
                <a:tab pos="5235113" algn="l"/>
                <a:tab pos="5684394" algn="l"/>
                <a:tab pos="6133675" algn="l"/>
                <a:tab pos="6582956" algn="l"/>
                <a:tab pos="7032238" algn="l"/>
                <a:tab pos="7481519" algn="l"/>
                <a:tab pos="7930791" algn="l"/>
                <a:tab pos="8380072" algn="l"/>
                <a:tab pos="8829354" algn="l"/>
                <a:tab pos="9278635" algn="l"/>
                <a:tab pos="9727916"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les règles de pureté alimentaire</a:t>
            </a:r>
          </a:p>
          <a:p>
            <a:pPr marL="742675" marR="0" lvl="1" indent="-268202" algn="l" defTabSz="914400" rtl="0" fontAlgn="auto" hangingPunct="1">
              <a:lnSpc>
                <a:spcPct val="100000"/>
              </a:lnSpc>
              <a:spcBef>
                <a:spcPts val="0"/>
              </a:spcBef>
              <a:spcAft>
                <a:spcPts val="0"/>
              </a:spcAft>
              <a:buNone/>
              <a:tabLst>
                <a:tab pos="742675" algn="l"/>
                <a:tab pos="1191590" algn="l"/>
                <a:tab pos="1640871" algn="l"/>
                <a:tab pos="2090153" algn="l"/>
                <a:tab pos="2539434" algn="l"/>
                <a:tab pos="2988715" algn="l"/>
                <a:tab pos="3437997" algn="l"/>
                <a:tab pos="3887278" algn="l"/>
                <a:tab pos="4336550" algn="l"/>
                <a:tab pos="4785831" algn="l"/>
                <a:tab pos="5235113" algn="l"/>
                <a:tab pos="5684394" algn="l"/>
                <a:tab pos="6133675" algn="l"/>
                <a:tab pos="6582956" algn="l"/>
                <a:tab pos="7032238" algn="l"/>
                <a:tab pos="7481519" algn="l"/>
                <a:tab pos="7930791" algn="l"/>
                <a:tab pos="8380072" algn="l"/>
                <a:tab pos="8829354" algn="l"/>
                <a:tab pos="9278635" algn="l"/>
                <a:tab pos="9727916"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l’observation du sabbat et des fêtes</a:t>
            </a:r>
          </a:p>
          <a:p>
            <a:pPr marL="742675" marR="0" lvl="1" indent="-268202" algn="l" defTabSz="914400" rtl="0" fontAlgn="auto" hangingPunct="1">
              <a:lnSpc>
                <a:spcPct val="100000"/>
              </a:lnSpc>
              <a:spcBef>
                <a:spcPts val="0"/>
              </a:spcBef>
              <a:spcAft>
                <a:spcPts val="0"/>
              </a:spcAft>
              <a:buNone/>
              <a:tabLst>
                <a:tab pos="742675" algn="l"/>
                <a:tab pos="1191590" algn="l"/>
                <a:tab pos="1640871" algn="l"/>
                <a:tab pos="2090153" algn="l"/>
                <a:tab pos="2539434" algn="l"/>
                <a:tab pos="2988715" algn="l"/>
                <a:tab pos="3437997" algn="l"/>
                <a:tab pos="3887278" algn="l"/>
                <a:tab pos="4336550" algn="l"/>
                <a:tab pos="4785831" algn="l"/>
                <a:tab pos="5235113" algn="l"/>
                <a:tab pos="5684394" algn="l"/>
                <a:tab pos="6133675" algn="l"/>
                <a:tab pos="6582956" algn="l"/>
                <a:tab pos="7032238" algn="l"/>
                <a:tab pos="7481519" algn="l"/>
                <a:tab pos="7930791" algn="l"/>
                <a:tab pos="8380072" algn="l"/>
                <a:tab pos="8829354" algn="l"/>
                <a:tab pos="9278635" algn="l"/>
                <a:tab pos="9727916"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742675" marR="0" lvl="1" indent="-268202" algn="l" defTabSz="914400" rtl="0" fontAlgn="auto" hangingPunct="1">
              <a:lnSpc>
                <a:spcPct val="100000"/>
              </a:lnSpc>
              <a:spcBef>
                <a:spcPts val="0"/>
              </a:spcBef>
              <a:spcAft>
                <a:spcPts val="0"/>
              </a:spcAft>
              <a:buNone/>
              <a:tabLst>
                <a:tab pos="742675" algn="l"/>
                <a:tab pos="1191590" algn="l"/>
                <a:tab pos="1640871" algn="l"/>
                <a:tab pos="2090153" algn="l"/>
                <a:tab pos="2539434" algn="l"/>
                <a:tab pos="2988715" algn="l"/>
                <a:tab pos="3437997" algn="l"/>
                <a:tab pos="3887278" algn="l"/>
                <a:tab pos="4336550" algn="l"/>
                <a:tab pos="4785831" algn="l"/>
                <a:tab pos="5235113" algn="l"/>
                <a:tab pos="5684394" algn="l"/>
                <a:tab pos="6133675" algn="l"/>
                <a:tab pos="6582956" algn="l"/>
                <a:tab pos="7032238" algn="l"/>
                <a:tab pos="7481519" algn="l"/>
                <a:tab pos="7930791" algn="l"/>
                <a:tab pos="8380072" algn="l"/>
                <a:tab pos="8829354" algn="l"/>
                <a:tab pos="9278635" algn="l"/>
                <a:tab pos="9727916"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rédaction de la Loi : la </a:t>
            </a:r>
            <a:r>
              <a:rPr lang="fr-FR" sz="2600" b="1" i="1" u="none" strike="noStrike" kern="1200" cap="none" spc="0" baseline="0">
                <a:solidFill>
                  <a:srgbClr val="000000"/>
                </a:solidFill>
                <a:uFillTx/>
                <a:latin typeface="Comic Sans MS" pitchFamily="66"/>
                <a:ea typeface="Times New Roman" pitchFamily="18"/>
                <a:cs typeface="Times New Roman" pitchFamily="18"/>
              </a:rPr>
              <a:t>Torah </a:t>
            </a:r>
            <a:r>
              <a:rPr lang="fr-FR" sz="2600" b="0" i="0" u="none" strike="noStrike" kern="1200" cap="none" spc="0" baseline="0">
                <a:solidFill>
                  <a:srgbClr val="000000"/>
                </a:solidFill>
                <a:uFillTx/>
                <a:latin typeface="Comic Sans MS" pitchFamily="66"/>
                <a:ea typeface="Times New Roman" pitchFamily="18"/>
                <a:cs typeface="Times New Roman" pitchFamily="18"/>
              </a:rPr>
              <a:t>( 5 livres)</a:t>
            </a:r>
          </a:p>
          <a:p>
            <a:pPr marL="1600200" marR="0" lvl="3" indent="-211317" algn="l" defTabSz="914400" rtl="0" fontAlgn="auto" hangingPunct="1">
              <a:lnSpc>
                <a:spcPct val="150000"/>
              </a:lnSpc>
              <a:spcBef>
                <a:spcPts val="0"/>
              </a:spcBef>
              <a:spcAft>
                <a:spcPts val="0"/>
              </a:spcAft>
              <a:buNone/>
              <a:tabLst>
                <a:tab pos="1600200" algn="l"/>
                <a:tab pos="2049115" algn="l"/>
                <a:tab pos="2498396" algn="l"/>
                <a:tab pos="2947678" algn="l"/>
                <a:tab pos="3396959" algn="l"/>
                <a:tab pos="3846240" algn="l"/>
                <a:tab pos="4295522" algn="l"/>
                <a:tab pos="4744803" algn="l"/>
                <a:tab pos="5194075" algn="l"/>
                <a:tab pos="5643356" algn="l"/>
                <a:tab pos="6092638" algn="l"/>
                <a:tab pos="6541919" algn="l"/>
                <a:tab pos="6991200" algn="l"/>
                <a:tab pos="7440481" algn="l"/>
                <a:tab pos="7889763" algn="l"/>
                <a:tab pos="8339044" algn="l"/>
                <a:tab pos="8788316" algn="l"/>
                <a:tab pos="9237597" algn="l"/>
                <a:tab pos="9686879" algn="l"/>
                <a:tab pos="10136160" algn="l"/>
                <a:tab pos="105854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30197" algn="l"/>
                <a:tab pos="879122" algn="l"/>
                <a:tab pos="1328403" algn="l"/>
                <a:tab pos="1777675" algn="l"/>
                <a:tab pos="2226957" algn="l"/>
                <a:tab pos="2676238" algn="l"/>
                <a:tab pos="3125519" algn="l"/>
                <a:tab pos="3574801" algn="l"/>
                <a:tab pos="4024082" algn="l"/>
                <a:tab pos="4473363" algn="l"/>
                <a:tab pos="4922635" algn="l"/>
                <a:tab pos="5389555" algn="l"/>
                <a:tab pos="5821198" algn="l"/>
                <a:tab pos="6270479" algn="l"/>
                <a:tab pos="6719761" algn="l"/>
                <a:tab pos="7169042" algn="l"/>
                <a:tab pos="7618323" algn="l"/>
                <a:tab pos="8067595" algn="l"/>
                <a:tab pos="8516877" algn="l"/>
                <a:tab pos="8966158" algn="l"/>
                <a:tab pos="8967603" algn="l"/>
                <a:tab pos="9416884" algn="l"/>
                <a:tab pos="9866156" algn="l"/>
                <a:tab pos="10321920" algn="l"/>
                <a:tab pos="10779120" algn="l"/>
                <a:tab pos="10780556" algn="l"/>
                <a:tab pos="1078200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Le Temple, les grands-prêtres, les prêtres,</a:t>
            </a:r>
          </a:p>
          <a:p>
            <a:pPr marL="742675" marR="0" lvl="1" indent="-268202" algn="l" defTabSz="914400" rtl="0" fontAlgn="auto" hangingPunct="1">
              <a:lnSpc>
                <a:spcPct val="100000"/>
              </a:lnSpc>
              <a:spcBef>
                <a:spcPts val="0"/>
              </a:spcBef>
              <a:spcAft>
                <a:spcPts val="0"/>
              </a:spcAft>
              <a:buNone/>
              <a:tabLst>
                <a:tab pos="742675" algn="l"/>
                <a:tab pos="1191590" algn="l"/>
                <a:tab pos="1640871" algn="l"/>
                <a:tab pos="2090153" algn="l"/>
                <a:tab pos="2539434" algn="l"/>
                <a:tab pos="2988715" algn="l"/>
                <a:tab pos="3437997" algn="l"/>
                <a:tab pos="3887278" algn="l"/>
                <a:tab pos="4336550" algn="l"/>
                <a:tab pos="4785831" algn="l"/>
                <a:tab pos="5235113" algn="l"/>
                <a:tab pos="5684394" algn="l"/>
                <a:tab pos="6133675" algn="l"/>
                <a:tab pos="6582956" algn="l"/>
                <a:tab pos="7032238" algn="l"/>
                <a:tab pos="7481519" algn="l"/>
                <a:tab pos="7930791" algn="l"/>
                <a:tab pos="8380072" algn="l"/>
                <a:tab pos="8829354" algn="l"/>
                <a:tab pos="9278635" algn="l"/>
                <a:tab pos="9727916"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 culte et les sacrifices :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 un royaume de prêtres ? » (</a:t>
            </a:r>
            <a:r>
              <a:rPr lang="fr-FR" sz="2600" b="0" i="1" u="none" strike="noStrike" kern="1200" cap="none" spc="0" baseline="0">
                <a:solidFill>
                  <a:srgbClr val="000000"/>
                </a:solidFill>
                <a:uFillTx/>
                <a:latin typeface="Comic Sans MS" pitchFamily="66"/>
                <a:ea typeface="Times New Roman" pitchFamily="18"/>
                <a:cs typeface="Times New Roman" pitchFamily="18"/>
              </a:rPr>
              <a:t>Exode</a:t>
            </a:r>
            <a:r>
              <a:rPr lang="fr-FR" sz="2600" b="0" i="0" u="none" strike="noStrike" kern="1200" cap="none" spc="0" baseline="0">
                <a:solidFill>
                  <a:srgbClr val="000000"/>
                </a:solidFill>
                <a:uFillTx/>
                <a:latin typeface="Comic Sans MS" pitchFamily="66"/>
                <a:ea typeface="Times New Roman" pitchFamily="18"/>
                <a:cs typeface="Times New Roman" pitchFamily="18"/>
              </a:rPr>
              <a:t> 19, 5-6).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D33B06CA-5C44-4DAE-99E2-83103A766162}"/>
              </a:ext>
            </a:extLst>
          </p:cNvPr>
          <p:cNvSpPr/>
          <p:nvPr/>
        </p:nvSpPr>
        <p:spPr>
          <a:xfrm>
            <a:off x="360355" y="276121"/>
            <a:ext cx="8637477" cy="94787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1" compatLnSpc="1">
            <a:noAutofit/>
          </a:bodyPr>
          <a:lstStyle/>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1" i="0" u="none" strike="noStrike" kern="1200" cap="none" spc="0" baseline="0">
                <a:solidFill>
                  <a:srgbClr val="CC3300"/>
                </a:solidFill>
                <a:uFillTx/>
                <a:latin typeface="Comic Sans MS" pitchFamily="66"/>
                <a:ea typeface="Times New Roman" pitchFamily="18"/>
                <a:cs typeface="Times New Roman" pitchFamily="18"/>
              </a:rPr>
              <a:t>La rédaction de la Torah / Pentateuque…</a:t>
            </a:r>
            <a:br>
              <a:rPr lang="fr-FR" sz="2800" b="1" i="0" u="none" strike="noStrike" kern="1200" cap="none" spc="0" baseline="0">
                <a:solidFill>
                  <a:srgbClr val="CC3300"/>
                </a:solidFill>
                <a:uFillTx/>
                <a:latin typeface="Comic Sans MS" pitchFamily="66"/>
                <a:ea typeface="Times New Roman" pitchFamily="18"/>
                <a:cs typeface="Times New Roman" pitchFamily="18"/>
              </a:rPr>
            </a:br>
            <a:r>
              <a:rPr lang="fr-FR" sz="2800" b="1" i="0" u="none" strike="noStrike" kern="1200" cap="none" spc="0" baseline="0">
                <a:solidFill>
                  <a:srgbClr val="CC3300"/>
                </a:solidFill>
                <a:uFillTx/>
                <a:latin typeface="Comic Sans MS" pitchFamily="66"/>
                <a:ea typeface="Times New Roman" pitchFamily="18"/>
                <a:cs typeface="Times New Roman" pitchFamily="18"/>
              </a:rPr>
              <a:t>Une loi pour vivre</a:t>
            </a:r>
          </a:p>
        </p:txBody>
      </p:sp>
      <p:sp>
        <p:nvSpPr>
          <p:cNvPr id="3" name="Forme libre : forme 2">
            <a:extLst>
              <a:ext uri="{FF2B5EF4-FFF2-40B4-BE49-F238E27FC236}">
                <a16:creationId xmlns:a16="http://schemas.microsoft.com/office/drawing/2014/main" id="{3A828FF5-8104-4D58-A930-F3E182D8DB32}"/>
              </a:ext>
            </a:extLst>
          </p:cNvPr>
          <p:cNvSpPr/>
          <p:nvPr/>
        </p:nvSpPr>
        <p:spPr>
          <a:xfrm>
            <a:off x="4387684" y="1295284"/>
            <a:ext cx="184315"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4" name="Forme libre : forme 3">
            <a:extLst>
              <a:ext uri="{FF2B5EF4-FFF2-40B4-BE49-F238E27FC236}">
                <a16:creationId xmlns:a16="http://schemas.microsoft.com/office/drawing/2014/main" id="{2A37BA04-74AF-488E-92FE-E85DC9BD36FC}"/>
              </a:ext>
            </a:extLst>
          </p:cNvPr>
          <p:cNvSpPr/>
          <p:nvPr/>
        </p:nvSpPr>
        <p:spPr>
          <a:xfrm>
            <a:off x="309597" y="1087559"/>
            <a:ext cx="8763115" cy="72657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Négociation entre divers courants :</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L’histoire sacerdotale (les prêtres)</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L’histoire deutéronomiste (les scribes)</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Une nouvelle proclamation de la Loi, un nouveau Sinaï  </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Néhémie 8 : </a:t>
            </a:r>
            <a:r>
              <a:rPr lang="fr-FR" sz="2600" b="0" i="0" u="none" strike="noStrike" kern="1200" cap="none" spc="0" baseline="0">
                <a:solidFill>
                  <a:srgbClr val="000000"/>
                </a:solidFill>
                <a:uFillTx/>
                <a:latin typeface="Comic Sans MS" pitchFamily="66"/>
                <a:ea typeface="Times New Roman" pitchFamily="18"/>
                <a:cs typeface="Times New Roman" pitchFamily="18"/>
              </a:rPr>
              <a:t>une loi « expliquée » </a:t>
            </a:r>
            <a:r>
              <a:rPr lang="fr-FR" sz="2600" b="0" i="1" u="none" strike="noStrike" kern="1200" cap="none" spc="0" baseline="0">
                <a:solidFill>
                  <a:srgbClr val="000000"/>
                </a:solidFill>
                <a:uFillTx/>
                <a:latin typeface="Comic Sans MS" pitchFamily="66"/>
                <a:ea typeface="Times New Roman" pitchFamily="18"/>
                <a:cs typeface="Times New Roman" pitchFamily="18"/>
              </a:rPr>
              <a:t>(targum</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r>
              <a:rPr lang="fr-FR" sz="2600" b="0" i="1" u="none" strike="noStrike" kern="1200" cap="none" spc="0" baseline="0">
                <a:solidFill>
                  <a:srgbClr val="000000"/>
                </a:solidFill>
                <a:uFillTx/>
                <a:latin typeface="Comic Sans MS" pitchFamily="66"/>
                <a:ea typeface="Times New Roman" pitchFamily="18"/>
                <a:cs typeface="Times New Roman" pitchFamily="18"/>
              </a:rPr>
              <a:t>.</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 débat entre la volonté d’un repli identitaire (</a:t>
            </a:r>
            <a:r>
              <a:rPr lang="fr-FR" sz="2600" b="0" i="1" u="none" strike="noStrike" kern="1200" cap="none" spc="0" baseline="0">
                <a:solidFill>
                  <a:srgbClr val="000000"/>
                </a:solidFill>
                <a:uFillTx/>
                <a:latin typeface="Comic Sans MS" pitchFamily="66"/>
                <a:ea typeface="Times New Roman" pitchFamily="18"/>
                <a:cs typeface="Times New Roman" pitchFamily="18"/>
              </a:rPr>
              <a:t>Esdras, Néhémie </a:t>
            </a:r>
            <a:r>
              <a:rPr lang="fr-FR" sz="2600" b="0" i="0" u="none" strike="noStrike" kern="1200" cap="none" spc="0" baseline="0">
                <a:solidFill>
                  <a:srgbClr val="000000"/>
                </a:solidFill>
                <a:uFillTx/>
                <a:latin typeface="Comic Sans MS" pitchFamily="66"/>
                <a:ea typeface="Times New Roman" pitchFamily="18"/>
                <a:cs typeface="Times New Roman" pitchFamily="18"/>
              </a:rPr>
              <a:t>13)</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et une ouverture plus universaliste (</a:t>
            </a:r>
            <a:r>
              <a:rPr lang="fr-FR" sz="2600" b="0" i="1" u="none" strike="noStrike" kern="1200" cap="none" spc="0" baseline="0">
                <a:solidFill>
                  <a:srgbClr val="000000"/>
                </a:solidFill>
                <a:uFillTx/>
                <a:latin typeface="Comic Sans MS" pitchFamily="66"/>
                <a:ea typeface="Times New Roman" pitchFamily="18"/>
                <a:cs typeface="Times New Roman" pitchFamily="18"/>
              </a:rPr>
              <a:t>Jonas, Ruth, Isaïe 56-66</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L’histoire de Joseph en </a:t>
            </a:r>
            <a:r>
              <a:rPr lang="fr-FR" sz="2600" b="0" i="1" u="none" strike="noStrike" kern="1200" cap="none" spc="0" baseline="0">
                <a:solidFill>
                  <a:srgbClr val="000000"/>
                </a:solidFill>
                <a:uFillTx/>
                <a:latin typeface="Comic Sans MS" pitchFamily="66"/>
                <a:ea typeface="Times New Roman" pitchFamily="18"/>
                <a:cs typeface="Times New Roman" pitchFamily="18"/>
              </a:rPr>
              <a:t>Genèse</a:t>
            </a:r>
            <a:r>
              <a:rPr lang="fr-FR" sz="2600" b="0" i="0" u="none" strike="noStrike" kern="1200" cap="none" spc="0" baseline="0">
                <a:solidFill>
                  <a:srgbClr val="000000"/>
                </a:solidFill>
                <a:uFillTx/>
                <a:latin typeface="Comic Sans MS" pitchFamily="66"/>
                <a:ea typeface="Times New Roman" pitchFamily="18"/>
                <a:cs typeface="Times New Roman" pitchFamily="18"/>
              </a:rPr>
              <a:t> 40 : un judaïsme</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0" u="none" strike="noStrike" kern="0" cap="none" spc="0" baseline="0">
                <a:solidFill>
                  <a:srgbClr val="000000"/>
                </a:solidFill>
                <a:uFillTx/>
                <a:latin typeface="Comic Sans MS" pitchFamily="66"/>
                <a:ea typeface="Times New Roman" pitchFamily="18"/>
                <a:cs typeface="Times New Roman" pitchFamily="18"/>
              </a:rPr>
              <a:t>alexandrin.</a:t>
            </a: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200" b="0"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7479" algn="l"/>
                <a:tab pos="896761" algn="l"/>
                <a:tab pos="1346042" algn="l"/>
                <a:tab pos="1795323" algn="l"/>
                <a:tab pos="2244595" algn="l"/>
                <a:tab pos="2693877" algn="l"/>
                <a:tab pos="3143158" algn="l"/>
                <a:tab pos="3592439" algn="l"/>
                <a:tab pos="4041721" algn="l"/>
                <a:tab pos="4491002" algn="l"/>
                <a:tab pos="4940283" algn="l"/>
                <a:tab pos="5389555" algn="l"/>
                <a:tab pos="5838480" algn="l"/>
                <a:tab pos="6287761" algn="l"/>
                <a:tab pos="6737043" algn="l"/>
                <a:tab pos="7186315" algn="l"/>
                <a:tab pos="7635596" algn="l"/>
                <a:tab pos="8084877" algn="l"/>
                <a:tab pos="8534159" algn="l"/>
                <a:tab pos="8983440" algn="l"/>
                <a:tab pos="8985241" algn="l"/>
                <a:tab pos="9434157" algn="l"/>
                <a:tab pos="9883438" algn="l"/>
                <a:tab pos="10332720" algn="l"/>
                <a:tab pos="10782001" algn="l"/>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Times New Roman" pitchFamily="18"/>
                <a:ea typeface="Times New Roman" pitchFamily="18"/>
                <a:cs typeface="Times New Roman" pitchFamily="18"/>
              </a:rPr>
              <a:t>	</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Times New Roman" pitchFamily="18"/>
              <a:ea typeface="Times New Roman" pitchFamily="18"/>
              <a:cs typeface="Times New Roman" pitchFamily="18"/>
            </a:endParaRP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000" b="0" i="1" u="none" strike="noStrike" kern="1200" cap="none" spc="0" baseline="0">
              <a:solidFill>
                <a:srgbClr val="000000"/>
              </a:solidFill>
              <a:uFillTx/>
              <a:latin typeface="Times New Roman" pitchFamily="18"/>
              <a:ea typeface="Times New Roman" pitchFamily="18"/>
              <a:cs typeface="Times New Roman" pitchFamily="18"/>
            </a:endParaRP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000" b="0" i="1" u="none" strike="noStrike" kern="1200" cap="none" spc="0" baseline="0">
              <a:solidFill>
                <a:srgbClr val="000000"/>
              </a:solidFill>
              <a:uFillTx/>
              <a:latin typeface="Times New Roman" pitchFamily="18"/>
              <a:ea typeface="Times New Roman" pitchFamily="18"/>
              <a:cs typeface="Times New Roman" pitchFamily="1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3D5FC35A-7162-45D5-88C3-D995DE690AD0}"/>
              </a:ext>
            </a:extLst>
          </p:cNvPr>
          <p:cNvSpPr/>
          <p:nvPr/>
        </p:nvSpPr>
        <p:spPr>
          <a:xfrm>
            <a:off x="431642" y="576355"/>
            <a:ext cx="7199638" cy="583236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littérature de sagesse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Livre de Job, Psaumes, Proverbes </a:t>
            </a:r>
            <a:r>
              <a:rPr lang="fr-FR" sz="2600" b="0" i="0" u="none" strike="noStrike" kern="1200" cap="none" spc="0" baseline="0">
                <a:solidFill>
                  <a:srgbClr val="000000"/>
                </a:solidFill>
                <a:uFillTx/>
                <a:latin typeface="Comic Sans MS" pitchFamily="66"/>
                <a:ea typeface="Times New Roman" pitchFamily="18"/>
                <a:cs typeface="Times New Roman" pitchFamily="18"/>
              </a:rPr>
              <a:t>: Sagesse et création, la question du mallheur innocent : refus d'une théologie de la rétribution.</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Les derniers prophètes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Zacharie, Joël, Aggée, Malachie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Attente du jour du Seigneur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Voici que j'envoie mon messager devant ta face …. » (</a:t>
            </a:r>
            <a:r>
              <a:rPr lang="fr-FR" sz="2600" b="0" i="1" u="none" strike="noStrike" kern="1200" cap="none" spc="0" baseline="0">
                <a:solidFill>
                  <a:srgbClr val="000000"/>
                </a:solidFill>
                <a:uFillTx/>
                <a:latin typeface="Comic Sans MS" pitchFamily="66"/>
                <a:ea typeface="Times New Roman" pitchFamily="18"/>
                <a:cs typeface="Times New Roman" pitchFamily="18"/>
              </a:rPr>
              <a:t>Malachie</a:t>
            </a:r>
            <a:r>
              <a:rPr lang="fr-FR" sz="2600" b="0" i="0" u="none" strike="noStrike" kern="1200" cap="none" spc="0" baseline="0">
                <a:solidFill>
                  <a:srgbClr val="000000"/>
                </a:solidFill>
                <a:uFillTx/>
                <a:latin typeface="Comic Sans MS" pitchFamily="66"/>
                <a:ea typeface="Times New Roman" pitchFamily="18"/>
                <a:cs typeface="Times New Roman" pitchFamily="18"/>
              </a:rPr>
              <a:t> 3, 1 et 23).</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Au 4</a:t>
            </a:r>
            <a:r>
              <a:rPr lang="fr-FR" sz="2600" b="0" i="0" u="none" strike="noStrike" kern="1200" cap="none" spc="0" baseline="30000">
                <a:solidFill>
                  <a:srgbClr val="000000"/>
                </a:solidFill>
                <a:uFillTx/>
                <a:latin typeface="Comic Sans MS" pitchFamily="66"/>
                <a:ea typeface="Times New Roman" pitchFamily="18"/>
                <a:cs typeface="Times New Roman" pitchFamily="18"/>
              </a:rPr>
              <a:t>ème</a:t>
            </a:r>
            <a:r>
              <a:rPr lang="fr-FR" sz="2600" b="0" i="0" u="none" strike="noStrike" kern="1200" cap="none" spc="0" baseline="0">
                <a:solidFill>
                  <a:srgbClr val="000000"/>
                </a:solidFill>
                <a:uFillTx/>
                <a:latin typeface="Comic Sans MS" pitchFamily="66"/>
                <a:ea typeface="Times New Roman" pitchFamily="18"/>
                <a:cs typeface="Times New Roman" pitchFamily="18"/>
              </a:rPr>
              <a:t> siècle, la prophétie s’interrompt !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Le</a:t>
            </a:r>
            <a:r>
              <a:rPr lang="fr-FR" sz="2600" b="0" i="0" u="none" strike="noStrike" kern="0" cap="none" spc="0" baseline="0">
                <a:solidFill>
                  <a:srgbClr val="000000"/>
                </a:solidFill>
                <a:uFillTx/>
                <a:latin typeface="Comic Sans MS" pitchFamily="66"/>
                <a:ea typeface="Times New Roman" pitchFamily="18"/>
                <a:cs typeface="Times New Roman" pitchFamily="18"/>
              </a:rPr>
              <a:t>s cieux se rouvriront pour le baptême de Jésus (</a:t>
            </a:r>
            <a:r>
              <a:rPr lang="fr-FR" sz="2600" b="0" i="1" u="none" strike="noStrike" kern="0" cap="none" spc="0" baseline="0">
                <a:solidFill>
                  <a:srgbClr val="000000"/>
                </a:solidFill>
                <a:uFillTx/>
                <a:latin typeface="Comic Sans MS" pitchFamily="66"/>
                <a:ea typeface="Times New Roman" pitchFamily="18"/>
                <a:cs typeface="Times New Roman" pitchFamily="18"/>
              </a:rPr>
              <a:t>Marc </a:t>
            </a:r>
            <a:r>
              <a:rPr lang="fr-FR" sz="2600" b="0" i="0" u="none" strike="noStrike" kern="0" cap="none" spc="0" baseline="0">
                <a:solidFill>
                  <a:srgbClr val="000000"/>
                </a:solidFill>
                <a:uFillTx/>
                <a:latin typeface="Comic Sans MS" pitchFamily="66"/>
                <a:ea typeface="Times New Roman" pitchFamily="18"/>
                <a:cs typeface="Times New Roman" pitchFamily="18"/>
              </a:rPr>
              <a:t> 1, 10).</a:t>
            </a: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1049</TotalTime>
  <Words>2972</Words>
  <Application>Microsoft Office PowerPoint</Application>
  <PresentationFormat>Grand écran</PresentationFormat>
  <Paragraphs>422</Paragraphs>
  <Slides>41</Slides>
  <Notes>36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41</vt:i4>
      </vt:variant>
    </vt:vector>
  </HeadingPairs>
  <TitlesOfParts>
    <vt:vector size="46" baseType="lpstr">
      <vt:lpstr>Arial</vt:lpstr>
      <vt:lpstr>Calibri</vt:lpstr>
      <vt:lpstr>Comic Sans MS</vt:lpstr>
      <vt:lpstr>Times New Roman</vt:lpstr>
      <vt:lpstr>Standard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AU NOUVEAU TESTAMENT</dc:title>
  <dc:creator>roselyne</dc:creator>
  <cp:lastModifiedBy>Secrétariat LE CIF</cp:lastModifiedBy>
  <cp:revision>55</cp:revision>
  <dcterms:created xsi:type="dcterms:W3CDTF">2013-07-21T07:40:32Z</dcterms:created>
  <dcterms:modified xsi:type="dcterms:W3CDTF">2022-01-10T11:45:12Z</dcterms:modified>
</cp:coreProperties>
</file>