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4" d="100"/>
          <a:sy n="84" d="100"/>
        </p:scale>
        <p:origin x="63"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09B270-CC9B-43C3-A788-65ACEEC61B0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36401CB-7E93-4FD9-89FD-E72F30BA09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577575E-D92A-4AC1-8F39-D534D3D0DF45}"/>
              </a:ext>
            </a:extLst>
          </p:cNvPr>
          <p:cNvSpPr>
            <a:spLocks noGrp="1"/>
          </p:cNvSpPr>
          <p:nvPr>
            <p:ph type="dt" sz="half" idx="10"/>
          </p:nvPr>
        </p:nvSpPr>
        <p:spPr/>
        <p:txBody>
          <a:bodyPr/>
          <a:lstStyle/>
          <a:p>
            <a:fld id="{C656B712-D95E-4EA1-B214-1C8DB21C7414}"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BD268F56-4159-4C0D-943B-222B9272EB7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2418E39-6ED6-48B4-A319-CC6C0E330338}"/>
              </a:ext>
            </a:extLst>
          </p:cNvPr>
          <p:cNvSpPr>
            <a:spLocks noGrp="1"/>
          </p:cNvSpPr>
          <p:nvPr>
            <p:ph type="sldNum" sz="quarter" idx="12"/>
          </p:nvPr>
        </p:nvSpPr>
        <p:spPr/>
        <p:txBody>
          <a:bodyPr/>
          <a:lstStyle/>
          <a:p>
            <a:fld id="{4D899F41-2D04-4F8D-B134-1EBD3F9BD798}" type="slidenum">
              <a:rPr lang="fr-FR" smtClean="0"/>
              <a:t>‹N°›</a:t>
            </a:fld>
            <a:endParaRPr lang="fr-FR"/>
          </a:p>
        </p:txBody>
      </p:sp>
    </p:spTree>
    <p:extLst>
      <p:ext uri="{BB962C8B-B14F-4D97-AF65-F5344CB8AC3E}">
        <p14:creationId xmlns:p14="http://schemas.microsoft.com/office/powerpoint/2010/main" val="2948642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7D2C0E-2EAB-4D5A-BA1E-50444DC42AF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49E416-0FAA-43D5-841A-A5AE2A0C47D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DB6BD91-21FF-42E8-A2A6-3008494BE53C}"/>
              </a:ext>
            </a:extLst>
          </p:cNvPr>
          <p:cNvSpPr>
            <a:spLocks noGrp="1"/>
          </p:cNvSpPr>
          <p:nvPr>
            <p:ph type="dt" sz="half" idx="10"/>
          </p:nvPr>
        </p:nvSpPr>
        <p:spPr/>
        <p:txBody>
          <a:bodyPr/>
          <a:lstStyle/>
          <a:p>
            <a:fld id="{C656B712-D95E-4EA1-B214-1C8DB21C7414}"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AC97C9C8-3625-4118-B769-33EC1A315AF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AB5E90C-BDB9-49EF-B39D-E77266319C3A}"/>
              </a:ext>
            </a:extLst>
          </p:cNvPr>
          <p:cNvSpPr>
            <a:spLocks noGrp="1"/>
          </p:cNvSpPr>
          <p:nvPr>
            <p:ph type="sldNum" sz="quarter" idx="12"/>
          </p:nvPr>
        </p:nvSpPr>
        <p:spPr/>
        <p:txBody>
          <a:bodyPr/>
          <a:lstStyle/>
          <a:p>
            <a:fld id="{4D899F41-2D04-4F8D-B134-1EBD3F9BD798}" type="slidenum">
              <a:rPr lang="fr-FR" smtClean="0"/>
              <a:t>‹N°›</a:t>
            </a:fld>
            <a:endParaRPr lang="fr-FR"/>
          </a:p>
        </p:txBody>
      </p:sp>
    </p:spTree>
    <p:extLst>
      <p:ext uri="{BB962C8B-B14F-4D97-AF65-F5344CB8AC3E}">
        <p14:creationId xmlns:p14="http://schemas.microsoft.com/office/powerpoint/2010/main" val="1930903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E25D3C6-6F12-4E67-ABA8-CC2DC668B33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7600D04-E2C0-4F9E-A820-CC214E9D860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FB795F9-ECF3-48C9-9ECB-318AF608967E}"/>
              </a:ext>
            </a:extLst>
          </p:cNvPr>
          <p:cNvSpPr>
            <a:spLocks noGrp="1"/>
          </p:cNvSpPr>
          <p:nvPr>
            <p:ph type="dt" sz="half" idx="10"/>
          </p:nvPr>
        </p:nvSpPr>
        <p:spPr/>
        <p:txBody>
          <a:bodyPr/>
          <a:lstStyle/>
          <a:p>
            <a:fld id="{C656B712-D95E-4EA1-B214-1C8DB21C7414}"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F71BD6AE-3F57-4D97-8EFA-80E732533E1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86FC596-B7A5-47AD-A716-96ABF9523EA9}"/>
              </a:ext>
            </a:extLst>
          </p:cNvPr>
          <p:cNvSpPr>
            <a:spLocks noGrp="1"/>
          </p:cNvSpPr>
          <p:nvPr>
            <p:ph type="sldNum" sz="quarter" idx="12"/>
          </p:nvPr>
        </p:nvSpPr>
        <p:spPr/>
        <p:txBody>
          <a:bodyPr/>
          <a:lstStyle/>
          <a:p>
            <a:fld id="{4D899F41-2D04-4F8D-B134-1EBD3F9BD798}" type="slidenum">
              <a:rPr lang="fr-FR" smtClean="0"/>
              <a:t>‹N°›</a:t>
            </a:fld>
            <a:endParaRPr lang="fr-FR"/>
          </a:p>
        </p:txBody>
      </p:sp>
    </p:spTree>
    <p:extLst>
      <p:ext uri="{BB962C8B-B14F-4D97-AF65-F5344CB8AC3E}">
        <p14:creationId xmlns:p14="http://schemas.microsoft.com/office/powerpoint/2010/main" val="2791999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D7F8B4-01AE-4E7B-A847-6A11ADAEC25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AD1D1B8-1BF4-4CEB-9F33-A619DE37999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937D929-16E0-404C-B394-2CEAD83F0190}"/>
              </a:ext>
            </a:extLst>
          </p:cNvPr>
          <p:cNvSpPr>
            <a:spLocks noGrp="1"/>
          </p:cNvSpPr>
          <p:nvPr>
            <p:ph type="dt" sz="half" idx="10"/>
          </p:nvPr>
        </p:nvSpPr>
        <p:spPr/>
        <p:txBody>
          <a:bodyPr/>
          <a:lstStyle/>
          <a:p>
            <a:fld id="{C656B712-D95E-4EA1-B214-1C8DB21C7414}"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E81CA4EF-796B-478C-B695-2F1F39FA133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520FCA9-0E9F-4128-8AC4-0C92C3381F97}"/>
              </a:ext>
            </a:extLst>
          </p:cNvPr>
          <p:cNvSpPr>
            <a:spLocks noGrp="1"/>
          </p:cNvSpPr>
          <p:nvPr>
            <p:ph type="sldNum" sz="quarter" idx="12"/>
          </p:nvPr>
        </p:nvSpPr>
        <p:spPr/>
        <p:txBody>
          <a:bodyPr/>
          <a:lstStyle/>
          <a:p>
            <a:fld id="{4D899F41-2D04-4F8D-B134-1EBD3F9BD798}" type="slidenum">
              <a:rPr lang="fr-FR" smtClean="0"/>
              <a:t>‹N°›</a:t>
            </a:fld>
            <a:endParaRPr lang="fr-FR"/>
          </a:p>
        </p:txBody>
      </p:sp>
    </p:spTree>
    <p:extLst>
      <p:ext uri="{BB962C8B-B14F-4D97-AF65-F5344CB8AC3E}">
        <p14:creationId xmlns:p14="http://schemas.microsoft.com/office/powerpoint/2010/main" val="2740456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E2BA0A-5FCB-4020-8294-DE7C95C3258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D608C6B-6620-45FB-81C4-7E8294D930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6BED795-6F53-488F-A788-4A59437A0B62}"/>
              </a:ext>
            </a:extLst>
          </p:cNvPr>
          <p:cNvSpPr>
            <a:spLocks noGrp="1"/>
          </p:cNvSpPr>
          <p:nvPr>
            <p:ph type="dt" sz="half" idx="10"/>
          </p:nvPr>
        </p:nvSpPr>
        <p:spPr/>
        <p:txBody>
          <a:bodyPr/>
          <a:lstStyle/>
          <a:p>
            <a:fld id="{C656B712-D95E-4EA1-B214-1C8DB21C7414}"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8589927C-98E5-4DBE-8E06-B83F8C5B012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FD0CAD0-9BC6-46C3-A9F3-61B36CBD1651}"/>
              </a:ext>
            </a:extLst>
          </p:cNvPr>
          <p:cNvSpPr>
            <a:spLocks noGrp="1"/>
          </p:cNvSpPr>
          <p:nvPr>
            <p:ph type="sldNum" sz="quarter" idx="12"/>
          </p:nvPr>
        </p:nvSpPr>
        <p:spPr/>
        <p:txBody>
          <a:bodyPr/>
          <a:lstStyle/>
          <a:p>
            <a:fld id="{4D899F41-2D04-4F8D-B134-1EBD3F9BD798}" type="slidenum">
              <a:rPr lang="fr-FR" smtClean="0"/>
              <a:t>‹N°›</a:t>
            </a:fld>
            <a:endParaRPr lang="fr-FR"/>
          </a:p>
        </p:txBody>
      </p:sp>
    </p:spTree>
    <p:extLst>
      <p:ext uri="{BB962C8B-B14F-4D97-AF65-F5344CB8AC3E}">
        <p14:creationId xmlns:p14="http://schemas.microsoft.com/office/powerpoint/2010/main" val="82084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9F1AFA-2D93-4971-BCB8-956FA1A4256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B4CB0F1-BF6C-46B8-81A8-A4BE447BC20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113872D-D2FC-487C-8442-E171EB678FF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866AD1C-85AF-4620-9DD6-3ED4C479ED42}"/>
              </a:ext>
            </a:extLst>
          </p:cNvPr>
          <p:cNvSpPr>
            <a:spLocks noGrp="1"/>
          </p:cNvSpPr>
          <p:nvPr>
            <p:ph type="dt" sz="half" idx="10"/>
          </p:nvPr>
        </p:nvSpPr>
        <p:spPr/>
        <p:txBody>
          <a:bodyPr/>
          <a:lstStyle/>
          <a:p>
            <a:fld id="{C656B712-D95E-4EA1-B214-1C8DB21C7414}" type="datetimeFigureOut">
              <a:rPr lang="fr-FR" smtClean="0"/>
              <a:t>03/01/2022</a:t>
            </a:fld>
            <a:endParaRPr lang="fr-FR"/>
          </a:p>
        </p:txBody>
      </p:sp>
      <p:sp>
        <p:nvSpPr>
          <p:cNvPr id="6" name="Espace réservé du pied de page 5">
            <a:extLst>
              <a:ext uri="{FF2B5EF4-FFF2-40B4-BE49-F238E27FC236}">
                <a16:creationId xmlns:a16="http://schemas.microsoft.com/office/drawing/2014/main" id="{F6932576-2377-4A17-A4A9-20534825E53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A69D5E8-CD12-4E4C-A564-28C9355931B4}"/>
              </a:ext>
            </a:extLst>
          </p:cNvPr>
          <p:cNvSpPr>
            <a:spLocks noGrp="1"/>
          </p:cNvSpPr>
          <p:nvPr>
            <p:ph type="sldNum" sz="quarter" idx="12"/>
          </p:nvPr>
        </p:nvSpPr>
        <p:spPr/>
        <p:txBody>
          <a:bodyPr/>
          <a:lstStyle/>
          <a:p>
            <a:fld id="{4D899F41-2D04-4F8D-B134-1EBD3F9BD798}" type="slidenum">
              <a:rPr lang="fr-FR" smtClean="0"/>
              <a:t>‹N°›</a:t>
            </a:fld>
            <a:endParaRPr lang="fr-FR"/>
          </a:p>
        </p:txBody>
      </p:sp>
    </p:spTree>
    <p:extLst>
      <p:ext uri="{BB962C8B-B14F-4D97-AF65-F5344CB8AC3E}">
        <p14:creationId xmlns:p14="http://schemas.microsoft.com/office/powerpoint/2010/main" val="2630668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7CFD3C-C035-462B-9417-269E6C717C0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A0A1ED2-D7F9-4497-B62F-A89647CC17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D225CAF-FEA7-4E0C-8BA4-E84734CA28E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E171780-B7ED-4318-B4F8-53E0594029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ABE2B13-621A-4C87-B0B6-E04DB11B6C1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1AC4B03-72E7-4855-9000-341CDA310CE7}"/>
              </a:ext>
            </a:extLst>
          </p:cNvPr>
          <p:cNvSpPr>
            <a:spLocks noGrp="1"/>
          </p:cNvSpPr>
          <p:nvPr>
            <p:ph type="dt" sz="half" idx="10"/>
          </p:nvPr>
        </p:nvSpPr>
        <p:spPr/>
        <p:txBody>
          <a:bodyPr/>
          <a:lstStyle/>
          <a:p>
            <a:fld id="{C656B712-D95E-4EA1-B214-1C8DB21C7414}" type="datetimeFigureOut">
              <a:rPr lang="fr-FR" smtClean="0"/>
              <a:t>03/01/2022</a:t>
            </a:fld>
            <a:endParaRPr lang="fr-FR"/>
          </a:p>
        </p:txBody>
      </p:sp>
      <p:sp>
        <p:nvSpPr>
          <p:cNvPr id="8" name="Espace réservé du pied de page 7">
            <a:extLst>
              <a:ext uri="{FF2B5EF4-FFF2-40B4-BE49-F238E27FC236}">
                <a16:creationId xmlns:a16="http://schemas.microsoft.com/office/drawing/2014/main" id="{105D4EBD-B78B-42C1-B9B7-A251B14A4CF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5394BD7-F521-44A7-8ACB-DD3A503BCDAC}"/>
              </a:ext>
            </a:extLst>
          </p:cNvPr>
          <p:cNvSpPr>
            <a:spLocks noGrp="1"/>
          </p:cNvSpPr>
          <p:nvPr>
            <p:ph type="sldNum" sz="quarter" idx="12"/>
          </p:nvPr>
        </p:nvSpPr>
        <p:spPr/>
        <p:txBody>
          <a:bodyPr/>
          <a:lstStyle/>
          <a:p>
            <a:fld id="{4D899F41-2D04-4F8D-B134-1EBD3F9BD798}" type="slidenum">
              <a:rPr lang="fr-FR" smtClean="0"/>
              <a:t>‹N°›</a:t>
            </a:fld>
            <a:endParaRPr lang="fr-FR"/>
          </a:p>
        </p:txBody>
      </p:sp>
    </p:spTree>
    <p:extLst>
      <p:ext uri="{BB962C8B-B14F-4D97-AF65-F5344CB8AC3E}">
        <p14:creationId xmlns:p14="http://schemas.microsoft.com/office/powerpoint/2010/main" val="135753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049856-F18F-4B7A-A907-19C251495F6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F9D2529-A9B1-4ADC-838E-9A04718B3069}"/>
              </a:ext>
            </a:extLst>
          </p:cNvPr>
          <p:cNvSpPr>
            <a:spLocks noGrp="1"/>
          </p:cNvSpPr>
          <p:nvPr>
            <p:ph type="dt" sz="half" idx="10"/>
          </p:nvPr>
        </p:nvSpPr>
        <p:spPr/>
        <p:txBody>
          <a:bodyPr/>
          <a:lstStyle/>
          <a:p>
            <a:fld id="{C656B712-D95E-4EA1-B214-1C8DB21C7414}" type="datetimeFigureOut">
              <a:rPr lang="fr-FR" smtClean="0"/>
              <a:t>03/01/2022</a:t>
            </a:fld>
            <a:endParaRPr lang="fr-FR"/>
          </a:p>
        </p:txBody>
      </p:sp>
      <p:sp>
        <p:nvSpPr>
          <p:cNvPr id="4" name="Espace réservé du pied de page 3">
            <a:extLst>
              <a:ext uri="{FF2B5EF4-FFF2-40B4-BE49-F238E27FC236}">
                <a16:creationId xmlns:a16="http://schemas.microsoft.com/office/drawing/2014/main" id="{2F70B382-F0DB-4C6C-9529-9174953163D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A711F32-4482-42D3-99A2-1DB4739A810C}"/>
              </a:ext>
            </a:extLst>
          </p:cNvPr>
          <p:cNvSpPr>
            <a:spLocks noGrp="1"/>
          </p:cNvSpPr>
          <p:nvPr>
            <p:ph type="sldNum" sz="quarter" idx="12"/>
          </p:nvPr>
        </p:nvSpPr>
        <p:spPr/>
        <p:txBody>
          <a:bodyPr/>
          <a:lstStyle/>
          <a:p>
            <a:fld id="{4D899F41-2D04-4F8D-B134-1EBD3F9BD798}" type="slidenum">
              <a:rPr lang="fr-FR" smtClean="0"/>
              <a:t>‹N°›</a:t>
            </a:fld>
            <a:endParaRPr lang="fr-FR"/>
          </a:p>
        </p:txBody>
      </p:sp>
    </p:spTree>
    <p:extLst>
      <p:ext uri="{BB962C8B-B14F-4D97-AF65-F5344CB8AC3E}">
        <p14:creationId xmlns:p14="http://schemas.microsoft.com/office/powerpoint/2010/main" val="1382960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5F36EDB-751F-4B62-9B12-14191F182FC7}"/>
              </a:ext>
            </a:extLst>
          </p:cNvPr>
          <p:cNvSpPr>
            <a:spLocks noGrp="1"/>
          </p:cNvSpPr>
          <p:nvPr>
            <p:ph type="dt" sz="half" idx="10"/>
          </p:nvPr>
        </p:nvSpPr>
        <p:spPr/>
        <p:txBody>
          <a:bodyPr/>
          <a:lstStyle/>
          <a:p>
            <a:fld id="{C656B712-D95E-4EA1-B214-1C8DB21C7414}" type="datetimeFigureOut">
              <a:rPr lang="fr-FR" smtClean="0"/>
              <a:t>03/01/2022</a:t>
            </a:fld>
            <a:endParaRPr lang="fr-FR"/>
          </a:p>
        </p:txBody>
      </p:sp>
      <p:sp>
        <p:nvSpPr>
          <p:cNvPr id="3" name="Espace réservé du pied de page 2">
            <a:extLst>
              <a:ext uri="{FF2B5EF4-FFF2-40B4-BE49-F238E27FC236}">
                <a16:creationId xmlns:a16="http://schemas.microsoft.com/office/drawing/2014/main" id="{C1A59B6B-2A29-4C72-9AE8-D38259036F5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3BC3C9C-5642-49DF-A787-28CA1495B2F7}"/>
              </a:ext>
            </a:extLst>
          </p:cNvPr>
          <p:cNvSpPr>
            <a:spLocks noGrp="1"/>
          </p:cNvSpPr>
          <p:nvPr>
            <p:ph type="sldNum" sz="quarter" idx="12"/>
          </p:nvPr>
        </p:nvSpPr>
        <p:spPr/>
        <p:txBody>
          <a:bodyPr/>
          <a:lstStyle/>
          <a:p>
            <a:fld id="{4D899F41-2D04-4F8D-B134-1EBD3F9BD798}" type="slidenum">
              <a:rPr lang="fr-FR" smtClean="0"/>
              <a:t>‹N°›</a:t>
            </a:fld>
            <a:endParaRPr lang="fr-FR"/>
          </a:p>
        </p:txBody>
      </p:sp>
    </p:spTree>
    <p:extLst>
      <p:ext uri="{BB962C8B-B14F-4D97-AF65-F5344CB8AC3E}">
        <p14:creationId xmlns:p14="http://schemas.microsoft.com/office/powerpoint/2010/main" val="3197337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ED2936-5776-4528-BB94-305B93EDDCD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F60650F-79E1-4BD6-8E56-AB94D67D41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5F4A8F3-1A24-4D71-A39A-40FC32841C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8F69636-EC74-4A10-9879-80B03D7CCA9F}"/>
              </a:ext>
            </a:extLst>
          </p:cNvPr>
          <p:cNvSpPr>
            <a:spLocks noGrp="1"/>
          </p:cNvSpPr>
          <p:nvPr>
            <p:ph type="dt" sz="half" idx="10"/>
          </p:nvPr>
        </p:nvSpPr>
        <p:spPr/>
        <p:txBody>
          <a:bodyPr/>
          <a:lstStyle/>
          <a:p>
            <a:fld id="{C656B712-D95E-4EA1-B214-1C8DB21C7414}" type="datetimeFigureOut">
              <a:rPr lang="fr-FR" smtClean="0"/>
              <a:t>03/01/2022</a:t>
            </a:fld>
            <a:endParaRPr lang="fr-FR"/>
          </a:p>
        </p:txBody>
      </p:sp>
      <p:sp>
        <p:nvSpPr>
          <p:cNvPr id="6" name="Espace réservé du pied de page 5">
            <a:extLst>
              <a:ext uri="{FF2B5EF4-FFF2-40B4-BE49-F238E27FC236}">
                <a16:creationId xmlns:a16="http://schemas.microsoft.com/office/drawing/2014/main" id="{3A7D0F81-D35C-442E-B267-9953FEC3FDF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2E0D79D-B995-46BC-9B65-6CFBCDD9C317}"/>
              </a:ext>
            </a:extLst>
          </p:cNvPr>
          <p:cNvSpPr>
            <a:spLocks noGrp="1"/>
          </p:cNvSpPr>
          <p:nvPr>
            <p:ph type="sldNum" sz="quarter" idx="12"/>
          </p:nvPr>
        </p:nvSpPr>
        <p:spPr/>
        <p:txBody>
          <a:bodyPr/>
          <a:lstStyle/>
          <a:p>
            <a:fld id="{4D899F41-2D04-4F8D-B134-1EBD3F9BD798}" type="slidenum">
              <a:rPr lang="fr-FR" smtClean="0"/>
              <a:t>‹N°›</a:t>
            </a:fld>
            <a:endParaRPr lang="fr-FR"/>
          </a:p>
        </p:txBody>
      </p:sp>
    </p:spTree>
    <p:extLst>
      <p:ext uri="{BB962C8B-B14F-4D97-AF65-F5344CB8AC3E}">
        <p14:creationId xmlns:p14="http://schemas.microsoft.com/office/powerpoint/2010/main" val="3575969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B1B3C8-5FED-47A3-B9B5-832DD384693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73AA77D-71C8-4719-9FD8-7388E62E1F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53A4FC8-2AB6-4CDF-AB3E-04897ECD1F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1176978-DA03-4330-A060-CC2C4142DACD}"/>
              </a:ext>
            </a:extLst>
          </p:cNvPr>
          <p:cNvSpPr>
            <a:spLocks noGrp="1"/>
          </p:cNvSpPr>
          <p:nvPr>
            <p:ph type="dt" sz="half" idx="10"/>
          </p:nvPr>
        </p:nvSpPr>
        <p:spPr/>
        <p:txBody>
          <a:bodyPr/>
          <a:lstStyle/>
          <a:p>
            <a:fld id="{C656B712-D95E-4EA1-B214-1C8DB21C7414}" type="datetimeFigureOut">
              <a:rPr lang="fr-FR" smtClean="0"/>
              <a:t>03/01/2022</a:t>
            </a:fld>
            <a:endParaRPr lang="fr-FR"/>
          </a:p>
        </p:txBody>
      </p:sp>
      <p:sp>
        <p:nvSpPr>
          <p:cNvPr id="6" name="Espace réservé du pied de page 5">
            <a:extLst>
              <a:ext uri="{FF2B5EF4-FFF2-40B4-BE49-F238E27FC236}">
                <a16:creationId xmlns:a16="http://schemas.microsoft.com/office/drawing/2014/main" id="{9C8E27B4-6582-402F-A695-C24443F98D7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C04639C-606F-4A83-BC84-B48BE24E0ACF}"/>
              </a:ext>
            </a:extLst>
          </p:cNvPr>
          <p:cNvSpPr>
            <a:spLocks noGrp="1"/>
          </p:cNvSpPr>
          <p:nvPr>
            <p:ph type="sldNum" sz="quarter" idx="12"/>
          </p:nvPr>
        </p:nvSpPr>
        <p:spPr/>
        <p:txBody>
          <a:bodyPr/>
          <a:lstStyle/>
          <a:p>
            <a:fld id="{4D899F41-2D04-4F8D-B134-1EBD3F9BD798}" type="slidenum">
              <a:rPr lang="fr-FR" smtClean="0"/>
              <a:t>‹N°›</a:t>
            </a:fld>
            <a:endParaRPr lang="fr-FR"/>
          </a:p>
        </p:txBody>
      </p:sp>
    </p:spTree>
    <p:extLst>
      <p:ext uri="{BB962C8B-B14F-4D97-AF65-F5344CB8AC3E}">
        <p14:creationId xmlns:p14="http://schemas.microsoft.com/office/powerpoint/2010/main" val="1722504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3E6B0C6-BE7B-442C-BF12-B72AFA26A4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F64E2E8-7D8C-4CF3-A48A-E50C16AA56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A888653-F6A2-4B6C-A8FE-2EE5AD9728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6B712-D95E-4EA1-B214-1C8DB21C7414}" type="datetimeFigureOut">
              <a:rPr lang="fr-FR" smtClean="0"/>
              <a:t>03/01/2022</a:t>
            </a:fld>
            <a:endParaRPr lang="fr-FR"/>
          </a:p>
        </p:txBody>
      </p:sp>
      <p:sp>
        <p:nvSpPr>
          <p:cNvPr id="5" name="Espace réservé du pied de page 4">
            <a:extLst>
              <a:ext uri="{FF2B5EF4-FFF2-40B4-BE49-F238E27FC236}">
                <a16:creationId xmlns:a16="http://schemas.microsoft.com/office/drawing/2014/main" id="{6099B41B-6D7D-4525-93FF-9C04254940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51A70FF-B3E3-4C41-A111-997A759C91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99F41-2D04-4F8D-B134-1EBD3F9BD798}" type="slidenum">
              <a:rPr lang="fr-FR" smtClean="0"/>
              <a:t>‹N°›</a:t>
            </a:fld>
            <a:endParaRPr lang="fr-FR"/>
          </a:p>
        </p:txBody>
      </p:sp>
    </p:spTree>
    <p:extLst>
      <p:ext uri="{BB962C8B-B14F-4D97-AF65-F5344CB8AC3E}">
        <p14:creationId xmlns:p14="http://schemas.microsoft.com/office/powerpoint/2010/main" val="2209317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57C983DA-7D16-45B3-BC57-F01AB01F78EE}"/>
              </a:ext>
            </a:extLst>
          </p:cNvPr>
          <p:cNvSpPr txBox="1"/>
          <p:nvPr/>
        </p:nvSpPr>
        <p:spPr>
          <a:xfrm>
            <a:off x="891682" y="897361"/>
            <a:ext cx="10694504" cy="4239687"/>
          </a:xfrm>
          <a:prstGeom prst="rect">
            <a:avLst/>
          </a:prstGeom>
          <a:noFill/>
        </p:spPr>
        <p:txBody>
          <a:bodyPr wrap="square" rtlCol="0">
            <a:spAutoFit/>
          </a:bodyPr>
          <a:lstStyle/>
          <a:p>
            <a:pPr algn="ctr">
              <a:lnSpc>
                <a:spcPct val="107000"/>
              </a:lnSpc>
              <a:spcAft>
                <a:spcPts val="8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Résumé du cours du 3 janvier 2022</a:t>
            </a:r>
          </a:p>
          <a:p>
            <a:pPr>
              <a:lnSpc>
                <a:spcPct val="107000"/>
              </a:lnSpc>
              <a:spcAft>
                <a:spcPts val="800"/>
              </a:spcAft>
            </a:pPr>
            <a:endParaRPr lang="fr-F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La Révélation est de nature d’abord relationnelle : Dieu vient à nous. Il y a donc lieu de parler d’un événement de Révélation (ou d’une geste divine de la Révélation), où l’événement renvoie à des faits interprétés en fonction de l’intention relationnelle divine (notre salut), dont la connaissance s’approfondit au cours des âges. C’est pourquoi le témoignage de cette geste (les Ecritures inspirées) a principalement la forme d’un récit.</a:t>
            </a:r>
          </a:p>
          <a:p>
            <a:pPr algn="just">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Cette venue de Dieu à l’homme ne cesse de provoquer une reconfiguration du religieux (sources, thèmes et anthropologie). Cette reconfiguration est en même temps l’expérience récurrente suivante : ce que Dieu a fait, il le fait encore aujourd’hui, il le fera demain en mieux. Ou encore : ce que Dieu fait maintenant, c’est ce qu’il a fait jadis, promesse de ce qu’il fera demain. Ce schéma récurrent est une clé non seulement du processus de rédaction de la Bible, mais encore de la structure liturgique de la messe (liturgie de la Parole et son rapport au sacrement), de la nature du sacrement (un agir divin dans le symbole mémorial), de l’expérience chrétienne d’aujourd’hui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sensus</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fidei</a:t>
            </a:r>
            <a:r>
              <a:rPr lang="fr-FR" sz="18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5247513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216</Words>
  <Application>Microsoft Office PowerPoint</Application>
  <PresentationFormat>Grand écran</PresentationFormat>
  <Paragraphs>4</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David Sébastien Sendrez</dc:creator>
  <cp:lastModifiedBy>David Sébastien Sendrez</cp:lastModifiedBy>
  <cp:revision>1</cp:revision>
  <dcterms:created xsi:type="dcterms:W3CDTF">2022-01-03T12:14:22Z</dcterms:created>
  <dcterms:modified xsi:type="dcterms:W3CDTF">2022-01-03T12:16:17Z</dcterms:modified>
</cp:coreProperties>
</file>