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5" r:id="rId2"/>
    <p:sldId id="257" r:id="rId3"/>
    <p:sldId id="258" r:id="rId4"/>
    <p:sldId id="356" r:id="rId5"/>
    <p:sldId id="359" r:id="rId6"/>
    <p:sldId id="357" r:id="rId7"/>
    <p:sldId id="358" r:id="rId8"/>
    <p:sldId id="363" r:id="rId9"/>
    <p:sldId id="368" r:id="rId10"/>
    <p:sldId id="360" r:id="rId11"/>
    <p:sldId id="361" r:id="rId12"/>
    <p:sldId id="364" r:id="rId13"/>
    <p:sldId id="365" r:id="rId14"/>
    <p:sldId id="370" r:id="rId15"/>
    <p:sldId id="366" r:id="rId16"/>
    <p:sldId id="288" r:id="rId17"/>
    <p:sldId id="291" r:id="rId18"/>
    <p:sldId id="265" r:id="rId19"/>
    <p:sldId id="296" r:id="rId20"/>
    <p:sldId id="297" r:id="rId21"/>
    <p:sldId id="298" r:id="rId22"/>
    <p:sldId id="299" r:id="rId23"/>
    <p:sldId id="371" r:id="rId24"/>
    <p:sldId id="318" r:id="rId25"/>
    <p:sldId id="324" r:id="rId26"/>
    <p:sldId id="379" r:id="rId27"/>
    <p:sldId id="319" r:id="rId28"/>
    <p:sldId id="320" r:id="rId29"/>
    <p:sldId id="323" r:id="rId30"/>
    <p:sldId id="322" r:id="rId31"/>
    <p:sldId id="372" r:id="rId32"/>
    <p:sldId id="316" r:id="rId33"/>
    <p:sldId id="325" r:id="rId34"/>
    <p:sldId id="300" r:id="rId35"/>
    <p:sldId id="327" r:id="rId36"/>
    <p:sldId id="387" r:id="rId37"/>
    <p:sldId id="328" r:id="rId38"/>
    <p:sldId id="310" r:id="rId39"/>
    <p:sldId id="309" r:id="rId40"/>
    <p:sldId id="315" r:id="rId41"/>
    <p:sldId id="329" r:id="rId42"/>
    <p:sldId id="302" r:id="rId43"/>
    <p:sldId id="259" r:id="rId44"/>
    <p:sldId id="330" r:id="rId45"/>
    <p:sldId id="305" r:id="rId46"/>
    <p:sldId id="373" r:id="rId47"/>
    <p:sldId id="381" r:id="rId48"/>
    <p:sldId id="374" r:id="rId49"/>
    <p:sldId id="382" r:id="rId50"/>
    <p:sldId id="375" r:id="rId51"/>
    <p:sldId id="384" r:id="rId52"/>
    <p:sldId id="301" r:id="rId53"/>
    <p:sldId id="331" r:id="rId54"/>
    <p:sldId id="311" r:id="rId55"/>
    <p:sldId id="312" r:id="rId56"/>
    <p:sldId id="307" r:id="rId57"/>
    <p:sldId id="308" r:id="rId58"/>
    <p:sldId id="334" r:id="rId59"/>
    <p:sldId id="335" r:id="rId60"/>
    <p:sldId id="336" r:id="rId61"/>
    <p:sldId id="337" r:id="rId62"/>
    <p:sldId id="314" r:id="rId63"/>
    <p:sldId id="303" r:id="rId64"/>
    <p:sldId id="339" r:id="rId65"/>
    <p:sldId id="338" r:id="rId66"/>
    <p:sldId id="376" r:id="rId67"/>
    <p:sldId id="340" r:id="rId68"/>
    <p:sldId id="292" r:id="rId69"/>
    <p:sldId id="342" r:id="rId70"/>
    <p:sldId id="343" r:id="rId71"/>
    <p:sldId id="344" r:id="rId72"/>
    <p:sldId id="345" r:id="rId73"/>
    <p:sldId id="332" r:id="rId74"/>
    <p:sldId id="326" r:id="rId75"/>
    <p:sldId id="388" r:id="rId76"/>
    <p:sldId id="341" r:id="rId77"/>
    <p:sldId id="346" r:id="rId78"/>
    <p:sldId id="350" r:id="rId79"/>
    <p:sldId id="347" r:id="rId80"/>
    <p:sldId id="348" r:id="rId81"/>
    <p:sldId id="266" r:id="rId82"/>
    <p:sldId id="351" r:id="rId83"/>
    <p:sldId id="349" r:id="rId84"/>
    <p:sldId id="295" r:id="rId85"/>
    <p:sldId id="389" r:id="rId86"/>
    <p:sldId id="352" r:id="rId87"/>
    <p:sldId id="304" r:id="rId88"/>
    <p:sldId id="268" r:id="rId89"/>
    <p:sldId id="378" r:id="rId90"/>
    <p:sldId id="269" r:id="rId91"/>
    <p:sldId id="270" r:id="rId92"/>
    <p:sldId id="271" r:id="rId93"/>
    <p:sldId id="385" r:id="rId94"/>
    <p:sldId id="272" r:id="rId95"/>
    <p:sldId id="284" r:id="rId96"/>
    <p:sldId id="386" r:id="rId97"/>
    <p:sldId id="273" r:id="rId98"/>
    <p:sldId id="274" r:id="rId99"/>
    <p:sldId id="275" r:id="rId100"/>
    <p:sldId id="277" r:id="rId101"/>
    <p:sldId id="278" r:id="rId102"/>
    <p:sldId id="279" r:id="rId103"/>
    <p:sldId id="354" r:id="rId104"/>
    <p:sldId id="267" r:id="rId105"/>
    <p:sldId id="261" r:id="rId106"/>
    <p:sldId id="262" r:id="rId107"/>
    <p:sldId id="263" r:id="rId108"/>
    <p:sldId id="285" r:id="rId109"/>
    <p:sldId id="287" r:id="rId110"/>
    <p:sldId id="353" r:id="rId111"/>
    <p:sldId id="283" r:id="rId112"/>
    <p:sldId id="377" r:id="rId11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902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72330-C896-4152-8242-29786FDF99D8}" type="datetimeFigureOut">
              <a:rPr lang="fr-FR" smtClean="0"/>
              <a:pPr/>
              <a:t>04/04/2022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3CA38-BD32-4454-BF54-E3E09B37450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72330-C896-4152-8242-29786FDF99D8}" type="datetimeFigureOut">
              <a:rPr lang="fr-FR" smtClean="0"/>
              <a:pPr/>
              <a:t>04/04/2022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3CA38-BD32-4454-BF54-E3E09B37450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72330-C896-4152-8242-29786FDF99D8}" type="datetimeFigureOut">
              <a:rPr lang="fr-FR" smtClean="0"/>
              <a:pPr/>
              <a:t>04/04/2022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3CA38-BD32-4454-BF54-E3E09B37450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72330-C896-4152-8242-29786FDF99D8}" type="datetimeFigureOut">
              <a:rPr lang="fr-FR" smtClean="0"/>
              <a:pPr/>
              <a:t>04/04/2022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3CA38-BD32-4454-BF54-E3E09B37450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72330-C896-4152-8242-29786FDF99D8}" type="datetimeFigureOut">
              <a:rPr lang="fr-FR" smtClean="0"/>
              <a:pPr/>
              <a:t>04/04/2022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3CA38-BD32-4454-BF54-E3E09B37450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72330-C896-4152-8242-29786FDF99D8}" type="datetimeFigureOut">
              <a:rPr lang="fr-FR" smtClean="0"/>
              <a:pPr/>
              <a:t>04/04/2022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3CA38-BD32-4454-BF54-E3E09B37450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72330-C896-4152-8242-29786FDF99D8}" type="datetimeFigureOut">
              <a:rPr lang="fr-FR" smtClean="0"/>
              <a:pPr/>
              <a:t>04/04/2022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3CA38-BD32-4454-BF54-E3E09B37450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72330-C896-4152-8242-29786FDF99D8}" type="datetimeFigureOut">
              <a:rPr lang="fr-FR" smtClean="0"/>
              <a:pPr/>
              <a:t>04/04/2022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3CA38-BD32-4454-BF54-E3E09B37450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72330-C896-4152-8242-29786FDF99D8}" type="datetimeFigureOut">
              <a:rPr lang="fr-FR" smtClean="0"/>
              <a:pPr/>
              <a:t>04/04/2022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3CA38-BD32-4454-BF54-E3E09B37450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72330-C896-4152-8242-29786FDF99D8}" type="datetimeFigureOut">
              <a:rPr lang="fr-FR" smtClean="0"/>
              <a:pPr/>
              <a:t>04/04/2022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3CA38-BD32-4454-BF54-E3E09B37450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72330-C896-4152-8242-29786FDF99D8}" type="datetimeFigureOut">
              <a:rPr lang="fr-FR" smtClean="0"/>
              <a:pPr/>
              <a:t>04/04/2022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3CA38-BD32-4454-BF54-E3E09B37450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972330-C896-4152-8242-29786FDF99D8}" type="datetimeFigureOut">
              <a:rPr lang="fr-FR" smtClean="0"/>
              <a:pPr/>
              <a:t>04/04/2022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53CA38-BD32-4454-BF54-E3E09B37450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fr/url?sa=i&amp;url=https://kiraart.forumactif.com/t36-creer-une-sphere-3d-surrealiste-avec-photoshop-cs5&amp;psig=AOvVaw3jgygVfbdPHILIYkXs8sii&amp;ust=1585076072252000&amp;source=images&amp;cd=vfe&amp;ved=0CAIQjRxqFwoTCNjqjdiisegCFQAAAAAdAAAAABBB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s://www.google.fr/url?sa=i&amp;rct=j&amp;q=&amp;esrc=s&amp;source=images&amp;cd=&amp;cad=rja&amp;uact=8&amp;ved=0ahUKEwiTmJ6s6-jZAhXLDewKHYIfCkQQjRwIBg&amp;url=https://www.digischool.fr/lycee/bac/bac-que-faire-quand-on-a-termine-epreuve-avant-horaire-35095.html&amp;psig=AOvVaw1JCJj_5RVQUn2C50SMMnYf&amp;ust=1521014620066651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ésultat de recherche d'images pour &quot;christ&quot;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40000"/>
          </a:blip>
          <a:srcRect l="16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51520" y="517902"/>
            <a:ext cx="8712968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I 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Une ouverture 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à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double clefs</a:t>
            </a:r>
            <a:r>
              <a:rPr kumimoji="0" lang="fr-FR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fr-FR" sz="1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II </a:t>
            </a:r>
            <a:r>
              <a:rPr kumimoji="0" lang="fr-FR" sz="2800" i="0" strike="noStrike" cap="none" normalizeH="0" baseline="0" dirty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2800" i="0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Historicit</a:t>
            </a:r>
            <a:r>
              <a:rPr kumimoji="0" lang="fr-FR" sz="2800" i="0" strike="noStrike" cap="none" normalizeH="0" baseline="0" dirty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endParaRPr kumimoji="0" lang="fr-FR" sz="1200" i="0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III 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Le Verbe s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’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est fait chair</a:t>
            </a:r>
            <a:endParaRPr kumimoji="0" lang="fr-FR" sz="1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IV 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Les querelles christologiques des premiers si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è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cles</a:t>
            </a:r>
            <a:endParaRPr kumimoji="0" lang="fr-FR" sz="1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V 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Le sacrifice de la Croix</a:t>
            </a:r>
            <a:endParaRPr kumimoji="0" lang="fr-FR" sz="1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VI </a:t>
            </a:r>
            <a:r>
              <a:rPr kumimoji="0" lang="fr-FR" sz="2800" i="0" strike="noStrike" cap="none" normalizeH="0" baseline="0" dirty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2800" i="0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Sauveur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3200" b="1" i="0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VII </a:t>
            </a:r>
            <a:r>
              <a:rPr kumimoji="0" lang="fr-FR" sz="3200" b="1" i="0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3200" b="1" i="0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FR" sz="32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Le Notre P</a:t>
            </a:r>
            <a:r>
              <a:rPr kumimoji="0" lang="fr-FR" sz="32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è</a:t>
            </a:r>
            <a:r>
              <a:rPr kumimoji="0" lang="fr-FR" sz="32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re</a:t>
            </a:r>
            <a:endParaRPr kumimoji="0" lang="fr-FR" sz="1400" b="1" i="0" u="sng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Résultat de recherche d'images pour &quot;caresser les blés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9601" y="0"/>
            <a:ext cx="1026694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PereBK\Documents\cours\Cours IER\17  cappadoce\02 Egri Tas pierre penchée\57 a.jpg"/>
          <p:cNvPicPr>
            <a:picLocks noChangeAspect="1" noChangeArrowheads="1"/>
          </p:cNvPicPr>
          <p:nvPr/>
        </p:nvPicPr>
        <p:blipFill>
          <a:blip r:embed="rId2" cstate="print"/>
          <a:srcRect t="43264" b="5103"/>
          <a:stretch>
            <a:fillRect/>
          </a:stretch>
        </p:blipFill>
        <p:spPr bwMode="auto">
          <a:xfrm>
            <a:off x="0" y="-42885"/>
            <a:ext cx="9144000" cy="70541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PereBK\Documents\cours\Cours IER\17  cappadoce\02 Egri Tas pierre penchée\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9610054" cy="40333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 rot="10800000" flipH="1" flipV="1">
            <a:off x="940307" y="697774"/>
            <a:ext cx="636799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/>
              <a:t>Les bergers sont nommés : </a:t>
            </a:r>
            <a:r>
              <a:rPr lang="fr-FR" sz="4400" b="1" dirty="0" err="1"/>
              <a:t>Sator</a:t>
            </a:r>
            <a:r>
              <a:rPr lang="fr-FR" sz="4400" b="1" dirty="0"/>
              <a:t>, </a:t>
            </a:r>
          </a:p>
          <a:p>
            <a:r>
              <a:rPr lang="fr-FR" sz="4400" b="1" dirty="0" err="1"/>
              <a:t>Arepo</a:t>
            </a:r>
            <a:r>
              <a:rPr lang="fr-FR" sz="4400" b="1" dirty="0"/>
              <a:t>, </a:t>
            </a:r>
          </a:p>
          <a:p>
            <a:r>
              <a:rPr lang="fr-FR" sz="4400" b="1" dirty="0" err="1"/>
              <a:t>Tenet</a:t>
            </a:r>
            <a:r>
              <a:rPr lang="fr-FR" sz="4400" b="1" dirty="0"/>
              <a:t>, </a:t>
            </a:r>
          </a:p>
          <a:p>
            <a:r>
              <a:rPr lang="fr-FR" sz="4400" b="1" dirty="0" err="1"/>
              <a:t>Opera</a:t>
            </a:r>
            <a:r>
              <a:rPr lang="fr-FR" sz="4400" b="1" dirty="0"/>
              <a:t>, </a:t>
            </a:r>
          </a:p>
          <a:p>
            <a:r>
              <a:rPr lang="fr-FR" sz="4400" b="1" dirty="0"/>
              <a:t>Rotas….</a:t>
            </a:r>
            <a:endParaRPr lang="fr-FR" sz="3600" b="1" dirty="0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67544" y="260648"/>
            <a:ext cx="81369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/>
              <a:t>Rotas </a:t>
            </a:r>
            <a:r>
              <a:rPr lang="fr-FR" sz="4800" dirty="0" err="1"/>
              <a:t>opera</a:t>
            </a:r>
            <a:r>
              <a:rPr lang="fr-FR" sz="4800" dirty="0"/>
              <a:t> </a:t>
            </a:r>
            <a:r>
              <a:rPr lang="fr-FR" sz="4800" dirty="0" err="1"/>
              <a:t>tenet</a:t>
            </a:r>
            <a:r>
              <a:rPr lang="fr-FR" sz="4800" dirty="0"/>
              <a:t> (</a:t>
            </a:r>
            <a:r>
              <a:rPr lang="fr-FR" sz="4800" dirty="0" err="1"/>
              <a:t>arepo</a:t>
            </a:r>
            <a:r>
              <a:rPr lang="fr-FR" sz="4800" dirty="0"/>
              <a:t>) </a:t>
            </a:r>
            <a:r>
              <a:rPr lang="fr-FR" sz="4800" dirty="0" err="1"/>
              <a:t>sator</a:t>
            </a:r>
            <a:endParaRPr lang="fr-FR" sz="4800" dirty="0"/>
          </a:p>
          <a:p>
            <a:r>
              <a:rPr lang="fr-FR" sz="4000" dirty="0"/>
              <a:t>  Le semeur mène avec soin les roues</a:t>
            </a:r>
            <a:endParaRPr lang="fr-FR" sz="4800" dirty="0"/>
          </a:p>
        </p:txBody>
      </p:sp>
      <p:pic>
        <p:nvPicPr>
          <p:cNvPr id="106500" name="Picture 4" descr="http://s2.e-monsite.com/2010/03/14/03/resize_550_550/La-charru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68184"/>
            <a:ext cx="8496944" cy="49898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ernard Klasen\Documents\cours\Cours IER\espace du sacré\17  cappadoce\02 Egri Tas pierre penchée\57 a.jpg"/>
          <p:cNvPicPr>
            <a:picLocks noChangeAspect="1" noChangeArrowheads="1"/>
          </p:cNvPicPr>
          <p:nvPr/>
        </p:nvPicPr>
        <p:blipFill>
          <a:blip r:embed="rId2" cstate="print"/>
          <a:srcRect t="39500"/>
          <a:stretch>
            <a:fillRect/>
          </a:stretch>
        </p:blipFill>
        <p:spPr bwMode="auto">
          <a:xfrm>
            <a:off x="0" y="-603448"/>
            <a:ext cx="9324528" cy="90328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e Sator de la palestre pompéienne"/>
          <p:cNvPicPr>
            <a:picLocks noChangeAspect="1" noChangeArrowheads="1"/>
          </p:cNvPicPr>
          <p:nvPr/>
        </p:nvPicPr>
        <p:blipFill>
          <a:blip r:embed="rId2" cstate="print"/>
          <a:srcRect b="39909"/>
          <a:stretch>
            <a:fillRect/>
          </a:stretch>
        </p:blipFill>
        <p:spPr bwMode="auto">
          <a:xfrm>
            <a:off x="1763688" y="161256"/>
            <a:ext cx="5448300" cy="66967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7/71/Sator_Square_at_Opp%C3%A8de.jpg/1024px-Sator_Square_at_Opp%C3%A8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0"/>
            <a:ext cx="6768752" cy="67081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upload.wikimedia.org/wikipedia/commons/thumb/1/1f/Palindrom_TENET.svg/500px-Palindrom_TENET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0"/>
            <a:ext cx="6768752" cy="67687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upload.wikimedia.org/wikipedia/commons/thumb/1/1f/Palindrom_TENET.svg/500px-Palindrom_TENET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864096"/>
            <a:ext cx="3816424" cy="3816424"/>
          </a:xfrm>
          <a:prstGeom prst="rect">
            <a:avLst/>
          </a:prstGeom>
          <a:noFill/>
        </p:spPr>
      </p:pic>
      <p:cxnSp>
        <p:nvCxnSpPr>
          <p:cNvPr id="6" name="Connecteur droit 5"/>
          <p:cNvCxnSpPr/>
          <p:nvPr/>
        </p:nvCxnSpPr>
        <p:spPr>
          <a:xfrm>
            <a:off x="2699792" y="1772816"/>
            <a:ext cx="504056" cy="50405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3491880" y="1052736"/>
            <a:ext cx="504056" cy="50405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1259632" y="2492896"/>
            <a:ext cx="504056" cy="50405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539552" y="2492896"/>
            <a:ext cx="504056" cy="50405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3419872" y="4005064"/>
            <a:ext cx="504056" cy="50405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3491880" y="1772816"/>
            <a:ext cx="504056" cy="50405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1907704" y="2492896"/>
            <a:ext cx="504056" cy="50405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2699792" y="3212976"/>
            <a:ext cx="504056" cy="50405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>
            <a:off x="2771800" y="2492896"/>
            <a:ext cx="504056" cy="50405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>
            <a:off x="3419872" y="2492896"/>
            <a:ext cx="504056" cy="50405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>
            <a:off x="3491880" y="3212976"/>
            <a:ext cx="504056" cy="50405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6" name="ZoneTexte 35"/>
          <p:cNvSpPr txBox="1"/>
          <p:nvPr/>
        </p:nvSpPr>
        <p:spPr>
          <a:xfrm>
            <a:off x="4788024" y="1196752"/>
            <a:ext cx="39604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b="1" dirty="0">
                <a:solidFill>
                  <a:schemeClr val="accent2">
                    <a:lumMod val="75000"/>
                  </a:schemeClr>
                </a:solidFill>
              </a:rPr>
              <a:t>PATER  NOSTER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upload.wikimedia.org/wikipedia/commons/thumb/1/1f/Palindrom_TENET.svg/500px-Palindrom_TENET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864096"/>
            <a:ext cx="3816424" cy="3816424"/>
          </a:xfrm>
          <a:prstGeom prst="rect">
            <a:avLst/>
          </a:prstGeom>
          <a:noFill/>
        </p:spPr>
      </p:pic>
      <p:cxnSp>
        <p:nvCxnSpPr>
          <p:cNvPr id="6" name="Connecteur droit 5"/>
          <p:cNvCxnSpPr/>
          <p:nvPr/>
        </p:nvCxnSpPr>
        <p:spPr>
          <a:xfrm>
            <a:off x="2699792" y="1772816"/>
            <a:ext cx="504056" cy="50405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3491880" y="1052736"/>
            <a:ext cx="504056" cy="50405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1259632" y="2492896"/>
            <a:ext cx="504056" cy="50405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539552" y="2492896"/>
            <a:ext cx="504056" cy="50405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3419872" y="4005064"/>
            <a:ext cx="504056" cy="50405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3491880" y="1772816"/>
            <a:ext cx="504056" cy="50405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1907704" y="2492896"/>
            <a:ext cx="504056" cy="50405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2699792" y="3212976"/>
            <a:ext cx="504056" cy="50405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>
            <a:off x="2771800" y="2492896"/>
            <a:ext cx="504056" cy="50405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>
            <a:off x="3419872" y="2492896"/>
            <a:ext cx="504056" cy="50405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>
            <a:off x="3491880" y="3212976"/>
            <a:ext cx="504056" cy="50405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>
          <a:xfrm flipV="1">
            <a:off x="1187624" y="3284984"/>
            <a:ext cx="432048" cy="432048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 flipV="1">
            <a:off x="611560" y="1772816"/>
            <a:ext cx="432048" cy="432048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1" name="Connecteur droit 30"/>
          <p:cNvCxnSpPr/>
          <p:nvPr/>
        </p:nvCxnSpPr>
        <p:spPr>
          <a:xfrm flipV="1">
            <a:off x="1979712" y="1052736"/>
            <a:ext cx="432048" cy="432048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2" name="Connecteur droit 31"/>
          <p:cNvCxnSpPr/>
          <p:nvPr/>
        </p:nvCxnSpPr>
        <p:spPr>
          <a:xfrm flipV="1">
            <a:off x="1979712" y="1844824"/>
            <a:ext cx="432048" cy="432048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3" name="Connecteur droit 32"/>
          <p:cNvCxnSpPr/>
          <p:nvPr/>
        </p:nvCxnSpPr>
        <p:spPr>
          <a:xfrm flipV="1">
            <a:off x="611560" y="4005064"/>
            <a:ext cx="432048" cy="432048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 flipV="1">
            <a:off x="1979712" y="2492896"/>
            <a:ext cx="432048" cy="432048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5" name="Connecteur droit 34"/>
          <p:cNvCxnSpPr/>
          <p:nvPr/>
        </p:nvCxnSpPr>
        <p:spPr>
          <a:xfrm flipV="1">
            <a:off x="539552" y="3284984"/>
            <a:ext cx="432048" cy="432048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 flipV="1">
            <a:off x="611560" y="1052736"/>
            <a:ext cx="432048" cy="432048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 flipV="1">
            <a:off x="1259632" y="1772816"/>
            <a:ext cx="432048" cy="432048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 flipV="1">
            <a:off x="2051720" y="3284984"/>
            <a:ext cx="432048" cy="432048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 flipV="1">
            <a:off x="1979712" y="4077072"/>
            <a:ext cx="432048" cy="432048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4788024" y="1196752"/>
            <a:ext cx="39604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b="1" dirty="0">
                <a:solidFill>
                  <a:schemeClr val="accent3">
                    <a:lumMod val="75000"/>
                  </a:schemeClr>
                </a:solidFill>
              </a:rPr>
              <a:t>PATER  NOSTER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ésultat de recherche d'images pour &quot;jésus prie&quot;"/>
          <p:cNvPicPr>
            <a:picLocks noChangeAspect="1" noChangeArrowheads="1"/>
          </p:cNvPicPr>
          <p:nvPr/>
        </p:nvPicPr>
        <p:blipFill>
          <a:blip r:embed="rId2" cstate="print"/>
          <a:srcRect l="11404"/>
          <a:stretch>
            <a:fillRect/>
          </a:stretch>
        </p:blipFill>
        <p:spPr bwMode="auto">
          <a:xfrm>
            <a:off x="0" y="0"/>
            <a:ext cx="9144000" cy="638652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5220072" y="620688"/>
            <a:ext cx="374441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</a:rPr>
              <a:t>Synagogue</a:t>
            </a:r>
          </a:p>
          <a:p>
            <a:r>
              <a:rPr lang="fr-FR" sz="4400" b="1" dirty="0" err="1">
                <a:solidFill>
                  <a:schemeClr val="bg1"/>
                </a:solidFill>
              </a:rPr>
              <a:t>Lectio</a:t>
            </a:r>
            <a:r>
              <a:rPr lang="fr-FR" sz="4400" b="1" dirty="0">
                <a:solidFill>
                  <a:schemeClr val="bg1"/>
                </a:solidFill>
              </a:rPr>
              <a:t> </a:t>
            </a:r>
          </a:p>
          <a:p>
            <a:r>
              <a:rPr lang="fr-FR" sz="4400" b="1" dirty="0">
                <a:solidFill>
                  <a:schemeClr val="bg1"/>
                </a:solidFill>
              </a:rPr>
              <a:t>Beauté</a:t>
            </a:r>
          </a:p>
          <a:p>
            <a:r>
              <a:rPr lang="fr-FR" sz="4400" b="1" dirty="0">
                <a:solidFill>
                  <a:schemeClr val="bg1"/>
                </a:solidFill>
              </a:rPr>
              <a:t>Louange</a:t>
            </a:r>
          </a:p>
          <a:p>
            <a:r>
              <a:rPr lang="fr-FR" sz="4400" b="1" dirty="0">
                <a:solidFill>
                  <a:schemeClr val="bg1"/>
                </a:solidFill>
              </a:rPr>
              <a:t>Répétitive</a:t>
            </a:r>
          </a:p>
          <a:p>
            <a:r>
              <a:rPr lang="fr-FR" sz="4400" b="1" dirty="0">
                <a:solidFill>
                  <a:schemeClr val="bg1"/>
                </a:solidFill>
              </a:rPr>
              <a:t>Banal</a:t>
            </a:r>
          </a:p>
          <a:p>
            <a:r>
              <a:rPr lang="fr-FR" sz="4400" b="1" dirty="0">
                <a:solidFill>
                  <a:schemeClr val="bg1"/>
                </a:solidFill>
              </a:rPr>
              <a:t>Recueillement </a:t>
            </a:r>
            <a:endParaRPr lang="fr-FR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upload.wikimedia.org/wikipedia/commons/thumb/1/1f/Palindrom_TENET.svg/500px-Palindrom_TENET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864096"/>
            <a:ext cx="3816424" cy="3816424"/>
          </a:xfrm>
          <a:prstGeom prst="rect">
            <a:avLst/>
          </a:prstGeom>
          <a:noFill/>
        </p:spPr>
      </p:pic>
      <p:cxnSp>
        <p:nvCxnSpPr>
          <p:cNvPr id="6" name="Connecteur droit 5"/>
          <p:cNvCxnSpPr/>
          <p:nvPr/>
        </p:nvCxnSpPr>
        <p:spPr>
          <a:xfrm>
            <a:off x="2699792" y="1772816"/>
            <a:ext cx="504056" cy="50405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3491880" y="1052736"/>
            <a:ext cx="504056" cy="50405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1259632" y="2492896"/>
            <a:ext cx="504056" cy="50405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539552" y="2492896"/>
            <a:ext cx="504056" cy="50405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3419872" y="4005064"/>
            <a:ext cx="504056" cy="50405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3491880" y="1772816"/>
            <a:ext cx="504056" cy="50405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1907704" y="2492896"/>
            <a:ext cx="504056" cy="50405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2699792" y="3212976"/>
            <a:ext cx="504056" cy="50405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>
            <a:off x="2771800" y="2492896"/>
            <a:ext cx="504056" cy="50405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>
            <a:off x="3419872" y="2492896"/>
            <a:ext cx="504056" cy="50405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>
            <a:off x="3491880" y="3212976"/>
            <a:ext cx="504056" cy="50405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>
          <a:xfrm flipV="1">
            <a:off x="1187624" y="3284984"/>
            <a:ext cx="432048" cy="432048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 flipV="1">
            <a:off x="611560" y="1772816"/>
            <a:ext cx="432048" cy="432048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1" name="Connecteur droit 30"/>
          <p:cNvCxnSpPr/>
          <p:nvPr/>
        </p:nvCxnSpPr>
        <p:spPr>
          <a:xfrm flipV="1">
            <a:off x="1979712" y="1052736"/>
            <a:ext cx="432048" cy="432048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2" name="Connecteur droit 31"/>
          <p:cNvCxnSpPr/>
          <p:nvPr/>
        </p:nvCxnSpPr>
        <p:spPr>
          <a:xfrm flipV="1">
            <a:off x="1979712" y="1844824"/>
            <a:ext cx="432048" cy="432048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3" name="Connecteur droit 32"/>
          <p:cNvCxnSpPr/>
          <p:nvPr/>
        </p:nvCxnSpPr>
        <p:spPr>
          <a:xfrm flipV="1">
            <a:off x="611560" y="4005064"/>
            <a:ext cx="432048" cy="432048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 flipV="1">
            <a:off x="1979712" y="2492896"/>
            <a:ext cx="432048" cy="432048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5" name="Connecteur droit 34"/>
          <p:cNvCxnSpPr/>
          <p:nvPr/>
        </p:nvCxnSpPr>
        <p:spPr>
          <a:xfrm flipV="1">
            <a:off x="539552" y="3284984"/>
            <a:ext cx="432048" cy="432048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 flipV="1">
            <a:off x="611560" y="1052736"/>
            <a:ext cx="432048" cy="432048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 flipV="1">
            <a:off x="1259632" y="1772816"/>
            <a:ext cx="432048" cy="432048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 flipV="1">
            <a:off x="2051720" y="3284984"/>
            <a:ext cx="432048" cy="432048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 flipV="1">
            <a:off x="1979712" y="4077072"/>
            <a:ext cx="432048" cy="432048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4788024" y="2276872"/>
            <a:ext cx="39604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b="1" dirty="0">
                <a:solidFill>
                  <a:schemeClr val="accent3">
                    <a:lumMod val="75000"/>
                  </a:schemeClr>
                </a:solidFill>
              </a:rPr>
              <a:t>PATER  NOSTER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4716016" y="260648"/>
            <a:ext cx="39604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b="1" dirty="0">
                <a:solidFill>
                  <a:schemeClr val="accent2">
                    <a:lumMod val="75000"/>
                  </a:schemeClr>
                </a:solidFill>
              </a:rPr>
              <a:t>PATER  NOSTER</a:t>
            </a:r>
          </a:p>
        </p:txBody>
      </p:sp>
      <p:sp>
        <p:nvSpPr>
          <p:cNvPr id="29" name="Ellipse 28"/>
          <p:cNvSpPr>
            <a:spLocks noChangeAspect="1"/>
          </p:cNvSpPr>
          <p:nvPr/>
        </p:nvSpPr>
        <p:spPr>
          <a:xfrm>
            <a:off x="1115616" y="980728"/>
            <a:ext cx="722376" cy="722376"/>
          </a:xfrm>
          <a:prstGeom prst="ellipse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/>
          <p:cNvSpPr>
            <a:spLocks noChangeAspect="1"/>
          </p:cNvSpPr>
          <p:nvPr/>
        </p:nvSpPr>
        <p:spPr>
          <a:xfrm>
            <a:off x="1187624" y="3861048"/>
            <a:ext cx="722376" cy="722376"/>
          </a:xfrm>
          <a:prstGeom prst="ellipse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/>
          <p:cNvSpPr>
            <a:spLocks noChangeAspect="1"/>
          </p:cNvSpPr>
          <p:nvPr/>
        </p:nvSpPr>
        <p:spPr>
          <a:xfrm>
            <a:off x="2627784" y="980728"/>
            <a:ext cx="722376" cy="722376"/>
          </a:xfrm>
          <a:prstGeom prst="ellipse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/>
          <p:cNvSpPr>
            <a:spLocks noChangeAspect="1"/>
          </p:cNvSpPr>
          <p:nvPr/>
        </p:nvSpPr>
        <p:spPr>
          <a:xfrm>
            <a:off x="2627784" y="3861048"/>
            <a:ext cx="722376" cy="722376"/>
          </a:xfrm>
          <a:prstGeom prst="ellipse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ZoneTexte 38"/>
          <p:cNvSpPr txBox="1"/>
          <p:nvPr/>
        </p:nvSpPr>
        <p:spPr>
          <a:xfrm>
            <a:off x="4788024" y="4365104"/>
            <a:ext cx="388843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800" b="1" dirty="0"/>
              <a:t>A  O</a:t>
            </a:r>
            <a:endParaRPr lang="fr-FR" b="1" dirty="0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ereBK\Documents\cours\Cours IER\17  cappadoce\02 Egri Tas pierre penchée\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19616" cy="68397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ereBK\Documents\cours\Cours IER\17  cappadoce\02 Egri Tas pierre penchée\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19616" cy="6839712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79512" y="-531440"/>
            <a:ext cx="7992888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9900" b="1" dirty="0">
                <a:solidFill>
                  <a:schemeClr val="bg1"/>
                </a:solidFill>
              </a:rPr>
              <a:t>Allez</a:t>
            </a:r>
          </a:p>
          <a:p>
            <a:endParaRPr lang="fr-FR" sz="8800" b="1" dirty="0">
              <a:solidFill>
                <a:schemeClr val="bg1"/>
              </a:solidFill>
            </a:endParaRPr>
          </a:p>
          <a:p>
            <a:r>
              <a:rPr lang="fr-FR" sz="19900" b="1" dirty="0">
                <a:solidFill>
                  <a:schemeClr val="bg1"/>
                </a:solidFill>
              </a:rPr>
              <a:t>Salut !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http://www.revuemethode.org/images/sf0517/sf051723/sf051723-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077"/>
            <a:ext cx="9144000" cy="68499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Résultat de recherche d'images pour &quot;mézouza&quot;"/>
          <p:cNvPicPr>
            <a:picLocks noChangeAspect="1" noChangeArrowheads="1"/>
          </p:cNvPicPr>
          <p:nvPr/>
        </p:nvPicPr>
        <p:blipFill>
          <a:blip r:embed="rId2" cstate="print"/>
          <a:srcRect l="7042" t="9155" r="8451" b="9859"/>
          <a:stretch>
            <a:fillRect/>
          </a:stretch>
        </p:blipFill>
        <p:spPr bwMode="auto">
          <a:xfrm>
            <a:off x="971600" y="-180401"/>
            <a:ext cx="7344419" cy="70384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6" name="Picture 4" descr="Résultat de recherche d'images pour &quot;éthiopie recceuillement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27584" y="123011"/>
            <a:ext cx="813690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1 – la prière de Jésus</a:t>
            </a:r>
          </a:p>
          <a:p>
            <a:r>
              <a:rPr lang="fr-FR" sz="3600" dirty="0"/>
              <a:t>	est-ce ainsi qu’il priait ?</a:t>
            </a:r>
          </a:p>
          <a:p>
            <a:r>
              <a:rPr lang="fr-FR" sz="3600" dirty="0"/>
              <a:t>	est-ce bien cela qu’il a enseigné ?</a:t>
            </a:r>
          </a:p>
          <a:p>
            <a:r>
              <a:rPr lang="fr-FR" sz="3600" dirty="0"/>
              <a:t>2 – Sept demandes</a:t>
            </a:r>
          </a:p>
          <a:p>
            <a:r>
              <a:rPr lang="fr-FR" sz="3600" dirty="0"/>
              <a:t>	structure</a:t>
            </a:r>
          </a:p>
          <a:p>
            <a:r>
              <a:rPr lang="fr-FR" sz="3600" dirty="0"/>
              <a:t>	demander à Dieu ?</a:t>
            </a:r>
          </a:p>
          <a:p>
            <a:r>
              <a:rPr lang="fr-FR" sz="3600" dirty="0"/>
              <a:t>3 – « Notre Père »</a:t>
            </a:r>
          </a:p>
          <a:p>
            <a:r>
              <a:rPr lang="fr-FR" sz="3600" dirty="0"/>
              <a:t>4 – trois premières demandes</a:t>
            </a:r>
          </a:p>
          <a:p>
            <a:r>
              <a:rPr lang="fr-FR" sz="3600" dirty="0"/>
              <a:t>5 – pain quotidien</a:t>
            </a:r>
          </a:p>
          <a:p>
            <a:r>
              <a:rPr lang="fr-FR" sz="3600" dirty="0"/>
              <a:t>6 – trois dernières demandes</a:t>
            </a:r>
          </a:p>
          <a:p>
            <a:r>
              <a:rPr lang="fr-FR" sz="3600" dirty="0"/>
              <a:t>7 -  une excursion en Cappadoce</a:t>
            </a:r>
            <a:endParaRPr lang="fr-FR" sz="2800" dirty="0"/>
          </a:p>
        </p:txBody>
      </p:sp>
      <p:sp>
        <p:nvSpPr>
          <p:cNvPr id="3" name="Flèche droite 2"/>
          <p:cNvSpPr/>
          <p:nvPr/>
        </p:nvSpPr>
        <p:spPr>
          <a:xfrm>
            <a:off x="0" y="1412776"/>
            <a:ext cx="1517960" cy="288032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ésultat de recherche d'images pour &quot;Jésus pri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11402382" cy="6309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ésultat de recherche d'images pour &quot;jesus enseigne la prière&quot;"/>
          <p:cNvPicPr>
            <a:picLocks noChangeAspect="1" noChangeArrowheads="1"/>
          </p:cNvPicPr>
          <p:nvPr/>
        </p:nvPicPr>
        <p:blipFill>
          <a:blip r:embed="rId2" cstate="print"/>
          <a:srcRect t="6300" b="9051"/>
          <a:stretch>
            <a:fillRect/>
          </a:stretch>
        </p:blipFill>
        <p:spPr bwMode="auto">
          <a:xfrm>
            <a:off x="1907704" y="0"/>
            <a:ext cx="6192688" cy="70086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23528" y="0"/>
            <a:ext cx="813690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				</a:t>
            </a:r>
            <a:r>
              <a:rPr lang="fr-FR" sz="2800" dirty="0"/>
              <a:t>		</a:t>
            </a:r>
            <a:r>
              <a:rPr lang="fr-FR" sz="2800" b="1" dirty="0">
                <a:solidFill>
                  <a:srgbClr val="C00000"/>
                </a:solidFill>
              </a:rPr>
              <a:t>Notre</a:t>
            </a:r>
            <a:r>
              <a:rPr lang="fr-FR" sz="2800" dirty="0"/>
              <a:t> </a:t>
            </a:r>
          </a:p>
          <a:p>
            <a:r>
              <a:rPr lang="fr-FR" sz="2800" dirty="0"/>
              <a:t>			Père</a:t>
            </a:r>
          </a:p>
          <a:p>
            <a:r>
              <a:rPr lang="fr-FR" sz="2800" dirty="0"/>
              <a:t>					</a:t>
            </a:r>
            <a:r>
              <a:rPr lang="fr-FR" sz="2800" b="1" dirty="0">
                <a:solidFill>
                  <a:srgbClr val="C00000"/>
                </a:solidFill>
              </a:rPr>
              <a:t>des cieux</a:t>
            </a:r>
          </a:p>
          <a:p>
            <a:r>
              <a:rPr lang="fr-FR" sz="3200" dirty="0"/>
              <a:t>   		</a:t>
            </a:r>
            <a:r>
              <a:rPr lang="fr-FR" sz="2800" dirty="0"/>
              <a:t>Que ton nom soit   sanctifié</a:t>
            </a:r>
          </a:p>
          <a:p>
            <a:r>
              <a:rPr lang="fr-FR" sz="2800" dirty="0"/>
              <a:t>  		     Que ton règne vienne</a:t>
            </a:r>
          </a:p>
          <a:p>
            <a:r>
              <a:rPr lang="fr-FR" sz="2800" dirty="0"/>
              <a:t>				</a:t>
            </a:r>
            <a:r>
              <a:rPr lang="fr-FR" sz="2800" b="1" dirty="0">
                <a:solidFill>
                  <a:srgbClr val="C00000"/>
                </a:solidFill>
              </a:rPr>
              <a:t>Que ta volonté soit faite </a:t>
            </a:r>
          </a:p>
          <a:p>
            <a:r>
              <a:rPr lang="fr-FR" sz="2800" b="1" dirty="0">
                <a:solidFill>
                  <a:srgbClr val="C00000"/>
                </a:solidFill>
              </a:rPr>
              <a:t>				sur la terre comme au ciel</a:t>
            </a:r>
          </a:p>
          <a:p>
            <a:r>
              <a:rPr lang="fr-FR" sz="2800" dirty="0"/>
              <a:t>   		Donne-nous chaque jour </a:t>
            </a:r>
          </a:p>
          <a:p>
            <a:r>
              <a:rPr lang="fr-FR" sz="2800" dirty="0"/>
              <a:t>		    notre pain quotidien</a:t>
            </a:r>
          </a:p>
          <a:p>
            <a:r>
              <a:rPr lang="fr-FR" sz="2800" dirty="0"/>
              <a:t>   			Remets-nous </a:t>
            </a:r>
          </a:p>
          <a:p>
            <a:r>
              <a:rPr lang="fr-FR" sz="2800" dirty="0"/>
              <a:t>	</a:t>
            </a:r>
            <a:r>
              <a:rPr lang="fr-FR" sz="2800" b="1" dirty="0">
                <a:solidFill>
                  <a:srgbClr val="00B050"/>
                </a:solidFill>
              </a:rPr>
              <a:t>nos péchés </a:t>
            </a:r>
            <a:r>
              <a:rPr lang="fr-FR" sz="2800" dirty="0"/>
              <a:t>				</a:t>
            </a:r>
            <a:r>
              <a:rPr lang="fr-FR" sz="2800" b="1" dirty="0">
                <a:solidFill>
                  <a:srgbClr val="C00000"/>
                </a:solidFill>
              </a:rPr>
              <a:t>nos dettes</a:t>
            </a:r>
          </a:p>
          <a:p>
            <a:r>
              <a:rPr lang="fr-FR" sz="2800" dirty="0"/>
              <a:t>car nous aussi nous les remettons à nos débiteurs</a:t>
            </a:r>
          </a:p>
          <a:p>
            <a:r>
              <a:rPr lang="fr-FR" sz="2800" dirty="0"/>
              <a:t>        Et ne nous emporte pas dans l’épreuve</a:t>
            </a:r>
          </a:p>
          <a:p>
            <a:r>
              <a:rPr lang="fr-FR" sz="2800" dirty="0"/>
              <a:t>				      </a:t>
            </a:r>
            <a:r>
              <a:rPr lang="fr-FR" sz="2800" b="1" dirty="0">
                <a:solidFill>
                  <a:srgbClr val="C00000"/>
                </a:solidFill>
              </a:rPr>
              <a:t>Mais délivre-nous du mal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 rot="5400000">
            <a:off x="-543182" y="1199366"/>
            <a:ext cx="2246769" cy="36933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fr-FR" sz="5400" dirty="0"/>
              <a:t>L</a:t>
            </a:r>
            <a:endParaRPr lang="fr-FR" sz="4000" dirty="0"/>
          </a:p>
          <a:p>
            <a:r>
              <a:rPr lang="fr-FR" sz="4000" dirty="0"/>
              <a:t>U</a:t>
            </a:r>
          </a:p>
          <a:p>
            <a:r>
              <a:rPr lang="fr-FR" sz="4000" dirty="0"/>
              <a:t>c</a:t>
            </a:r>
          </a:p>
        </p:txBody>
      </p:sp>
      <p:sp>
        <p:nvSpPr>
          <p:cNvPr id="5" name="ZoneTexte 4"/>
          <p:cNvSpPr txBox="1"/>
          <p:nvPr/>
        </p:nvSpPr>
        <p:spPr>
          <a:xfrm rot="16200000">
            <a:off x="6224118" y="2214449"/>
            <a:ext cx="4616648" cy="57606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fr-FR" sz="3600" dirty="0"/>
              <a:t>M</a:t>
            </a:r>
          </a:p>
          <a:p>
            <a:r>
              <a:rPr lang="fr-FR" sz="3600" dirty="0"/>
              <a:t>A</a:t>
            </a:r>
          </a:p>
          <a:p>
            <a:r>
              <a:rPr lang="fr-FR" sz="3600" dirty="0"/>
              <a:t>T</a:t>
            </a:r>
          </a:p>
          <a:p>
            <a:r>
              <a:rPr lang="fr-FR" sz="3600" dirty="0"/>
              <a:t>T</a:t>
            </a:r>
          </a:p>
          <a:p>
            <a:r>
              <a:rPr lang="fr-FR" sz="3600" dirty="0"/>
              <a:t>H</a:t>
            </a:r>
          </a:p>
          <a:p>
            <a:r>
              <a:rPr lang="fr-FR" sz="3600" dirty="0"/>
              <a:t>I</a:t>
            </a:r>
          </a:p>
          <a:p>
            <a:r>
              <a:rPr lang="fr-FR" sz="3600" dirty="0"/>
              <a:t>E</a:t>
            </a:r>
          </a:p>
          <a:p>
            <a:r>
              <a:rPr lang="fr-FR" sz="3600" dirty="0"/>
              <a:t>U </a:t>
            </a:r>
            <a:endParaRPr lang="fr-FR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115616" y="117693"/>
            <a:ext cx="784887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1 – la prière de Jésus</a:t>
            </a:r>
          </a:p>
          <a:p>
            <a:r>
              <a:rPr lang="fr-FR" sz="3600" dirty="0"/>
              <a:t>	est-ce ainsi qu’il priait ?</a:t>
            </a:r>
          </a:p>
          <a:p>
            <a:r>
              <a:rPr lang="fr-FR" sz="3600" dirty="0"/>
              <a:t>	est-ce bien cela qu’il a enseigné ?</a:t>
            </a:r>
          </a:p>
          <a:p>
            <a:r>
              <a:rPr lang="fr-FR" sz="3600" dirty="0"/>
              <a:t>2 – Sept demandes</a:t>
            </a:r>
          </a:p>
          <a:p>
            <a:r>
              <a:rPr lang="fr-FR" sz="3600" dirty="0"/>
              <a:t>	structure</a:t>
            </a:r>
          </a:p>
          <a:p>
            <a:r>
              <a:rPr lang="fr-FR" sz="3600" dirty="0"/>
              <a:t>	demander à Dieu ?</a:t>
            </a:r>
          </a:p>
          <a:p>
            <a:r>
              <a:rPr lang="fr-FR" sz="3600" dirty="0"/>
              <a:t>3 – « Notre Père »</a:t>
            </a:r>
          </a:p>
          <a:p>
            <a:r>
              <a:rPr lang="fr-FR" sz="3600" dirty="0"/>
              <a:t>4 – trois premières demandes</a:t>
            </a:r>
          </a:p>
          <a:p>
            <a:r>
              <a:rPr lang="fr-FR" sz="3600" dirty="0"/>
              <a:t>5 – pain quotidien</a:t>
            </a:r>
          </a:p>
          <a:p>
            <a:r>
              <a:rPr lang="fr-FR" sz="3600" dirty="0"/>
              <a:t>6 – trois dernières demandes</a:t>
            </a:r>
          </a:p>
          <a:p>
            <a:r>
              <a:rPr lang="fr-FR" sz="3600" dirty="0"/>
              <a:t>7 -  une excursion en Cappadoce</a:t>
            </a:r>
            <a:endParaRPr lang="fr-FR" sz="2800" dirty="0"/>
          </a:p>
        </p:txBody>
      </p:sp>
      <p:sp>
        <p:nvSpPr>
          <p:cNvPr id="3" name="Flèche droite 2"/>
          <p:cNvSpPr/>
          <p:nvPr/>
        </p:nvSpPr>
        <p:spPr>
          <a:xfrm>
            <a:off x="0" y="1916832"/>
            <a:ext cx="978408" cy="288032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ésultat de recherche d'images pour &quot;Jésus prêchant sur la montagne&quot;"/>
          <p:cNvPicPr>
            <a:picLocks noChangeAspect="1" noChangeArrowheads="1"/>
          </p:cNvPicPr>
          <p:nvPr/>
        </p:nvPicPr>
        <p:blipFill>
          <a:blip r:embed="rId2" cstate="print"/>
          <a:srcRect l="23553" r="5006" b="164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043608" y="188640"/>
            <a:ext cx="77768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/>
              <a:t>Quand vous priez dites : Notre Père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75656" y="3645024"/>
            <a:ext cx="6840760" cy="252028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91680" y="692696"/>
            <a:ext cx="5976664" cy="194421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259632" y="116632"/>
            <a:ext cx="734481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Notre Père qui es aux cieux</a:t>
            </a:r>
          </a:p>
          <a:p>
            <a:pPr algn="ctr"/>
            <a:r>
              <a:rPr lang="fr-FR" sz="3200" dirty="0"/>
              <a:t>Que ton nom soit sanctifié,</a:t>
            </a:r>
          </a:p>
          <a:p>
            <a:pPr algn="ctr"/>
            <a:r>
              <a:rPr lang="fr-FR" sz="3200" dirty="0"/>
              <a:t>que ton règne vienne,</a:t>
            </a:r>
          </a:p>
          <a:p>
            <a:pPr algn="ctr"/>
            <a:r>
              <a:rPr lang="fr-FR" sz="3200" dirty="0"/>
              <a:t>que ta volonté soit faite </a:t>
            </a:r>
          </a:p>
          <a:p>
            <a:pPr algn="ctr"/>
            <a:r>
              <a:rPr lang="fr-FR" sz="3200" dirty="0"/>
              <a:t>sur la terre comme au ciel.</a:t>
            </a:r>
          </a:p>
          <a:p>
            <a:pPr algn="ctr"/>
            <a:r>
              <a:rPr lang="fr-FR" sz="3200" dirty="0"/>
              <a:t>Donne-nous aujourd’hui </a:t>
            </a:r>
          </a:p>
          <a:p>
            <a:pPr algn="ctr"/>
            <a:r>
              <a:rPr lang="fr-FR" sz="3200" dirty="0"/>
              <a:t>notre pain de ce jour</a:t>
            </a:r>
          </a:p>
          <a:p>
            <a:pPr algn="ctr"/>
            <a:r>
              <a:rPr lang="fr-FR" sz="3200" dirty="0"/>
              <a:t>Pardonne-nous nos offenses</a:t>
            </a:r>
          </a:p>
          <a:p>
            <a:pPr algn="ctr"/>
            <a:r>
              <a:rPr lang="fr-FR" sz="3200" dirty="0"/>
              <a:t>comme nous pardonnons aussi </a:t>
            </a:r>
          </a:p>
          <a:p>
            <a:pPr algn="ctr"/>
            <a:r>
              <a:rPr lang="fr-FR" sz="3200" dirty="0"/>
              <a:t>à ceux qui nous ont offensés</a:t>
            </a:r>
          </a:p>
          <a:p>
            <a:pPr algn="ctr"/>
            <a:r>
              <a:rPr lang="fr-FR" sz="3200" dirty="0"/>
              <a:t>Et ne nous laisse pas entrer en tentation</a:t>
            </a:r>
          </a:p>
          <a:p>
            <a:pPr algn="ctr"/>
            <a:r>
              <a:rPr lang="fr-FR" sz="3200" dirty="0"/>
              <a:t>Mais délivre-nous du mal.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51520" y="260648"/>
            <a:ext cx="1296144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sz="3200" b="1" dirty="0">
                <a:solidFill>
                  <a:srgbClr val="C00000"/>
                </a:solidFill>
              </a:rPr>
              <a:t>1</a:t>
            </a:r>
          </a:p>
          <a:p>
            <a:r>
              <a:rPr lang="fr-FR" sz="3200" b="1" dirty="0">
                <a:solidFill>
                  <a:srgbClr val="C00000"/>
                </a:solidFill>
              </a:rPr>
              <a:t>2</a:t>
            </a:r>
          </a:p>
          <a:p>
            <a:r>
              <a:rPr lang="fr-FR" sz="3200" b="1" dirty="0">
                <a:solidFill>
                  <a:srgbClr val="C00000"/>
                </a:solidFill>
              </a:rPr>
              <a:t>3</a:t>
            </a:r>
          </a:p>
          <a:p>
            <a:endParaRPr lang="fr-FR" sz="3200" b="1" dirty="0">
              <a:solidFill>
                <a:srgbClr val="C00000"/>
              </a:solidFill>
            </a:endParaRPr>
          </a:p>
          <a:p>
            <a:r>
              <a:rPr lang="fr-FR" sz="3200" b="1" dirty="0">
                <a:solidFill>
                  <a:srgbClr val="C00000"/>
                </a:solidFill>
              </a:rPr>
              <a:t>4</a:t>
            </a:r>
          </a:p>
          <a:p>
            <a:endParaRPr lang="fr-FR" sz="3200" b="1" dirty="0">
              <a:solidFill>
                <a:srgbClr val="C00000"/>
              </a:solidFill>
            </a:endParaRPr>
          </a:p>
          <a:p>
            <a:r>
              <a:rPr lang="fr-FR" sz="3200" b="1" dirty="0">
                <a:solidFill>
                  <a:srgbClr val="C00000"/>
                </a:solidFill>
              </a:rPr>
              <a:t>5</a:t>
            </a:r>
          </a:p>
          <a:p>
            <a:endParaRPr lang="fr-FR" sz="3200" b="1" dirty="0">
              <a:solidFill>
                <a:srgbClr val="C00000"/>
              </a:solidFill>
            </a:endParaRPr>
          </a:p>
          <a:p>
            <a:endParaRPr lang="fr-FR" sz="3200" b="1" dirty="0">
              <a:solidFill>
                <a:srgbClr val="C00000"/>
              </a:solidFill>
            </a:endParaRPr>
          </a:p>
          <a:p>
            <a:r>
              <a:rPr lang="fr-FR" sz="3200" b="1" dirty="0">
                <a:solidFill>
                  <a:srgbClr val="C00000"/>
                </a:solidFill>
              </a:rPr>
              <a:t>6</a:t>
            </a:r>
          </a:p>
          <a:p>
            <a:r>
              <a:rPr lang="fr-FR" sz="3200" b="1" dirty="0">
                <a:solidFill>
                  <a:srgbClr val="C00000"/>
                </a:solidFill>
              </a:rPr>
              <a:t>7</a:t>
            </a:r>
            <a:endParaRPr lang="fr-FR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8" name="Picture 6" descr="https://d2t3xdwbh1v8qy.cloudfront.net/content/B00KQOWN6Y/resources/1916567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5416"/>
            <a:ext cx="4320480" cy="6783154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1403648" y="6165304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Beauchesne, 1990</a:t>
            </a:r>
          </a:p>
        </p:txBody>
      </p:sp>
      <p:pic>
        <p:nvPicPr>
          <p:cNvPr id="44040" name="Picture 8" descr="Résultat de recherche d'images pour &quot;carmignac, recherches sur le notre père&quot;"/>
          <p:cNvPicPr>
            <a:picLocks noChangeAspect="1" noChangeArrowheads="1"/>
          </p:cNvPicPr>
          <p:nvPr/>
        </p:nvPicPr>
        <p:blipFill>
          <a:blip r:embed="rId3" cstate="print"/>
          <a:srcRect l="11688" r="12347"/>
          <a:stretch>
            <a:fillRect/>
          </a:stretch>
        </p:blipFill>
        <p:spPr bwMode="auto">
          <a:xfrm>
            <a:off x="4362215" y="158602"/>
            <a:ext cx="4781785" cy="65827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Résultat de recherche d'images pour &quot;2 pièces mécaniques ajustées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911"/>
            <a:ext cx="9144000" cy="6860912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611560" y="332656"/>
            <a:ext cx="64087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</a:rPr>
              <a:t>Des pièces </a:t>
            </a:r>
          </a:p>
          <a:p>
            <a:r>
              <a:rPr lang="fr-FR" sz="2800" b="1" dirty="0">
                <a:solidFill>
                  <a:schemeClr val="bg1"/>
                </a:solidFill>
              </a:rPr>
              <a:t>bien ajustées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Résultat de recherche d'images pour &quot;bureau des réclamations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45028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Healing of the Blind Man by Jesus Chri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8325" y="-1571625"/>
            <a:ext cx="7305675" cy="8429625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23528" y="5733256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Carl Bloch, 1871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Résultat de recherche d'images pour &quot;l'esprit saint ,arcabas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47456" y="-45777"/>
            <a:ext cx="4896544" cy="69495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Résultat de recherche d'images pour &quot;l'esprit saint ,arcabas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47456" y="0"/>
            <a:ext cx="4896544" cy="6949553"/>
          </a:xfrm>
          <a:prstGeom prst="rect">
            <a:avLst/>
          </a:prstGeom>
          <a:noFill/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52F8804-312E-484E-8D8E-F54056C24D39}"/>
              </a:ext>
            </a:extLst>
          </p:cNvPr>
          <p:cNvSpPr txBox="1"/>
          <p:nvPr/>
        </p:nvSpPr>
        <p:spPr>
          <a:xfrm>
            <a:off x="395536" y="476672"/>
            <a:ext cx="604867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</a:rPr>
              <a:t>Changer les cœurs</a:t>
            </a:r>
          </a:p>
          <a:p>
            <a:r>
              <a:rPr lang="fr-FR" sz="4000" b="1" dirty="0">
                <a:solidFill>
                  <a:schemeClr val="bg1"/>
                </a:solidFill>
              </a:rPr>
              <a:t>Orienter les volontés</a:t>
            </a:r>
          </a:p>
          <a:p>
            <a:r>
              <a:rPr lang="fr-FR" sz="4000" b="1" dirty="0">
                <a:solidFill>
                  <a:schemeClr val="bg1"/>
                </a:solidFill>
              </a:rPr>
              <a:t>Animer les esprits</a:t>
            </a:r>
          </a:p>
          <a:p>
            <a:r>
              <a:rPr lang="fr-FR" sz="4000" b="1" dirty="0">
                <a:solidFill>
                  <a:schemeClr val="bg1"/>
                </a:solidFill>
              </a:rPr>
              <a:t>Nourrir les intelligences</a:t>
            </a:r>
          </a:p>
          <a:p>
            <a:r>
              <a:rPr lang="fr-FR" sz="4000" b="1" dirty="0">
                <a:solidFill>
                  <a:schemeClr val="bg1"/>
                </a:solidFill>
              </a:rPr>
              <a:t>Convertir les désirs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6500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Résultat de recherche d'images pour &quot;peinture, je me tiens à la porte et je frapp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Résultat de recherche d'images pour &quot;demander l'esprit saint&quot;"/>
          <p:cNvPicPr>
            <a:picLocks noChangeAspect="1" noChangeArrowheads="1"/>
          </p:cNvPicPr>
          <p:nvPr/>
        </p:nvPicPr>
        <p:blipFill>
          <a:blip r:embed="rId2" cstate="print"/>
          <a:srcRect l="9698"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Picture 4" descr="Résultat de recherche d'images pour &quot;l'esprit saint ,arcabas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6751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27584" y="117693"/>
            <a:ext cx="813690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1 – la prière de Jésus</a:t>
            </a:r>
          </a:p>
          <a:p>
            <a:r>
              <a:rPr lang="fr-FR" sz="3600" dirty="0"/>
              <a:t>	est-ce ainsi qu’il priait ?</a:t>
            </a:r>
          </a:p>
          <a:p>
            <a:r>
              <a:rPr lang="fr-FR" sz="3600" dirty="0"/>
              <a:t>	est-ce bien cela qu’il a enseigné ?</a:t>
            </a:r>
          </a:p>
          <a:p>
            <a:r>
              <a:rPr lang="fr-FR" sz="3600" dirty="0"/>
              <a:t>2 – Sept demandes</a:t>
            </a:r>
          </a:p>
          <a:p>
            <a:r>
              <a:rPr lang="fr-FR" sz="3600" dirty="0"/>
              <a:t>	structure</a:t>
            </a:r>
          </a:p>
          <a:p>
            <a:r>
              <a:rPr lang="fr-FR" sz="3600" dirty="0"/>
              <a:t>	demander à Dieu ?</a:t>
            </a:r>
          </a:p>
          <a:p>
            <a:r>
              <a:rPr lang="fr-FR" sz="3600" dirty="0"/>
              <a:t>3 – « Notre Père »</a:t>
            </a:r>
          </a:p>
          <a:p>
            <a:r>
              <a:rPr lang="fr-FR" sz="3600" dirty="0"/>
              <a:t>4 – trois premières demandes</a:t>
            </a:r>
          </a:p>
          <a:p>
            <a:r>
              <a:rPr lang="fr-FR" sz="3600" dirty="0"/>
              <a:t>5 – pain quotidien</a:t>
            </a:r>
          </a:p>
          <a:p>
            <a:r>
              <a:rPr lang="fr-FR" sz="3600" dirty="0"/>
              <a:t>6 – trois dernières demandes</a:t>
            </a:r>
          </a:p>
          <a:p>
            <a:r>
              <a:rPr lang="fr-FR" sz="3600" dirty="0"/>
              <a:t>7 -  une excursion en Cappadoce</a:t>
            </a:r>
            <a:endParaRPr lang="fr-FR" sz="28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Résultat de recherche d'images pour &quot;venise, coupole de l'esprit saint&quot;"/>
          <p:cNvPicPr>
            <a:picLocks noChangeAspect="1" noChangeArrowheads="1"/>
          </p:cNvPicPr>
          <p:nvPr/>
        </p:nvPicPr>
        <p:blipFill>
          <a:blip r:embed="rId2" cstate="print"/>
          <a:srcRect l="12600" r="20464"/>
          <a:stretch>
            <a:fillRect/>
          </a:stretch>
        </p:blipFill>
        <p:spPr bwMode="auto">
          <a:xfrm>
            <a:off x="0" y="0"/>
            <a:ext cx="1101722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Résultat de recherche d'images pour &quot;les dons du saint esprit&quot;"/>
          <p:cNvPicPr>
            <a:picLocks noChangeAspect="1" noChangeArrowheads="1"/>
          </p:cNvPicPr>
          <p:nvPr/>
        </p:nvPicPr>
        <p:blipFill>
          <a:blip r:embed="rId2" cstate="print"/>
          <a:srcRect l="3204" t="2422" r="2283" b="37037"/>
          <a:stretch>
            <a:fillRect/>
          </a:stretch>
        </p:blipFill>
        <p:spPr bwMode="auto">
          <a:xfrm>
            <a:off x="1835696" y="908720"/>
            <a:ext cx="4673319" cy="4248472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0" y="1196752"/>
            <a:ext cx="22677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/>
              <a:t>Sagesse </a:t>
            </a:r>
          </a:p>
          <a:p>
            <a:r>
              <a:rPr lang="fr-FR" sz="4000" dirty="0"/>
              <a:t>Conseil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516216" y="1340768"/>
            <a:ext cx="25922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/>
              <a:t>Intelligence</a:t>
            </a:r>
          </a:p>
          <a:p>
            <a:r>
              <a:rPr lang="fr-FR" sz="4000" dirty="0"/>
              <a:t>Science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491880" y="-27384"/>
            <a:ext cx="309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Force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491880" y="5229200"/>
            <a:ext cx="18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/>
              <a:t>Crainte</a:t>
            </a:r>
          </a:p>
          <a:p>
            <a:pPr algn="ctr"/>
            <a:r>
              <a:rPr lang="fr-FR" sz="4000" dirty="0"/>
              <a:t>Piété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Résultat de recherche d'images pour &quot;bureau des réclamations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0"/>
            <a:ext cx="9036496" cy="530120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683568" y="5229200"/>
            <a:ext cx="84969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dirty="0">
                <a:latin typeface="Freestyle Script" pitchFamily="66" charset="0"/>
              </a:rPr>
              <a:t>Mais ça va mieux en le disant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Doctor Hetzner Carafes à Décanter en Cristal Aérateur de Vin Classique Carafe à Vin Elégante Accessoires du Vin Verre à Vin Rouge - 1200m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6556226" cy="65562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115616" y="117693"/>
            <a:ext cx="784887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1 – la prière de Jésus</a:t>
            </a:r>
          </a:p>
          <a:p>
            <a:r>
              <a:rPr lang="fr-FR" sz="3600" dirty="0"/>
              <a:t>	est-ce ainsi qu’il priait ?</a:t>
            </a:r>
          </a:p>
          <a:p>
            <a:r>
              <a:rPr lang="fr-FR" sz="3600" dirty="0"/>
              <a:t>	est-ce bien cela qu’il a enseigné ?</a:t>
            </a:r>
          </a:p>
          <a:p>
            <a:r>
              <a:rPr lang="fr-FR" sz="3600" dirty="0"/>
              <a:t>2 – Sept demandes</a:t>
            </a:r>
          </a:p>
          <a:p>
            <a:r>
              <a:rPr lang="fr-FR" sz="3600" dirty="0"/>
              <a:t>	structure</a:t>
            </a:r>
          </a:p>
          <a:p>
            <a:r>
              <a:rPr lang="fr-FR" sz="3600" dirty="0"/>
              <a:t>	demander à Dieu ?</a:t>
            </a:r>
          </a:p>
          <a:p>
            <a:r>
              <a:rPr lang="fr-FR" sz="3600" dirty="0"/>
              <a:t>3 – « Notre Père »</a:t>
            </a:r>
          </a:p>
          <a:p>
            <a:r>
              <a:rPr lang="fr-FR" sz="3600" dirty="0"/>
              <a:t>4 – trois premières demandes</a:t>
            </a:r>
          </a:p>
          <a:p>
            <a:r>
              <a:rPr lang="fr-FR" sz="3600" dirty="0"/>
              <a:t>5 – pain quotidien</a:t>
            </a:r>
          </a:p>
          <a:p>
            <a:r>
              <a:rPr lang="fr-FR" sz="3600" dirty="0"/>
              <a:t>6 – trois dernières demandes</a:t>
            </a:r>
          </a:p>
          <a:p>
            <a:r>
              <a:rPr lang="fr-FR" sz="3600" dirty="0"/>
              <a:t>7 -  une excursion en Cappadoce</a:t>
            </a:r>
            <a:endParaRPr lang="fr-FR" sz="2800" dirty="0"/>
          </a:p>
        </p:txBody>
      </p:sp>
      <p:sp>
        <p:nvSpPr>
          <p:cNvPr id="3" name="Flèche droite 2"/>
          <p:cNvSpPr/>
          <p:nvPr/>
        </p:nvSpPr>
        <p:spPr>
          <a:xfrm>
            <a:off x="0" y="3573016"/>
            <a:ext cx="978408" cy="288032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0" name="Picture 4" descr="Résultat de recherche d'images pour &quot;le sein d'abraham, Moissac&quot;"/>
          <p:cNvPicPr>
            <a:picLocks noChangeAspect="1" noChangeArrowheads="1"/>
          </p:cNvPicPr>
          <p:nvPr/>
        </p:nvPicPr>
        <p:blipFill>
          <a:blip r:embed="rId2" cstate="print"/>
          <a:srcRect l="18392"/>
          <a:stretch>
            <a:fillRect/>
          </a:stretch>
        </p:blipFill>
        <p:spPr bwMode="auto">
          <a:xfrm>
            <a:off x="0" y="332656"/>
            <a:ext cx="9265568" cy="48196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Résultat de recherche d'images pour &quot;le sein d'abraham, Moissac&quot;">
            <a:extLst>
              <a:ext uri="{FF2B5EF4-FFF2-40B4-BE49-F238E27FC236}">
                <a16:creationId xmlns:a16="http://schemas.microsoft.com/office/drawing/2014/main" id="{32F98B4D-F45F-449C-B081-5D83B84BA4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18392" t="10458" r="54023" b="25297"/>
          <a:stretch/>
        </p:blipFill>
        <p:spPr bwMode="auto">
          <a:xfrm>
            <a:off x="989856" y="0"/>
            <a:ext cx="7164288" cy="70830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56843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Résultat de recherche d'images pour &quot;un maître soufi et ses disciples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938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https://static.fnac-static.com/multimedia/images_produits/ZoomPE/8/4/6/9782747011648/tsp20130828115612/Mon-papa-est-un-gea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-82851"/>
            <a:ext cx="4896544" cy="69408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Résultat de recherche d'images pour &quot;notre pèr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76" y="1268760"/>
            <a:ext cx="9154776" cy="5157192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683568" y="260648"/>
            <a:ext cx="5472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i="1" dirty="0">
                <a:solidFill>
                  <a:schemeClr val="bg1"/>
                </a:solidFill>
              </a:rPr>
              <a:t>Notre</a:t>
            </a:r>
            <a:r>
              <a:rPr lang="fr-FR" sz="4400" dirty="0">
                <a:solidFill>
                  <a:schemeClr val="bg1"/>
                </a:solidFill>
              </a:rPr>
              <a:t>    père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ésultat de recherche d'images pour &quot;jésus prie&quot;"/>
          <p:cNvPicPr>
            <a:picLocks noChangeAspect="1" noChangeArrowheads="1"/>
          </p:cNvPicPr>
          <p:nvPr/>
        </p:nvPicPr>
        <p:blipFill>
          <a:blip r:embed="rId2" cstate="print"/>
          <a:srcRect l="11404"/>
          <a:stretch>
            <a:fillRect/>
          </a:stretch>
        </p:blipFill>
        <p:spPr bwMode="auto">
          <a:xfrm>
            <a:off x="0" y="0"/>
            <a:ext cx="9144000" cy="6386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Résultat de recherche d'images pour &quot;un beau ciel nuageux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25000" cy="6093296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455368" y="116632"/>
            <a:ext cx="56886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solidFill>
                  <a:schemeClr val="bg1"/>
                </a:solidFill>
              </a:rPr>
              <a:t>… qui es aux cieux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Résultat de recherche d'images pour &quot;visions d'hildegarde von bingen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0"/>
            <a:ext cx="4608512" cy="70687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115616" y="117693"/>
            <a:ext cx="784887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1 – la prière de Jésus</a:t>
            </a:r>
          </a:p>
          <a:p>
            <a:r>
              <a:rPr lang="fr-FR" sz="3600" dirty="0"/>
              <a:t>	est-ce ainsi qu’il priait ?</a:t>
            </a:r>
          </a:p>
          <a:p>
            <a:r>
              <a:rPr lang="fr-FR" sz="3600" dirty="0"/>
              <a:t>	est-ce bien cela qu’il a enseigné ?</a:t>
            </a:r>
          </a:p>
          <a:p>
            <a:r>
              <a:rPr lang="fr-FR" sz="3600" dirty="0"/>
              <a:t>2 – Sept demandes</a:t>
            </a:r>
          </a:p>
          <a:p>
            <a:r>
              <a:rPr lang="fr-FR" sz="3600" dirty="0"/>
              <a:t>	structure</a:t>
            </a:r>
          </a:p>
          <a:p>
            <a:r>
              <a:rPr lang="fr-FR" sz="3600" dirty="0"/>
              <a:t>	demander à Dieu ?</a:t>
            </a:r>
          </a:p>
          <a:p>
            <a:r>
              <a:rPr lang="fr-FR" sz="3600" dirty="0"/>
              <a:t>3 – « Notre Père »</a:t>
            </a:r>
          </a:p>
          <a:p>
            <a:r>
              <a:rPr lang="fr-FR" sz="3600" dirty="0"/>
              <a:t>4 – trois premières demandes</a:t>
            </a:r>
          </a:p>
          <a:p>
            <a:r>
              <a:rPr lang="fr-FR" sz="3600" dirty="0"/>
              <a:t>5 – pain quotidien</a:t>
            </a:r>
          </a:p>
          <a:p>
            <a:r>
              <a:rPr lang="fr-FR" sz="3600" dirty="0"/>
              <a:t>6 – trois dernières demandes</a:t>
            </a:r>
          </a:p>
          <a:p>
            <a:r>
              <a:rPr lang="fr-FR" sz="3600" dirty="0"/>
              <a:t>7 – une excursion en Cappadoce</a:t>
            </a:r>
            <a:endParaRPr lang="fr-FR" sz="2800" dirty="0"/>
          </a:p>
        </p:txBody>
      </p:sp>
      <p:sp>
        <p:nvSpPr>
          <p:cNvPr id="3" name="Flèche droite 2"/>
          <p:cNvSpPr/>
          <p:nvPr/>
        </p:nvSpPr>
        <p:spPr>
          <a:xfrm>
            <a:off x="0" y="4149080"/>
            <a:ext cx="978408" cy="288032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upload.wikimedia.org/wikipedia/commons/thumb/9/96/Bloch-SermonOnTheMount.jpg/800px-Bloch-SermonOnTheMount.jpg"/>
          <p:cNvPicPr>
            <a:picLocks noChangeAspect="1" noChangeArrowheads="1"/>
          </p:cNvPicPr>
          <p:nvPr/>
        </p:nvPicPr>
        <p:blipFill>
          <a:blip r:embed="rId2" cstate="print"/>
          <a:srcRect t="10691" b="18733"/>
          <a:stretch>
            <a:fillRect/>
          </a:stretch>
        </p:blipFill>
        <p:spPr bwMode="auto">
          <a:xfrm>
            <a:off x="0" y="-243408"/>
            <a:ext cx="9144000" cy="7257063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707904" y="6165304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Karl Heinrich Bloch, 1880 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Portrait de Soliman attribué au Titien, vers 1530."/>
          <p:cNvPicPr>
            <a:picLocks noChangeAspect="1" noChangeArrowheads="1"/>
          </p:cNvPicPr>
          <p:nvPr/>
        </p:nvPicPr>
        <p:blipFill>
          <a:blip r:embed="rId2" cstate="print"/>
          <a:srcRect b="23515"/>
          <a:stretch>
            <a:fillRect/>
          </a:stretch>
        </p:blipFill>
        <p:spPr bwMode="auto">
          <a:xfrm>
            <a:off x="971600" y="0"/>
            <a:ext cx="7437575" cy="69266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Résultat de recherche d'images pour &quot;pantocrator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157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https://download.vikidia.org/vikidia/fr/images/thumb/4/4f/Cube.jpg/200px-Cube.jpg"/>
          <p:cNvPicPr>
            <a:picLocks noChangeAspect="1" noChangeArrowheads="1"/>
          </p:cNvPicPr>
          <p:nvPr/>
        </p:nvPicPr>
        <p:blipFill>
          <a:blip r:embed="rId2" cstate="print"/>
          <a:srcRect b="34673"/>
          <a:stretch>
            <a:fillRect/>
          </a:stretch>
        </p:blipFill>
        <p:spPr bwMode="auto">
          <a:xfrm>
            <a:off x="1691680" y="3113584"/>
            <a:ext cx="5760640" cy="3744416"/>
          </a:xfrm>
          <a:prstGeom prst="rect">
            <a:avLst/>
          </a:prstGeom>
          <a:noFill/>
        </p:spPr>
      </p:pic>
      <p:pic>
        <p:nvPicPr>
          <p:cNvPr id="118790" name="Picture 6" descr="Résultat de recherche d'images pour &quot;une sphère&quot;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t="50926" b="20297"/>
          <a:stretch>
            <a:fillRect/>
          </a:stretch>
        </p:blipFill>
        <p:spPr bwMode="auto">
          <a:xfrm>
            <a:off x="-468560" y="-1251520"/>
            <a:ext cx="10009112" cy="2880321"/>
          </a:xfrm>
          <a:prstGeom prst="rect">
            <a:avLst/>
          </a:prstGeom>
          <a:noFill/>
        </p:spPr>
      </p:pic>
      <p:pic>
        <p:nvPicPr>
          <p:cNvPr id="5" name="Picture 6" descr="Résultat de recherche d'images pour &quot;une sphère&quot;"/>
          <p:cNvPicPr>
            <a:picLocks noChangeAspect="1" noChangeArrowheads="1"/>
          </p:cNvPicPr>
          <p:nvPr/>
        </p:nvPicPr>
        <p:blipFill>
          <a:blip r:embed="rId4" cstate="print"/>
          <a:srcRect t="50926" b="20297"/>
          <a:stretch>
            <a:fillRect/>
          </a:stretch>
        </p:blipFill>
        <p:spPr bwMode="auto">
          <a:xfrm>
            <a:off x="-316160" y="-1099120"/>
            <a:ext cx="10009112" cy="28803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Pour un nouveau souffle œcuménique">
            <a:extLst>
              <a:ext uri="{FF2B5EF4-FFF2-40B4-BE49-F238E27FC236}">
                <a16:creationId xmlns:a16="http://schemas.microsoft.com/office/drawing/2014/main" id="{FCCCE3AB-FE5E-49E5-9428-5E4AA161B6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1" r="3574" b="2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6747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une 4"/>
          <p:cNvSpPr/>
          <p:nvPr/>
        </p:nvSpPr>
        <p:spPr>
          <a:xfrm rot="5400000">
            <a:off x="2101416" y="-3821496"/>
            <a:ext cx="5301208" cy="10585176"/>
          </a:xfrm>
          <a:prstGeom prst="mo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Picture 2" descr="https://download.vikidia.org/vikidia/fr/images/thumb/4/4f/Cube.jpg/200px-Cube.jpg"/>
          <p:cNvPicPr>
            <a:picLocks noChangeAspect="1" noChangeArrowheads="1"/>
          </p:cNvPicPr>
          <p:nvPr/>
        </p:nvPicPr>
        <p:blipFill>
          <a:blip r:embed="rId2" cstate="print"/>
          <a:srcRect b="34673"/>
          <a:stretch>
            <a:fillRect/>
          </a:stretch>
        </p:blipFill>
        <p:spPr bwMode="auto">
          <a:xfrm>
            <a:off x="1763688" y="3113584"/>
            <a:ext cx="5760640" cy="37444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e massacre de Sainte Sophie par les turcs - JOURNAL DE BORD DE BRENNUS  (site patriotique)">
            <a:extLst>
              <a:ext uri="{FF2B5EF4-FFF2-40B4-BE49-F238E27FC236}">
                <a16:creationId xmlns:a16="http://schemas.microsoft.com/office/drawing/2014/main" id="{C7360527-840C-40BA-9944-F27637F110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55" b="13002"/>
          <a:stretch/>
        </p:blipFill>
        <p:spPr bwMode="auto">
          <a:xfrm>
            <a:off x="1043608" y="47843"/>
            <a:ext cx="6984776" cy="681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6540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ésultat de recherche d'images pour &quot;jésus prie&quot;"/>
          <p:cNvPicPr>
            <a:picLocks noChangeAspect="1" noChangeArrowheads="1"/>
          </p:cNvPicPr>
          <p:nvPr/>
        </p:nvPicPr>
        <p:blipFill>
          <a:blip r:embed="rId2" cstate="print"/>
          <a:srcRect l="11404"/>
          <a:stretch>
            <a:fillRect/>
          </a:stretch>
        </p:blipFill>
        <p:spPr bwMode="auto">
          <a:xfrm>
            <a:off x="0" y="0"/>
            <a:ext cx="9144000" cy="638652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5220072" y="620688"/>
            <a:ext cx="374441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</a:rPr>
              <a:t>Synagogue</a:t>
            </a:r>
          </a:p>
          <a:p>
            <a:r>
              <a:rPr lang="fr-FR" sz="4400" b="1" dirty="0" err="1">
                <a:solidFill>
                  <a:schemeClr val="bg1"/>
                </a:solidFill>
              </a:rPr>
              <a:t>Lectio</a:t>
            </a:r>
            <a:r>
              <a:rPr lang="fr-FR" sz="4400" b="1" dirty="0">
                <a:solidFill>
                  <a:schemeClr val="bg1"/>
                </a:solidFill>
              </a:rPr>
              <a:t> </a:t>
            </a:r>
          </a:p>
          <a:p>
            <a:r>
              <a:rPr lang="fr-FR" sz="4400" b="1" dirty="0">
                <a:solidFill>
                  <a:schemeClr val="bg1"/>
                </a:solidFill>
              </a:rPr>
              <a:t>Beauté</a:t>
            </a:r>
          </a:p>
          <a:p>
            <a:r>
              <a:rPr lang="fr-FR" sz="4400" b="1" dirty="0">
                <a:solidFill>
                  <a:schemeClr val="bg1"/>
                </a:solidFill>
              </a:rPr>
              <a:t>Louange</a:t>
            </a:r>
          </a:p>
          <a:p>
            <a:r>
              <a:rPr lang="fr-FR" sz="4400" b="1" dirty="0">
                <a:solidFill>
                  <a:schemeClr val="bg1"/>
                </a:solidFill>
              </a:rPr>
              <a:t>Répétitive</a:t>
            </a:r>
          </a:p>
          <a:p>
            <a:r>
              <a:rPr lang="fr-FR" sz="4400" b="1" dirty="0">
                <a:solidFill>
                  <a:schemeClr val="bg1"/>
                </a:solidFill>
              </a:rPr>
              <a:t>Banal</a:t>
            </a:r>
          </a:p>
          <a:p>
            <a:r>
              <a:rPr lang="fr-FR" sz="4400" b="1" dirty="0">
                <a:solidFill>
                  <a:schemeClr val="bg1"/>
                </a:solidFill>
              </a:rPr>
              <a:t>Recueillement </a:t>
            </a:r>
            <a:endParaRPr lang="fr-FR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Résultat de recherche d'images pour &quot;une sphèr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5088" y="2204864"/>
            <a:ext cx="8208912" cy="7577461"/>
          </a:xfrm>
          <a:prstGeom prst="rect">
            <a:avLst/>
          </a:prstGeom>
          <a:noFill/>
        </p:spPr>
      </p:pic>
      <p:sp>
        <p:nvSpPr>
          <p:cNvPr id="4" name="Lune 3"/>
          <p:cNvSpPr/>
          <p:nvPr/>
        </p:nvSpPr>
        <p:spPr>
          <a:xfrm rot="5400000">
            <a:off x="2101416" y="-3821496"/>
            <a:ext cx="5301208" cy="10585176"/>
          </a:xfrm>
          <a:prstGeom prst="moon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50B5AF0A-EAE2-44E9-B47D-588260126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7097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115616" y="117693"/>
            <a:ext cx="784887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1 – la prière de Jésus</a:t>
            </a:r>
          </a:p>
          <a:p>
            <a:r>
              <a:rPr lang="fr-FR" sz="3600" dirty="0"/>
              <a:t>	est-ce ainsi qu’il priait ?</a:t>
            </a:r>
          </a:p>
          <a:p>
            <a:r>
              <a:rPr lang="fr-FR" sz="3600" dirty="0"/>
              <a:t>	est-ce bien cela qu’il a enseigné ?</a:t>
            </a:r>
          </a:p>
          <a:p>
            <a:r>
              <a:rPr lang="fr-FR" sz="3600" dirty="0"/>
              <a:t>2 – Sept demandes</a:t>
            </a:r>
          </a:p>
          <a:p>
            <a:r>
              <a:rPr lang="fr-FR" sz="3600" dirty="0"/>
              <a:t>	structure</a:t>
            </a:r>
          </a:p>
          <a:p>
            <a:r>
              <a:rPr lang="fr-FR" sz="3600" dirty="0"/>
              <a:t>	demander à Dieu ?</a:t>
            </a:r>
          </a:p>
          <a:p>
            <a:r>
              <a:rPr lang="fr-FR" sz="3600" dirty="0"/>
              <a:t>3 – « Notre Père »</a:t>
            </a:r>
          </a:p>
          <a:p>
            <a:r>
              <a:rPr lang="fr-FR" sz="3600" dirty="0"/>
              <a:t>4 – trois premières demandes</a:t>
            </a:r>
          </a:p>
          <a:p>
            <a:r>
              <a:rPr lang="fr-FR" sz="3600" dirty="0"/>
              <a:t>5 – pain quotidien</a:t>
            </a:r>
          </a:p>
          <a:p>
            <a:r>
              <a:rPr lang="fr-FR" sz="3600" dirty="0"/>
              <a:t>6 – trois dernières demandes</a:t>
            </a:r>
          </a:p>
          <a:p>
            <a:r>
              <a:rPr lang="fr-FR" sz="3600" dirty="0"/>
              <a:t>7 -  une excursion en Cappadoce</a:t>
            </a:r>
            <a:endParaRPr lang="fr-FR" sz="2800" dirty="0"/>
          </a:p>
        </p:txBody>
      </p:sp>
      <p:sp>
        <p:nvSpPr>
          <p:cNvPr id="3" name="Flèche droite 2"/>
          <p:cNvSpPr/>
          <p:nvPr/>
        </p:nvSpPr>
        <p:spPr>
          <a:xfrm>
            <a:off x="0" y="4725144"/>
            <a:ext cx="978408" cy="288032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https://images-na.ssl-images-amazon.com/images/I/51e9u-teTsL._SX363_BO1,204,203,200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-99392"/>
            <a:ext cx="5220072" cy="7136482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4139952" y="609329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2017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 descr="Résultat de recherche d'images pour &quot;moisson peintur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0" y="332656"/>
            <a:ext cx="9334500" cy="5019676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539552" y="5805264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Julien Dupré, 1880</a:t>
            </a:r>
            <a:endParaRPr lang="fr-FR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Résultat de recherche d'images pour &quot;fermentation de la pâte à pain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117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ésultat de recherche d'images pour &quot;partager le pain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4" y="260648"/>
            <a:ext cx="9141866" cy="57332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Résultat de recherche d'images pour &quot;mendiant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ésultat de recherche d'images pour &quot;des religieuses carmélites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4" name="Picture 4" descr="Image associé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56584" cy="79112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Résultat de recherche d'images pour &quot;prière à la synogogue&quot;"/>
          <p:cNvPicPr>
            <a:picLocks noChangeAspect="1" noChangeArrowheads="1"/>
          </p:cNvPicPr>
          <p:nvPr/>
        </p:nvPicPr>
        <p:blipFill>
          <a:blip r:embed="rId2" cstate="print"/>
          <a:srcRect l="2662" r="2233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://www.chl-tourcoing.fr/expo-les-collections-a-table/le-panier-de-l-ouvrier/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0878" cy="638132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23528" y="6381328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Alfred </a:t>
            </a:r>
            <a:r>
              <a:rPr lang="fr-FR" dirty="0" err="1">
                <a:solidFill>
                  <a:schemeClr val="bg1"/>
                </a:solidFill>
              </a:rPr>
              <a:t>Desplanques</a:t>
            </a:r>
            <a:r>
              <a:rPr lang="fr-FR" dirty="0">
                <a:solidFill>
                  <a:schemeClr val="bg1"/>
                </a:solidFill>
              </a:rPr>
              <a:t>, 1900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Image associé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4"/>
            <a:ext cx="9139944" cy="6093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Résultat de recherche d'images pour &quot;prions en églis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9127451" cy="5114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115616" y="117693"/>
            <a:ext cx="784887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1 – la prière de Jésus</a:t>
            </a:r>
          </a:p>
          <a:p>
            <a:r>
              <a:rPr lang="fr-FR" sz="3600" dirty="0"/>
              <a:t>	est-ce ainsi qu’il priait ?</a:t>
            </a:r>
          </a:p>
          <a:p>
            <a:r>
              <a:rPr lang="fr-FR" sz="3600" dirty="0"/>
              <a:t>	est-ce bien cela qu’il a enseigné ?</a:t>
            </a:r>
          </a:p>
          <a:p>
            <a:r>
              <a:rPr lang="fr-FR" sz="3600" dirty="0"/>
              <a:t>2 – Sept demandes</a:t>
            </a:r>
          </a:p>
          <a:p>
            <a:r>
              <a:rPr lang="fr-FR" sz="3600" dirty="0"/>
              <a:t>	structure</a:t>
            </a:r>
          </a:p>
          <a:p>
            <a:r>
              <a:rPr lang="fr-FR" sz="3600" dirty="0"/>
              <a:t>	demander à Dieu ?</a:t>
            </a:r>
          </a:p>
          <a:p>
            <a:r>
              <a:rPr lang="fr-FR" sz="3600" dirty="0"/>
              <a:t>3 – « Notre Père »</a:t>
            </a:r>
          </a:p>
          <a:p>
            <a:r>
              <a:rPr lang="fr-FR" sz="3600" dirty="0"/>
              <a:t>4 – trois premières demandes</a:t>
            </a:r>
          </a:p>
          <a:p>
            <a:r>
              <a:rPr lang="fr-FR" sz="3600" dirty="0"/>
              <a:t>5 – pain quotidien</a:t>
            </a:r>
          </a:p>
          <a:p>
            <a:r>
              <a:rPr lang="fr-FR" sz="3600" dirty="0"/>
              <a:t>6 – trois dernières demandes</a:t>
            </a:r>
          </a:p>
          <a:p>
            <a:r>
              <a:rPr lang="fr-FR" sz="3600" dirty="0"/>
              <a:t>7 – une excursion en Cappadoce</a:t>
            </a:r>
            <a:endParaRPr lang="fr-FR" sz="2800" dirty="0"/>
          </a:p>
        </p:txBody>
      </p:sp>
      <p:sp>
        <p:nvSpPr>
          <p:cNvPr id="3" name="Flèche droite 2"/>
          <p:cNvSpPr/>
          <p:nvPr/>
        </p:nvSpPr>
        <p:spPr>
          <a:xfrm>
            <a:off x="0" y="5229200"/>
            <a:ext cx="978408" cy="288032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75656" y="3645024"/>
            <a:ext cx="6840760" cy="252028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91680" y="692696"/>
            <a:ext cx="5976664" cy="194421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259632" y="116632"/>
            <a:ext cx="734481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Notre Père qui es aux cieux</a:t>
            </a:r>
          </a:p>
          <a:p>
            <a:pPr algn="ctr"/>
            <a:r>
              <a:rPr lang="fr-FR" sz="3200" dirty="0"/>
              <a:t>Que ton nom soit sanctifié,</a:t>
            </a:r>
          </a:p>
          <a:p>
            <a:pPr algn="ctr"/>
            <a:r>
              <a:rPr lang="fr-FR" sz="3200" dirty="0"/>
              <a:t>que ton règne vienne,</a:t>
            </a:r>
          </a:p>
          <a:p>
            <a:pPr algn="ctr"/>
            <a:r>
              <a:rPr lang="fr-FR" sz="3200" dirty="0"/>
              <a:t>que ta volonté soit faite </a:t>
            </a:r>
          </a:p>
          <a:p>
            <a:pPr algn="ctr"/>
            <a:r>
              <a:rPr lang="fr-FR" sz="3200" dirty="0"/>
              <a:t>sur la terre comme au ciel.</a:t>
            </a:r>
          </a:p>
          <a:p>
            <a:pPr algn="ctr"/>
            <a:r>
              <a:rPr lang="fr-FR" sz="3200" dirty="0"/>
              <a:t>Donne-nous aujourd’hui </a:t>
            </a:r>
          </a:p>
          <a:p>
            <a:pPr algn="ctr"/>
            <a:r>
              <a:rPr lang="fr-FR" sz="3200" dirty="0"/>
              <a:t>notre pain de ce jour</a:t>
            </a:r>
          </a:p>
          <a:p>
            <a:pPr algn="ctr"/>
            <a:r>
              <a:rPr lang="fr-FR" sz="3200" dirty="0"/>
              <a:t>Pardonne-nous nos offenses</a:t>
            </a:r>
          </a:p>
          <a:p>
            <a:pPr algn="ctr"/>
            <a:r>
              <a:rPr lang="fr-FR" sz="3200" dirty="0"/>
              <a:t>comme nous pardonnons aussi </a:t>
            </a:r>
          </a:p>
          <a:p>
            <a:pPr algn="ctr"/>
            <a:r>
              <a:rPr lang="fr-FR" sz="3200" dirty="0"/>
              <a:t>à ceux qui nous ont offensés</a:t>
            </a:r>
          </a:p>
          <a:p>
            <a:pPr algn="ctr"/>
            <a:r>
              <a:rPr lang="fr-FR" sz="3200" dirty="0"/>
              <a:t>Et ne nous laisse pas entrer en tentation</a:t>
            </a:r>
          </a:p>
          <a:p>
            <a:pPr algn="ctr"/>
            <a:r>
              <a:rPr lang="fr-FR" sz="3200" dirty="0"/>
              <a:t>Mais délivre-nous du mal.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51520" y="260648"/>
            <a:ext cx="1296144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sz="3200" b="1" dirty="0">
                <a:solidFill>
                  <a:srgbClr val="C00000"/>
                </a:solidFill>
              </a:rPr>
              <a:t>1</a:t>
            </a:r>
          </a:p>
          <a:p>
            <a:r>
              <a:rPr lang="fr-FR" sz="3200" b="1" dirty="0">
                <a:solidFill>
                  <a:srgbClr val="C00000"/>
                </a:solidFill>
              </a:rPr>
              <a:t>2</a:t>
            </a:r>
          </a:p>
          <a:p>
            <a:r>
              <a:rPr lang="fr-FR" sz="3200" b="1" dirty="0">
                <a:solidFill>
                  <a:srgbClr val="C00000"/>
                </a:solidFill>
              </a:rPr>
              <a:t>3</a:t>
            </a:r>
          </a:p>
          <a:p>
            <a:endParaRPr lang="fr-FR" sz="3200" b="1" dirty="0">
              <a:solidFill>
                <a:srgbClr val="C00000"/>
              </a:solidFill>
            </a:endParaRPr>
          </a:p>
          <a:p>
            <a:r>
              <a:rPr lang="fr-FR" sz="3200" b="1" dirty="0">
                <a:solidFill>
                  <a:srgbClr val="C00000"/>
                </a:solidFill>
              </a:rPr>
              <a:t>4</a:t>
            </a:r>
          </a:p>
          <a:p>
            <a:endParaRPr lang="fr-FR" sz="3200" b="1" dirty="0">
              <a:solidFill>
                <a:srgbClr val="C00000"/>
              </a:solidFill>
            </a:endParaRPr>
          </a:p>
          <a:p>
            <a:r>
              <a:rPr lang="fr-FR" sz="3200" b="1" dirty="0">
                <a:solidFill>
                  <a:srgbClr val="C00000"/>
                </a:solidFill>
              </a:rPr>
              <a:t>5</a:t>
            </a:r>
          </a:p>
          <a:p>
            <a:endParaRPr lang="fr-FR" sz="3200" b="1" dirty="0">
              <a:solidFill>
                <a:srgbClr val="C00000"/>
              </a:solidFill>
            </a:endParaRPr>
          </a:p>
          <a:p>
            <a:endParaRPr lang="fr-FR" sz="3200" b="1" dirty="0">
              <a:solidFill>
                <a:srgbClr val="C00000"/>
              </a:solidFill>
            </a:endParaRPr>
          </a:p>
          <a:p>
            <a:r>
              <a:rPr lang="fr-FR" sz="3200" b="1" dirty="0">
                <a:solidFill>
                  <a:srgbClr val="C00000"/>
                </a:solidFill>
              </a:rPr>
              <a:t>6</a:t>
            </a:r>
          </a:p>
          <a:p>
            <a:r>
              <a:rPr lang="fr-FR" sz="3200" b="1" dirty="0">
                <a:solidFill>
                  <a:srgbClr val="C00000"/>
                </a:solidFill>
              </a:rPr>
              <a:t>7</a:t>
            </a:r>
            <a:endParaRPr lang="fr-FR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Image associé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98"/>
            <a:ext cx="8820472" cy="68539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Image associée"/>
          <p:cNvPicPr>
            <a:picLocks noChangeAspect="1" noChangeArrowheads="1"/>
          </p:cNvPicPr>
          <p:nvPr/>
        </p:nvPicPr>
        <p:blipFill>
          <a:blip r:embed="rId2" cstate="print"/>
          <a:srcRect l="37553" t="23907" r="11553" b="24199"/>
          <a:stretch>
            <a:fillRect/>
          </a:stretch>
        </p:blipFill>
        <p:spPr bwMode="auto">
          <a:xfrm>
            <a:off x="0" y="0"/>
            <a:ext cx="9144000" cy="72450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Résultat de recherche d'images pour &quot;jesus enseigne la prièr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4395876" cy="5877272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4572000" y="1052736"/>
            <a:ext cx="446449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Père</a:t>
            </a:r>
          </a:p>
          <a:p>
            <a:r>
              <a:rPr lang="fr-FR" sz="2800" dirty="0"/>
              <a:t>   Que ton nom soit   sanctifié</a:t>
            </a:r>
          </a:p>
          <a:p>
            <a:r>
              <a:rPr lang="fr-FR" sz="2800" dirty="0"/>
              <a:t>   Que ton règne vienne</a:t>
            </a:r>
          </a:p>
          <a:p>
            <a:r>
              <a:rPr lang="fr-FR" sz="2800" dirty="0"/>
              <a:t>   Donne-nous chaque jour              notre pain quotidien</a:t>
            </a:r>
          </a:p>
          <a:p>
            <a:r>
              <a:rPr lang="fr-FR" sz="2800" dirty="0"/>
              <a:t>   Remets-nous nos péchés car nous aussi nous les remettons à nos débiteurs</a:t>
            </a:r>
          </a:p>
          <a:p>
            <a:r>
              <a:rPr lang="fr-FR" sz="2800" dirty="0"/>
              <a:t>   Et ne nous emporte pas dans l’épreuve</a:t>
            </a:r>
          </a:p>
          <a:p>
            <a:endParaRPr lang="fr-FR" sz="2800" dirty="0"/>
          </a:p>
          <a:p>
            <a:r>
              <a:rPr lang="fr-FR" sz="2800" dirty="0"/>
              <a:t>Luc 11, 2-4</a:t>
            </a:r>
            <a:endParaRPr lang="fr-FR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Résultat de recherche d'images pour &quot;le fils progigu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83912"/>
            <a:ext cx="9252520" cy="7441912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251520" y="6237312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François-Xavier de </a:t>
            </a:r>
            <a:r>
              <a:rPr lang="fr-FR" dirty="0" err="1">
                <a:solidFill>
                  <a:schemeClr val="bg1"/>
                </a:solidFill>
              </a:rPr>
              <a:t>Boissoudy</a:t>
            </a:r>
            <a:endParaRPr lang="fr-FR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C:\Users\Bernard Klasen\Documents\perso\ennéagramme etc\peindre le sport\club_night-large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6221" y="0"/>
            <a:ext cx="849155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Résultat de recherche d'images pour &quot;un éthiopien médite la Bibl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12576" y="0"/>
            <a:ext cx="10332640" cy="68817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Résultat de recherche d'images pour &quot;franz von stück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0"/>
            <a:ext cx="6480720" cy="6857905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79512" y="5229200"/>
            <a:ext cx="23042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</a:rPr>
              <a:t>Franz </a:t>
            </a:r>
          </a:p>
          <a:p>
            <a:r>
              <a:rPr lang="fr-FR" sz="2000" dirty="0">
                <a:solidFill>
                  <a:schemeClr val="bg1"/>
                </a:solidFill>
              </a:rPr>
              <a:t>Von </a:t>
            </a:r>
            <a:r>
              <a:rPr lang="fr-FR" sz="2000" dirty="0" err="1">
                <a:solidFill>
                  <a:schemeClr val="bg1"/>
                </a:solidFill>
              </a:rPr>
              <a:t>Stück</a:t>
            </a:r>
            <a:endParaRPr lang="fr-FR" sz="2000" dirty="0">
              <a:solidFill>
                <a:schemeClr val="bg1"/>
              </a:solidFill>
            </a:endParaRPr>
          </a:p>
          <a:p>
            <a:r>
              <a:rPr lang="fr-FR" sz="2000" dirty="0">
                <a:solidFill>
                  <a:schemeClr val="bg1"/>
                </a:solidFill>
              </a:rPr>
              <a:t>1890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4" name="Picture 4" descr="Résultat de recherche d'images pour &quot;une mesure de blé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8784976" cy="49635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6" name="Picture 6" descr="https://upload.wikimedia.org/wikipedia/commons/thumb/3/3e/Domenico_Fetti_001.jpg/800px-Domenico_Fetti_001.jpg"/>
          <p:cNvPicPr>
            <a:picLocks noChangeAspect="1" noChangeArrowheads="1"/>
          </p:cNvPicPr>
          <p:nvPr/>
        </p:nvPicPr>
        <p:blipFill>
          <a:blip r:embed="rId2" cstate="print"/>
          <a:srcRect l="35835" t="45632"/>
          <a:stretch>
            <a:fillRect/>
          </a:stretch>
        </p:blipFill>
        <p:spPr bwMode="auto">
          <a:xfrm>
            <a:off x="0" y="0"/>
            <a:ext cx="5802040" cy="6858000"/>
          </a:xfrm>
          <a:prstGeom prst="rect">
            <a:avLst/>
          </a:prstGeom>
          <a:noFill/>
        </p:spPr>
      </p:pic>
      <p:sp>
        <p:nvSpPr>
          <p:cNvPr id="2" name="ZoneTexte 1"/>
          <p:cNvSpPr txBox="1"/>
          <p:nvPr/>
        </p:nvSpPr>
        <p:spPr>
          <a:xfrm>
            <a:off x="4860032" y="620688"/>
            <a:ext cx="410445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</a:rPr>
              <a:t>Remets-nous </a:t>
            </a:r>
          </a:p>
          <a:p>
            <a:r>
              <a:rPr lang="fr-FR" sz="4000" b="1" dirty="0">
                <a:solidFill>
                  <a:schemeClr val="bg1"/>
                </a:solidFill>
              </a:rPr>
              <a:t>nos péchés </a:t>
            </a:r>
          </a:p>
          <a:p>
            <a:r>
              <a:rPr lang="fr-FR" sz="4000" b="1" dirty="0">
                <a:solidFill>
                  <a:schemeClr val="bg1"/>
                </a:solidFill>
              </a:rPr>
              <a:t>car nous aussi nous remettons </a:t>
            </a:r>
          </a:p>
          <a:p>
            <a:r>
              <a:rPr lang="fr-FR" sz="4000" b="1" dirty="0">
                <a:solidFill>
                  <a:schemeClr val="bg1"/>
                </a:solidFill>
              </a:rPr>
              <a:t>à nos débiteurs 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ésultat de recherche d'images pour &quot;yom kippour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Résultat de recherche d'images pour &quot;pardon breton, peintur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9144000" cy="4783141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95536" y="6237312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Jules Breton, 1871, Quimper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75656" y="3645024"/>
            <a:ext cx="6840760" cy="252028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91680" y="692696"/>
            <a:ext cx="5976664" cy="194421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259632" y="116632"/>
            <a:ext cx="734481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Notre Père qui es aux cieux</a:t>
            </a:r>
          </a:p>
          <a:p>
            <a:pPr algn="ctr"/>
            <a:r>
              <a:rPr lang="fr-FR" sz="3200" dirty="0"/>
              <a:t>Que ton nom soit sanctifié,</a:t>
            </a:r>
          </a:p>
          <a:p>
            <a:pPr algn="ctr"/>
            <a:r>
              <a:rPr lang="fr-FR" sz="3200" dirty="0"/>
              <a:t>que ton règne vienne,</a:t>
            </a:r>
          </a:p>
          <a:p>
            <a:pPr algn="ctr"/>
            <a:r>
              <a:rPr lang="fr-FR" sz="3200" dirty="0"/>
              <a:t>que ta volonté soit faite </a:t>
            </a:r>
          </a:p>
          <a:p>
            <a:pPr algn="ctr"/>
            <a:r>
              <a:rPr lang="fr-FR" sz="3200" dirty="0"/>
              <a:t>sur la terre comme au ciel.</a:t>
            </a:r>
          </a:p>
          <a:p>
            <a:pPr algn="ctr"/>
            <a:r>
              <a:rPr lang="fr-FR" sz="3200" dirty="0"/>
              <a:t>Donne-nous aujourd’hui </a:t>
            </a:r>
          </a:p>
          <a:p>
            <a:pPr algn="ctr"/>
            <a:r>
              <a:rPr lang="fr-FR" sz="3200" dirty="0"/>
              <a:t>notre pain de ce jour</a:t>
            </a:r>
          </a:p>
          <a:p>
            <a:pPr algn="ctr"/>
            <a:r>
              <a:rPr lang="fr-FR" sz="3200" dirty="0"/>
              <a:t>Pardonne-nous nos offenses</a:t>
            </a:r>
          </a:p>
          <a:p>
            <a:pPr algn="ctr"/>
            <a:r>
              <a:rPr lang="fr-FR" sz="3200" dirty="0"/>
              <a:t>comme nous pardonnons aussi </a:t>
            </a:r>
          </a:p>
          <a:p>
            <a:pPr algn="ctr"/>
            <a:r>
              <a:rPr lang="fr-FR" sz="3200" dirty="0"/>
              <a:t>à ceux qui nous ont offensés</a:t>
            </a:r>
          </a:p>
          <a:p>
            <a:pPr algn="ctr"/>
            <a:r>
              <a:rPr lang="fr-FR" sz="3200" dirty="0"/>
              <a:t>Et ne nous laisse pas entrer en tentation</a:t>
            </a:r>
          </a:p>
          <a:p>
            <a:pPr algn="ctr"/>
            <a:r>
              <a:rPr lang="fr-FR" sz="3200" dirty="0"/>
              <a:t>Mais délivre-nous du mal.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51520" y="260648"/>
            <a:ext cx="1296144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sz="3200" b="1" dirty="0">
                <a:solidFill>
                  <a:srgbClr val="C00000"/>
                </a:solidFill>
              </a:rPr>
              <a:t>1</a:t>
            </a:r>
          </a:p>
          <a:p>
            <a:r>
              <a:rPr lang="fr-FR" sz="3200" b="1" dirty="0">
                <a:solidFill>
                  <a:srgbClr val="C00000"/>
                </a:solidFill>
              </a:rPr>
              <a:t>2</a:t>
            </a:r>
          </a:p>
          <a:p>
            <a:r>
              <a:rPr lang="fr-FR" sz="3200" b="1" dirty="0">
                <a:solidFill>
                  <a:srgbClr val="C00000"/>
                </a:solidFill>
              </a:rPr>
              <a:t>3</a:t>
            </a:r>
          </a:p>
          <a:p>
            <a:endParaRPr lang="fr-FR" sz="3200" b="1" dirty="0">
              <a:solidFill>
                <a:srgbClr val="C00000"/>
              </a:solidFill>
            </a:endParaRPr>
          </a:p>
          <a:p>
            <a:r>
              <a:rPr lang="fr-FR" sz="3200" b="1" dirty="0">
                <a:solidFill>
                  <a:srgbClr val="C00000"/>
                </a:solidFill>
              </a:rPr>
              <a:t>4</a:t>
            </a:r>
          </a:p>
          <a:p>
            <a:endParaRPr lang="fr-FR" sz="3200" b="1" dirty="0">
              <a:solidFill>
                <a:srgbClr val="C00000"/>
              </a:solidFill>
            </a:endParaRPr>
          </a:p>
          <a:p>
            <a:r>
              <a:rPr lang="fr-FR" sz="3200" b="1" dirty="0">
                <a:solidFill>
                  <a:srgbClr val="C00000"/>
                </a:solidFill>
              </a:rPr>
              <a:t>5</a:t>
            </a:r>
          </a:p>
          <a:p>
            <a:endParaRPr lang="fr-FR" sz="3200" b="1" dirty="0">
              <a:solidFill>
                <a:srgbClr val="C00000"/>
              </a:solidFill>
            </a:endParaRPr>
          </a:p>
          <a:p>
            <a:endParaRPr lang="fr-FR" sz="3200" b="1" dirty="0">
              <a:solidFill>
                <a:srgbClr val="C00000"/>
              </a:solidFill>
            </a:endParaRPr>
          </a:p>
          <a:p>
            <a:r>
              <a:rPr lang="fr-FR" sz="3200" b="1" dirty="0">
                <a:solidFill>
                  <a:srgbClr val="C00000"/>
                </a:solidFill>
              </a:rPr>
              <a:t>6</a:t>
            </a:r>
          </a:p>
          <a:p>
            <a:r>
              <a:rPr lang="fr-FR" sz="3200" b="1" dirty="0">
                <a:solidFill>
                  <a:srgbClr val="C00000"/>
                </a:solidFill>
              </a:rPr>
              <a:t>7</a:t>
            </a:r>
            <a:endParaRPr lang="fr-F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25604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1520" y="476672"/>
            <a:ext cx="82809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dirty="0"/>
              <a:t>Ne nous laisse pas entrer en tentation.</a:t>
            </a:r>
            <a:endParaRPr lang="fr-FR" dirty="0"/>
          </a:p>
        </p:txBody>
      </p:sp>
      <p:pic>
        <p:nvPicPr>
          <p:cNvPr id="94210" name="Picture 2" descr="Résultat de recherche d'images pour &quot;les tentations du christ, sculptur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671139"/>
            <a:ext cx="5580112" cy="41868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8" name="Picture 4" descr="https://upload.wikimedia.org/wikipedia/commons/c/c7/Origen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211960" cy="6566828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4499992" y="620688"/>
            <a:ext cx="44279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/>
              <a:t>Que nul n’ose dire : </a:t>
            </a:r>
          </a:p>
          <a:p>
            <a:r>
              <a:rPr lang="fr-FR" sz="5400" dirty="0"/>
              <a:t>« c’est Dieu qui m ’éprouve ! »</a:t>
            </a:r>
            <a:endParaRPr lang="fr-FR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6" name="Picture 6" descr="Image associée"/>
          <p:cNvPicPr>
            <a:picLocks noChangeAspect="1" noChangeArrowheads="1"/>
          </p:cNvPicPr>
          <p:nvPr/>
        </p:nvPicPr>
        <p:blipFill>
          <a:blip r:embed="rId2" cstate="print"/>
          <a:srcRect l="10813"/>
          <a:stretch>
            <a:fillRect/>
          </a:stretch>
        </p:blipFill>
        <p:spPr bwMode="auto">
          <a:xfrm>
            <a:off x="-108520" y="0"/>
            <a:ext cx="9252521" cy="6858000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5004048" y="6309320"/>
            <a:ext cx="3960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Jean-Léon </a:t>
            </a:r>
            <a:r>
              <a:rPr lang="fr-FR" sz="2000" b="1" dirty="0" err="1"/>
              <a:t>Gerome</a:t>
            </a:r>
            <a:r>
              <a:rPr lang="fr-FR" sz="2000" b="1" dirty="0"/>
              <a:t>, 1861</a:t>
            </a:r>
            <a:endParaRPr lang="fr-FR" b="1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AutoShape 2" descr="Résultat de recherche d'images pour &quot;une épreuve&quot;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219200"/>
            <a:ext cx="6000750" cy="25431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99332" name="Picture 4" descr="Résultat de recherche d'images pour &quot;une épreuve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04224"/>
            <a:ext cx="9144000" cy="42089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ésultat de recherche d'images pour &quot;jésus prie&quot;"/>
          <p:cNvPicPr>
            <a:picLocks noChangeAspect="1" noChangeArrowheads="1"/>
          </p:cNvPicPr>
          <p:nvPr/>
        </p:nvPicPr>
        <p:blipFill>
          <a:blip r:embed="rId2" cstate="print"/>
          <a:srcRect l="11404"/>
          <a:stretch>
            <a:fillRect/>
          </a:stretch>
        </p:blipFill>
        <p:spPr bwMode="auto">
          <a:xfrm>
            <a:off x="0" y="0"/>
            <a:ext cx="9144000" cy="638652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5220072" y="620688"/>
            <a:ext cx="374441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</a:rPr>
              <a:t>Synagogue</a:t>
            </a:r>
          </a:p>
          <a:p>
            <a:r>
              <a:rPr lang="fr-FR" sz="4400" b="1" dirty="0" err="1">
                <a:solidFill>
                  <a:schemeClr val="bg1"/>
                </a:solidFill>
              </a:rPr>
              <a:t>Lectio</a:t>
            </a:r>
            <a:r>
              <a:rPr lang="fr-FR" sz="4400" b="1" dirty="0">
                <a:solidFill>
                  <a:schemeClr val="bg1"/>
                </a:solidFill>
              </a:rPr>
              <a:t> </a:t>
            </a:r>
          </a:p>
          <a:p>
            <a:r>
              <a:rPr lang="fr-FR" sz="4400" b="1" dirty="0">
                <a:solidFill>
                  <a:schemeClr val="bg1"/>
                </a:solidFill>
              </a:rPr>
              <a:t>Beauté</a:t>
            </a:r>
          </a:p>
          <a:p>
            <a:r>
              <a:rPr lang="fr-FR" sz="4400" b="1" dirty="0">
                <a:solidFill>
                  <a:schemeClr val="bg1"/>
                </a:solidFill>
              </a:rPr>
              <a:t>Louange</a:t>
            </a:r>
          </a:p>
          <a:p>
            <a:r>
              <a:rPr lang="fr-FR" sz="4400" b="1" dirty="0">
                <a:solidFill>
                  <a:schemeClr val="bg1"/>
                </a:solidFill>
              </a:rPr>
              <a:t>Répétitive</a:t>
            </a:r>
          </a:p>
          <a:p>
            <a:r>
              <a:rPr lang="fr-FR" sz="4400" b="1" dirty="0">
                <a:solidFill>
                  <a:schemeClr val="bg1"/>
                </a:solidFill>
              </a:rPr>
              <a:t>Banal</a:t>
            </a:r>
          </a:p>
          <a:p>
            <a:r>
              <a:rPr lang="fr-FR" sz="4400" b="1" dirty="0">
                <a:solidFill>
                  <a:schemeClr val="bg1"/>
                </a:solidFill>
              </a:rPr>
              <a:t>Recueillement </a:t>
            </a:r>
            <a:endParaRPr lang="fr-FR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Résultat de recherche d'images pour &quot;succomber à une épreuv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9225336" cy="5184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  <a:alpha val="8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Résultat de recherche d'images pour &quot;éviter un pièg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12576" y="332656"/>
            <a:ext cx="10458450" cy="56102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Résultat de recherche d'images pour &quot;déviation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911"/>
            <a:ext cx="9144000" cy="68609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Résultat de recherche d'images pour &quot;le serpent du livre de la jungl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0" y="0"/>
            <a:ext cx="10363312" cy="69573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Résultat de recherche d'images pour &quot;saint georges arcabas&quot;"/>
          <p:cNvPicPr>
            <a:picLocks noChangeAspect="1" noChangeArrowheads="1"/>
          </p:cNvPicPr>
          <p:nvPr/>
        </p:nvPicPr>
        <p:blipFill>
          <a:blip r:embed="rId2" cstate="print"/>
          <a:srcRect l="1282"/>
          <a:stretch>
            <a:fillRect/>
          </a:stretch>
        </p:blipFill>
        <p:spPr bwMode="auto">
          <a:xfrm>
            <a:off x="1691680" y="-63468"/>
            <a:ext cx="5544616" cy="69940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75656" y="3645024"/>
            <a:ext cx="6840760" cy="252028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91680" y="692696"/>
            <a:ext cx="5976664" cy="194421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259632" y="116632"/>
            <a:ext cx="734481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Notre Père qui es aux cieux</a:t>
            </a:r>
          </a:p>
          <a:p>
            <a:pPr algn="ctr"/>
            <a:r>
              <a:rPr lang="fr-FR" sz="3200" dirty="0"/>
              <a:t>Que ton nom soit sanctifié,</a:t>
            </a:r>
          </a:p>
          <a:p>
            <a:pPr algn="ctr"/>
            <a:r>
              <a:rPr lang="fr-FR" sz="3200" dirty="0"/>
              <a:t>que ton règne vienne,</a:t>
            </a:r>
          </a:p>
          <a:p>
            <a:pPr algn="ctr"/>
            <a:r>
              <a:rPr lang="fr-FR" sz="3200" dirty="0"/>
              <a:t>que ta volonté soit faite </a:t>
            </a:r>
          </a:p>
          <a:p>
            <a:pPr algn="ctr"/>
            <a:r>
              <a:rPr lang="fr-FR" sz="3200" dirty="0"/>
              <a:t>sur la terre comme au ciel.</a:t>
            </a:r>
          </a:p>
          <a:p>
            <a:pPr algn="ctr"/>
            <a:r>
              <a:rPr lang="fr-FR" sz="3200" dirty="0"/>
              <a:t>Donne-nous aujourd’hui </a:t>
            </a:r>
          </a:p>
          <a:p>
            <a:pPr algn="ctr"/>
            <a:r>
              <a:rPr lang="fr-FR" sz="3200" dirty="0"/>
              <a:t>notre pain de ce jour</a:t>
            </a:r>
          </a:p>
          <a:p>
            <a:pPr algn="ctr"/>
            <a:r>
              <a:rPr lang="fr-FR" sz="3200" dirty="0"/>
              <a:t>Pardonne-nous nos offenses</a:t>
            </a:r>
          </a:p>
          <a:p>
            <a:pPr algn="ctr"/>
            <a:r>
              <a:rPr lang="fr-FR" sz="3200" dirty="0"/>
              <a:t>comme nous pardonnons aussi </a:t>
            </a:r>
          </a:p>
          <a:p>
            <a:pPr algn="ctr"/>
            <a:r>
              <a:rPr lang="fr-FR" sz="3200" dirty="0"/>
              <a:t>à ceux qui nous ont offensés</a:t>
            </a:r>
          </a:p>
          <a:p>
            <a:pPr algn="ctr"/>
            <a:r>
              <a:rPr lang="fr-FR" sz="3200" dirty="0"/>
              <a:t>Et ne nous laisse pas entrer en tentation</a:t>
            </a:r>
          </a:p>
          <a:p>
            <a:pPr algn="ctr"/>
            <a:r>
              <a:rPr lang="fr-FR" sz="3200" dirty="0"/>
              <a:t>Mais délivre-nous du mal.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51520" y="260648"/>
            <a:ext cx="1296144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sz="3200" b="1" dirty="0">
                <a:solidFill>
                  <a:srgbClr val="C00000"/>
                </a:solidFill>
              </a:rPr>
              <a:t>1</a:t>
            </a:r>
          </a:p>
          <a:p>
            <a:r>
              <a:rPr lang="fr-FR" sz="3200" b="1" dirty="0">
                <a:solidFill>
                  <a:srgbClr val="C00000"/>
                </a:solidFill>
              </a:rPr>
              <a:t>2</a:t>
            </a:r>
          </a:p>
          <a:p>
            <a:r>
              <a:rPr lang="fr-FR" sz="3200" b="1" dirty="0">
                <a:solidFill>
                  <a:srgbClr val="C00000"/>
                </a:solidFill>
              </a:rPr>
              <a:t>3</a:t>
            </a:r>
          </a:p>
          <a:p>
            <a:endParaRPr lang="fr-FR" sz="3200" b="1" dirty="0">
              <a:solidFill>
                <a:srgbClr val="C00000"/>
              </a:solidFill>
            </a:endParaRPr>
          </a:p>
          <a:p>
            <a:r>
              <a:rPr lang="fr-FR" sz="3200" b="1" dirty="0">
                <a:solidFill>
                  <a:srgbClr val="C00000"/>
                </a:solidFill>
              </a:rPr>
              <a:t>4</a:t>
            </a:r>
          </a:p>
          <a:p>
            <a:endParaRPr lang="fr-FR" sz="3200" b="1" dirty="0">
              <a:solidFill>
                <a:srgbClr val="C00000"/>
              </a:solidFill>
            </a:endParaRPr>
          </a:p>
          <a:p>
            <a:r>
              <a:rPr lang="fr-FR" sz="3200" b="1" dirty="0">
                <a:solidFill>
                  <a:srgbClr val="C00000"/>
                </a:solidFill>
              </a:rPr>
              <a:t>5</a:t>
            </a:r>
          </a:p>
          <a:p>
            <a:endParaRPr lang="fr-FR" sz="3200" b="1" dirty="0">
              <a:solidFill>
                <a:srgbClr val="C00000"/>
              </a:solidFill>
            </a:endParaRPr>
          </a:p>
          <a:p>
            <a:endParaRPr lang="fr-FR" sz="3200" b="1" dirty="0">
              <a:solidFill>
                <a:srgbClr val="C00000"/>
              </a:solidFill>
            </a:endParaRPr>
          </a:p>
          <a:p>
            <a:r>
              <a:rPr lang="fr-FR" sz="3200" b="1" dirty="0">
                <a:solidFill>
                  <a:srgbClr val="C00000"/>
                </a:solidFill>
              </a:rPr>
              <a:t>6</a:t>
            </a:r>
          </a:p>
          <a:p>
            <a:r>
              <a:rPr lang="fr-FR" sz="3200" b="1" dirty="0">
                <a:solidFill>
                  <a:srgbClr val="C00000"/>
                </a:solidFill>
              </a:rPr>
              <a:t>7</a:t>
            </a:r>
            <a:endParaRPr lang="fr-F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41917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Résultat de recherche d'images pour &quot;des foules de migrants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027877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115616" y="117693"/>
            <a:ext cx="784887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1 – la prière de Jésus</a:t>
            </a:r>
          </a:p>
          <a:p>
            <a:r>
              <a:rPr lang="fr-FR" sz="3600" dirty="0"/>
              <a:t>	est-ce ainsi qu’il priait ?</a:t>
            </a:r>
          </a:p>
          <a:p>
            <a:r>
              <a:rPr lang="fr-FR" sz="3600" dirty="0"/>
              <a:t>	est-ce bien cela qu’il a enseigné ?</a:t>
            </a:r>
          </a:p>
          <a:p>
            <a:r>
              <a:rPr lang="fr-FR" sz="3600" dirty="0"/>
              <a:t>2 – Sept demandes</a:t>
            </a:r>
          </a:p>
          <a:p>
            <a:r>
              <a:rPr lang="fr-FR" sz="3600" dirty="0"/>
              <a:t>	structure</a:t>
            </a:r>
          </a:p>
          <a:p>
            <a:r>
              <a:rPr lang="fr-FR" sz="3600" dirty="0"/>
              <a:t>	demander à Dieu ?</a:t>
            </a:r>
          </a:p>
          <a:p>
            <a:r>
              <a:rPr lang="fr-FR" sz="3600" dirty="0"/>
              <a:t>3 – « Notre Père »</a:t>
            </a:r>
          </a:p>
          <a:p>
            <a:r>
              <a:rPr lang="fr-FR" sz="3600" dirty="0"/>
              <a:t>4 – trois premières demandes</a:t>
            </a:r>
          </a:p>
          <a:p>
            <a:r>
              <a:rPr lang="fr-FR" sz="3600" dirty="0"/>
              <a:t>5 – pain quotidien</a:t>
            </a:r>
          </a:p>
          <a:p>
            <a:r>
              <a:rPr lang="fr-FR" sz="3600" dirty="0"/>
              <a:t>6 – trois dernières demandes</a:t>
            </a:r>
          </a:p>
          <a:p>
            <a:r>
              <a:rPr lang="fr-FR" sz="3600" dirty="0"/>
              <a:t>7 -  une excursion en Cappadoce</a:t>
            </a:r>
            <a:endParaRPr lang="fr-FR" sz="2800" dirty="0"/>
          </a:p>
        </p:txBody>
      </p:sp>
      <p:sp>
        <p:nvSpPr>
          <p:cNvPr id="3" name="Flèche droite 2"/>
          <p:cNvSpPr/>
          <p:nvPr/>
        </p:nvSpPr>
        <p:spPr>
          <a:xfrm>
            <a:off x="0" y="5805264"/>
            <a:ext cx="978408" cy="288032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ereBK\Pictures\turquie\2012 Cappadoce\Ballon\2012-08-06 05.52.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13696" cy="7510272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 flipH="1">
            <a:off x="251520" y="3933056"/>
            <a:ext cx="568341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</a:rPr>
              <a:t>Une énigme en Cappadoce…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C:\Users\Bernard Klasen\Documents\cours\Cours IER\espace du sacré\17  cappadoce\02 Egri Tas pierre penchée\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Image associé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46529"/>
            <a:ext cx="9252520" cy="74045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ereBK\Documents\cours\Cours IER\17  cappadoce\02 Egri Tas pierre penchée\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12" y="0"/>
            <a:ext cx="9155112" cy="68663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ereBK\Documents\cours\Cours IER\17  cappadoce\02 Egri Tas pierre penchée\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17195" y="-36195"/>
            <a:ext cx="9561195" cy="68941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ereBK\Documents\cours\Cours IER\17  cappadoce\02 Egri Tas pierre penchée\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03448"/>
            <a:ext cx="9149588" cy="81732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ereBK\Documents\cours\Cours IER\17  cappadoce\02 Egri Tas pierre penchée\45.jpg"/>
          <p:cNvPicPr>
            <a:picLocks noChangeAspect="1" noChangeArrowheads="1"/>
          </p:cNvPicPr>
          <p:nvPr/>
        </p:nvPicPr>
        <p:blipFill>
          <a:blip r:embed="rId2" cstate="print">
            <a:alphaModFix amt="70000"/>
          </a:blip>
          <a:srcRect/>
          <a:stretch>
            <a:fillRect/>
          </a:stretch>
        </p:blipFill>
        <p:spPr bwMode="auto">
          <a:xfrm>
            <a:off x="0" y="-603448"/>
            <a:ext cx="9149588" cy="8173212"/>
          </a:xfrm>
          <a:prstGeom prst="rect">
            <a:avLst/>
          </a:prstGeom>
          <a:noFill/>
        </p:spPr>
      </p:pic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52C5DE6D-CC5C-476D-ABE9-A40E298EA184}"/>
              </a:ext>
            </a:extLst>
          </p:cNvPr>
          <p:cNvSpPr/>
          <p:nvPr/>
        </p:nvSpPr>
        <p:spPr>
          <a:xfrm>
            <a:off x="6098959" y="1056443"/>
            <a:ext cx="2778711" cy="3648722"/>
          </a:xfrm>
          <a:custGeom>
            <a:avLst/>
            <a:gdLst>
              <a:gd name="connsiteX0" fmla="*/ 0 w 2778711"/>
              <a:gd name="connsiteY0" fmla="*/ 497149 h 3648722"/>
              <a:gd name="connsiteX1" fmla="*/ 177554 w 2778711"/>
              <a:gd name="connsiteY1" fmla="*/ 443883 h 3648722"/>
              <a:gd name="connsiteX2" fmla="*/ 213064 w 2778711"/>
              <a:gd name="connsiteY2" fmla="*/ 426128 h 3648722"/>
              <a:gd name="connsiteX3" fmla="*/ 230820 w 2778711"/>
              <a:gd name="connsiteY3" fmla="*/ 408373 h 3648722"/>
              <a:gd name="connsiteX4" fmla="*/ 257453 w 2778711"/>
              <a:gd name="connsiteY4" fmla="*/ 390617 h 3648722"/>
              <a:gd name="connsiteX5" fmla="*/ 284086 w 2778711"/>
              <a:gd name="connsiteY5" fmla="*/ 363984 h 3648722"/>
              <a:gd name="connsiteX6" fmla="*/ 346229 w 2778711"/>
              <a:gd name="connsiteY6" fmla="*/ 319596 h 3648722"/>
              <a:gd name="connsiteX7" fmla="*/ 363985 w 2778711"/>
              <a:gd name="connsiteY7" fmla="*/ 292963 h 3648722"/>
              <a:gd name="connsiteX8" fmla="*/ 408373 w 2778711"/>
              <a:gd name="connsiteY8" fmla="*/ 257452 h 3648722"/>
              <a:gd name="connsiteX9" fmla="*/ 435006 w 2778711"/>
              <a:gd name="connsiteY9" fmla="*/ 230819 h 3648722"/>
              <a:gd name="connsiteX10" fmla="*/ 488272 w 2778711"/>
              <a:gd name="connsiteY10" fmla="*/ 204186 h 3648722"/>
              <a:gd name="connsiteX11" fmla="*/ 514905 w 2778711"/>
              <a:gd name="connsiteY11" fmla="*/ 177553 h 3648722"/>
              <a:gd name="connsiteX12" fmla="*/ 541538 w 2778711"/>
              <a:gd name="connsiteY12" fmla="*/ 168675 h 3648722"/>
              <a:gd name="connsiteX13" fmla="*/ 594804 w 2778711"/>
              <a:gd name="connsiteY13" fmla="*/ 133165 h 3648722"/>
              <a:gd name="connsiteX14" fmla="*/ 648070 w 2778711"/>
              <a:gd name="connsiteY14" fmla="*/ 97654 h 3648722"/>
              <a:gd name="connsiteX15" fmla="*/ 674703 w 2778711"/>
              <a:gd name="connsiteY15" fmla="*/ 88776 h 3648722"/>
              <a:gd name="connsiteX16" fmla="*/ 701336 w 2778711"/>
              <a:gd name="connsiteY16" fmla="*/ 71021 h 3648722"/>
              <a:gd name="connsiteX17" fmla="*/ 727969 w 2778711"/>
              <a:gd name="connsiteY17" fmla="*/ 62143 h 3648722"/>
              <a:gd name="connsiteX18" fmla="*/ 790113 w 2778711"/>
              <a:gd name="connsiteY18" fmla="*/ 35510 h 3648722"/>
              <a:gd name="connsiteX19" fmla="*/ 816746 w 2778711"/>
              <a:gd name="connsiteY19" fmla="*/ 17755 h 3648722"/>
              <a:gd name="connsiteX20" fmla="*/ 870012 w 2778711"/>
              <a:gd name="connsiteY20" fmla="*/ 0 h 3648722"/>
              <a:gd name="connsiteX21" fmla="*/ 1162975 w 2778711"/>
              <a:gd name="connsiteY21" fmla="*/ 17755 h 3648722"/>
              <a:gd name="connsiteX22" fmla="*/ 1242874 w 2778711"/>
              <a:gd name="connsiteY22" fmla="*/ 44388 h 3648722"/>
              <a:gd name="connsiteX23" fmla="*/ 1331651 w 2778711"/>
              <a:gd name="connsiteY23" fmla="*/ 62143 h 3648722"/>
              <a:gd name="connsiteX24" fmla="*/ 1367161 w 2778711"/>
              <a:gd name="connsiteY24" fmla="*/ 106532 h 3648722"/>
              <a:gd name="connsiteX25" fmla="*/ 1384917 w 2778711"/>
              <a:gd name="connsiteY25" fmla="*/ 133165 h 3648722"/>
              <a:gd name="connsiteX26" fmla="*/ 1438183 w 2778711"/>
              <a:gd name="connsiteY26" fmla="*/ 177553 h 3648722"/>
              <a:gd name="connsiteX27" fmla="*/ 1464816 w 2778711"/>
              <a:gd name="connsiteY27" fmla="*/ 230819 h 3648722"/>
              <a:gd name="connsiteX28" fmla="*/ 1491449 w 2778711"/>
              <a:gd name="connsiteY28" fmla="*/ 266330 h 3648722"/>
              <a:gd name="connsiteX29" fmla="*/ 1509204 w 2778711"/>
              <a:gd name="connsiteY29" fmla="*/ 292963 h 3648722"/>
              <a:gd name="connsiteX30" fmla="*/ 1535837 w 2778711"/>
              <a:gd name="connsiteY30" fmla="*/ 319596 h 3648722"/>
              <a:gd name="connsiteX31" fmla="*/ 1553592 w 2778711"/>
              <a:gd name="connsiteY31" fmla="*/ 346229 h 3648722"/>
              <a:gd name="connsiteX32" fmla="*/ 1580225 w 2778711"/>
              <a:gd name="connsiteY32" fmla="*/ 363984 h 3648722"/>
              <a:gd name="connsiteX33" fmla="*/ 1615736 w 2778711"/>
              <a:gd name="connsiteY33" fmla="*/ 408373 h 3648722"/>
              <a:gd name="connsiteX34" fmla="*/ 1677880 w 2778711"/>
              <a:gd name="connsiteY34" fmla="*/ 470516 h 3648722"/>
              <a:gd name="connsiteX35" fmla="*/ 1695635 w 2778711"/>
              <a:gd name="connsiteY35" fmla="*/ 488272 h 3648722"/>
              <a:gd name="connsiteX36" fmla="*/ 1704513 w 2778711"/>
              <a:gd name="connsiteY36" fmla="*/ 514905 h 3648722"/>
              <a:gd name="connsiteX37" fmla="*/ 1766657 w 2778711"/>
              <a:gd name="connsiteY37" fmla="*/ 603681 h 3648722"/>
              <a:gd name="connsiteX38" fmla="*/ 1775534 w 2778711"/>
              <a:gd name="connsiteY38" fmla="*/ 630314 h 3648722"/>
              <a:gd name="connsiteX39" fmla="*/ 1793290 w 2778711"/>
              <a:gd name="connsiteY39" fmla="*/ 648070 h 3648722"/>
              <a:gd name="connsiteX40" fmla="*/ 1811045 w 2778711"/>
              <a:gd name="connsiteY40" fmla="*/ 674703 h 3648722"/>
              <a:gd name="connsiteX41" fmla="*/ 1819923 w 2778711"/>
              <a:gd name="connsiteY41" fmla="*/ 701336 h 3648722"/>
              <a:gd name="connsiteX42" fmla="*/ 1864311 w 2778711"/>
              <a:gd name="connsiteY42" fmla="*/ 754602 h 3648722"/>
              <a:gd name="connsiteX43" fmla="*/ 1882066 w 2778711"/>
              <a:gd name="connsiteY43" fmla="*/ 807868 h 3648722"/>
              <a:gd name="connsiteX44" fmla="*/ 1890944 w 2778711"/>
              <a:gd name="connsiteY44" fmla="*/ 843378 h 3648722"/>
              <a:gd name="connsiteX45" fmla="*/ 1908699 w 2778711"/>
              <a:gd name="connsiteY45" fmla="*/ 870011 h 3648722"/>
              <a:gd name="connsiteX46" fmla="*/ 1926455 w 2778711"/>
              <a:gd name="connsiteY46" fmla="*/ 932155 h 3648722"/>
              <a:gd name="connsiteX47" fmla="*/ 1935332 w 2778711"/>
              <a:gd name="connsiteY47" fmla="*/ 967666 h 3648722"/>
              <a:gd name="connsiteX48" fmla="*/ 1953088 w 2778711"/>
              <a:gd name="connsiteY48" fmla="*/ 1020932 h 3648722"/>
              <a:gd name="connsiteX49" fmla="*/ 1970843 w 2778711"/>
              <a:gd name="connsiteY49" fmla="*/ 1127464 h 3648722"/>
              <a:gd name="connsiteX50" fmla="*/ 1979721 w 2778711"/>
              <a:gd name="connsiteY50" fmla="*/ 1171852 h 3648722"/>
              <a:gd name="connsiteX51" fmla="*/ 1988598 w 2778711"/>
              <a:gd name="connsiteY51" fmla="*/ 1207363 h 3648722"/>
              <a:gd name="connsiteX52" fmla="*/ 2006354 w 2778711"/>
              <a:gd name="connsiteY52" fmla="*/ 1305017 h 3648722"/>
              <a:gd name="connsiteX53" fmla="*/ 2024109 w 2778711"/>
              <a:gd name="connsiteY53" fmla="*/ 1438182 h 3648722"/>
              <a:gd name="connsiteX54" fmla="*/ 2032987 w 2778711"/>
              <a:gd name="connsiteY54" fmla="*/ 1544714 h 3648722"/>
              <a:gd name="connsiteX55" fmla="*/ 2050742 w 2778711"/>
              <a:gd name="connsiteY55" fmla="*/ 1597980 h 3648722"/>
              <a:gd name="connsiteX56" fmla="*/ 2077375 w 2778711"/>
              <a:gd name="connsiteY56" fmla="*/ 1651246 h 3648722"/>
              <a:gd name="connsiteX57" fmla="*/ 2086253 w 2778711"/>
              <a:gd name="connsiteY57" fmla="*/ 1704512 h 3648722"/>
              <a:gd name="connsiteX58" fmla="*/ 2104008 w 2778711"/>
              <a:gd name="connsiteY58" fmla="*/ 1757778 h 3648722"/>
              <a:gd name="connsiteX59" fmla="*/ 2112886 w 2778711"/>
              <a:gd name="connsiteY59" fmla="*/ 1793289 h 3648722"/>
              <a:gd name="connsiteX60" fmla="*/ 2139519 w 2778711"/>
              <a:gd name="connsiteY60" fmla="*/ 1899821 h 3648722"/>
              <a:gd name="connsiteX61" fmla="*/ 2148396 w 2778711"/>
              <a:gd name="connsiteY61" fmla="*/ 1944209 h 3648722"/>
              <a:gd name="connsiteX62" fmla="*/ 2166152 w 2778711"/>
              <a:gd name="connsiteY62" fmla="*/ 1997475 h 3648722"/>
              <a:gd name="connsiteX63" fmla="*/ 2183907 w 2778711"/>
              <a:gd name="connsiteY63" fmla="*/ 2050741 h 3648722"/>
              <a:gd name="connsiteX64" fmla="*/ 2201662 w 2778711"/>
              <a:gd name="connsiteY64" fmla="*/ 2112885 h 3648722"/>
              <a:gd name="connsiteX65" fmla="*/ 2210540 w 2778711"/>
              <a:gd name="connsiteY65" fmla="*/ 2139518 h 3648722"/>
              <a:gd name="connsiteX66" fmla="*/ 2228295 w 2778711"/>
              <a:gd name="connsiteY66" fmla="*/ 2157274 h 3648722"/>
              <a:gd name="connsiteX67" fmla="*/ 2254928 w 2778711"/>
              <a:gd name="connsiteY67" fmla="*/ 2254928 h 3648722"/>
              <a:gd name="connsiteX68" fmla="*/ 2254928 w 2778711"/>
              <a:gd name="connsiteY68" fmla="*/ 2254928 h 3648722"/>
              <a:gd name="connsiteX69" fmla="*/ 2263806 w 2778711"/>
              <a:gd name="connsiteY69" fmla="*/ 2290439 h 3648722"/>
              <a:gd name="connsiteX70" fmla="*/ 2281561 w 2778711"/>
              <a:gd name="connsiteY70" fmla="*/ 2325949 h 3648722"/>
              <a:gd name="connsiteX71" fmla="*/ 2299317 w 2778711"/>
              <a:gd name="connsiteY71" fmla="*/ 2379215 h 3648722"/>
              <a:gd name="connsiteX72" fmla="*/ 2317072 w 2778711"/>
              <a:gd name="connsiteY72" fmla="*/ 2432481 h 3648722"/>
              <a:gd name="connsiteX73" fmla="*/ 2325950 w 2778711"/>
              <a:gd name="connsiteY73" fmla="*/ 2459114 h 3648722"/>
              <a:gd name="connsiteX74" fmla="*/ 2343705 w 2778711"/>
              <a:gd name="connsiteY74" fmla="*/ 2494625 h 3648722"/>
              <a:gd name="connsiteX75" fmla="*/ 2352583 w 2778711"/>
              <a:gd name="connsiteY75" fmla="*/ 2521258 h 3648722"/>
              <a:gd name="connsiteX76" fmla="*/ 2388093 w 2778711"/>
              <a:gd name="connsiteY76" fmla="*/ 2574524 h 3648722"/>
              <a:gd name="connsiteX77" fmla="*/ 2423604 w 2778711"/>
              <a:gd name="connsiteY77" fmla="*/ 2681056 h 3648722"/>
              <a:gd name="connsiteX78" fmla="*/ 2432482 w 2778711"/>
              <a:gd name="connsiteY78" fmla="*/ 2707689 h 3648722"/>
              <a:gd name="connsiteX79" fmla="*/ 2467992 w 2778711"/>
              <a:gd name="connsiteY79" fmla="*/ 2769833 h 3648722"/>
              <a:gd name="connsiteX80" fmla="*/ 2485748 w 2778711"/>
              <a:gd name="connsiteY80" fmla="*/ 2823099 h 3648722"/>
              <a:gd name="connsiteX81" fmla="*/ 2494625 w 2778711"/>
              <a:gd name="connsiteY81" fmla="*/ 2849732 h 3648722"/>
              <a:gd name="connsiteX82" fmla="*/ 2530136 w 2778711"/>
              <a:gd name="connsiteY82" fmla="*/ 2929631 h 3648722"/>
              <a:gd name="connsiteX83" fmla="*/ 2565647 w 2778711"/>
              <a:gd name="connsiteY83" fmla="*/ 3009530 h 3648722"/>
              <a:gd name="connsiteX84" fmla="*/ 2583402 w 2778711"/>
              <a:gd name="connsiteY84" fmla="*/ 3071674 h 3648722"/>
              <a:gd name="connsiteX85" fmla="*/ 2601158 w 2778711"/>
              <a:gd name="connsiteY85" fmla="*/ 3124940 h 3648722"/>
              <a:gd name="connsiteX86" fmla="*/ 2618913 w 2778711"/>
              <a:gd name="connsiteY86" fmla="*/ 3178206 h 3648722"/>
              <a:gd name="connsiteX87" fmla="*/ 2636668 w 2778711"/>
              <a:gd name="connsiteY87" fmla="*/ 3231472 h 3648722"/>
              <a:gd name="connsiteX88" fmla="*/ 2645546 w 2778711"/>
              <a:gd name="connsiteY88" fmla="*/ 3258105 h 3648722"/>
              <a:gd name="connsiteX89" fmla="*/ 2663301 w 2778711"/>
              <a:gd name="connsiteY89" fmla="*/ 3284738 h 3648722"/>
              <a:gd name="connsiteX90" fmla="*/ 2681057 w 2778711"/>
              <a:gd name="connsiteY90" fmla="*/ 3338004 h 3648722"/>
              <a:gd name="connsiteX91" fmla="*/ 2689934 w 2778711"/>
              <a:gd name="connsiteY91" fmla="*/ 3364637 h 3648722"/>
              <a:gd name="connsiteX92" fmla="*/ 2707690 w 2778711"/>
              <a:gd name="connsiteY92" fmla="*/ 3382392 h 3648722"/>
              <a:gd name="connsiteX93" fmla="*/ 2734323 w 2778711"/>
              <a:gd name="connsiteY93" fmla="*/ 3506679 h 3648722"/>
              <a:gd name="connsiteX94" fmla="*/ 2743200 w 2778711"/>
              <a:gd name="connsiteY94" fmla="*/ 3559945 h 3648722"/>
              <a:gd name="connsiteX95" fmla="*/ 2769833 w 2778711"/>
              <a:gd name="connsiteY95" fmla="*/ 3622089 h 3648722"/>
              <a:gd name="connsiteX96" fmla="*/ 2778711 w 2778711"/>
              <a:gd name="connsiteY96" fmla="*/ 3648722 h 3648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2778711" h="3648722">
                <a:moveTo>
                  <a:pt x="0" y="497149"/>
                </a:moveTo>
                <a:cubicBezTo>
                  <a:pt x="59185" y="479394"/>
                  <a:pt x="118934" y="463423"/>
                  <a:pt x="177554" y="443883"/>
                </a:cubicBezTo>
                <a:cubicBezTo>
                  <a:pt x="190109" y="439698"/>
                  <a:pt x="202053" y="433469"/>
                  <a:pt x="213064" y="426128"/>
                </a:cubicBezTo>
                <a:cubicBezTo>
                  <a:pt x="220028" y="421485"/>
                  <a:pt x="224284" y="413602"/>
                  <a:pt x="230820" y="408373"/>
                </a:cubicBezTo>
                <a:cubicBezTo>
                  <a:pt x="239152" y="401708"/>
                  <a:pt x="249256" y="397448"/>
                  <a:pt x="257453" y="390617"/>
                </a:cubicBezTo>
                <a:cubicBezTo>
                  <a:pt x="267098" y="382579"/>
                  <a:pt x="274441" y="372021"/>
                  <a:pt x="284086" y="363984"/>
                </a:cubicBezTo>
                <a:cubicBezTo>
                  <a:pt x="314336" y="338776"/>
                  <a:pt x="314240" y="351585"/>
                  <a:pt x="346229" y="319596"/>
                </a:cubicBezTo>
                <a:cubicBezTo>
                  <a:pt x="353774" y="312051"/>
                  <a:pt x="357320" y="301295"/>
                  <a:pt x="363985" y="292963"/>
                </a:cubicBezTo>
                <a:cubicBezTo>
                  <a:pt x="384651" y="267131"/>
                  <a:pt x="380682" y="280527"/>
                  <a:pt x="408373" y="257452"/>
                </a:cubicBezTo>
                <a:cubicBezTo>
                  <a:pt x="418018" y="249415"/>
                  <a:pt x="425361" y="238856"/>
                  <a:pt x="435006" y="230819"/>
                </a:cubicBezTo>
                <a:cubicBezTo>
                  <a:pt x="457951" y="211698"/>
                  <a:pt x="461580" y="213084"/>
                  <a:pt x="488272" y="204186"/>
                </a:cubicBezTo>
                <a:cubicBezTo>
                  <a:pt x="497150" y="195308"/>
                  <a:pt x="504459" y="184517"/>
                  <a:pt x="514905" y="177553"/>
                </a:cubicBezTo>
                <a:cubicBezTo>
                  <a:pt x="522691" y="172362"/>
                  <a:pt x="533358" y="173220"/>
                  <a:pt x="541538" y="168675"/>
                </a:cubicBezTo>
                <a:cubicBezTo>
                  <a:pt x="560192" y="158312"/>
                  <a:pt x="577049" y="145002"/>
                  <a:pt x="594804" y="133165"/>
                </a:cubicBezTo>
                <a:lnTo>
                  <a:pt x="648070" y="97654"/>
                </a:lnTo>
                <a:cubicBezTo>
                  <a:pt x="656948" y="94695"/>
                  <a:pt x="666333" y="92961"/>
                  <a:pt x="674703" y="88776"/>
                </a:cubicBezTo>
                <a:cubicBezTo>
                  <a:pt x="684246" y="84004"/>
                  <a:pt x="691793" y="75793"/>
                  <a:pt x="701336" y="71021"/>
                </a:cubicBezTo>
                <a:cubicBezTo>
                  <a:pt x="709706" y="66836"/>
                  <a:pt x="719599" y="66328"/>
                  <a:pt x="727969" y="62143"/>
                </a:cubicBezTo>
                <a:cubicBezTo>
                  <a:pt x="789276" y="31489"/>
                  <a:pt x="716208" y="53987"/>
                  <a:pt x="790113" y="35510"/>
                </a:cubicBezTo>
                <a:cubicBezTo>
                  <a:pt x="798991" y="29592"/>
                  <a:pt x="806996" y="22088"/>
                  <a:pt x="816746" y="17755"/>
                </a:cubicBezTo>
                <a:cubicBezTo>
                  <a:pt x="833849" y="10154"/>
                  <a:pt x="870012" y="0"/>
                  <a:pt x="870012" y="0"/>
                </a:cubicBezTo>
                <a:lnTo>
                  <a:pt x="1162975" y="17755"/>
                </a:lnTo>
                <a:cubicBezTo>
                  <a:pt x="1244660" y="24204"/>
                  <a:pt x="1172537" y="24292"/>
                  <a:pt x="1242874" y="44388"/>
                </a:cubicBezTo>
                <a:cubicBezTo>
                  <a:pt x="1271891" y="52678"/>
                  <a:pt x="1331651" y="62143"/>
                  <a:pt x="1331651" y="62143"/>
                </a:cubicBezTo>
                <a:cubicBezTo>
                  <a:pt x="1343488" y="76939"/>
                  <a:pt x="1355792" y="91373"/>
                  <a:pt x="1367161" y="106532"/>
                </a:cubicBezTo>
                <a:cubicBezTo>
                  <a:pt x="1373563" y="115068"/>
                  <a:pt x="1377372" y="125620"/>
                  <a:pt x="1384917" y="133165"/>
                </a:cubicBezTo>
                <a:cubicBezTo>
                  <a:pt x="1454742" y="202988"/>
                  <a:pt x="1365474" y="90301"/>
                  <a:pt x="1438183" y="177553"/>
                </a:cubicBezTo>
                <a:cubicBezTo>
                  <a:pt x="1480359" y="228164"/>
                  <a:pt x="1435698" y="179863"/>
                  <a:pt x="1464816" y="230819"/>
                </a:cubicBezTo>
                <a:cubicBezTo>
                  <a:pt x="1472157" y="243666"/>
                  <a:pt x="1482849" y="254290"/>
                  <a:pt x="1491449" y="266330"/>
                </a:cubicBezTo>
                <a:cubicBezTo>
                  <a:pt x="1497651" y="275012"/>
                  <a:pt x="1502374" y="284766"/>
                  <a:pt x="1509204" y="292963"/>
                </a:cubicBezTo>
                <a:cubicBezTo>
                  <a:pt x="1517241" y="302608"/>
                  <a:pt x="1527800" y="309951"/>
                  <a:pt x="1535837" y="319596"/>
                </a:cubicBezTo>
                <a:cubicBezTo>
                  <a:pt x="1542667" y="327793"/>
                  <a:pt x="1546047" y="338684"/>
                  <a:pt x="1553592" y="346229"/>
                </a:cubicBezTo>
                <a:cubicBezTo>
                  <a:pt x="1561137" y="353774"/>
                  <a:pt x="1571893" y="357319"/>
                  <a:pt x="1580225" y="363984"/>
                </a:cubicBezTo>
                <a:cubicBezTo>
                  <a:pt x="1611227" y="388785"/>
                  <a:pt x="1586071" y="375412"/>
                  <a:pt x="1615736" y="408373"/>
                </a:cubicBezTo>
                <a:cubicBezTo>
                  <a:pt x="1635333" y="430148"/>
                  <a:pt x="1657165" y="449801"/>
                  <a:pt x="1677880" y="470516"/>
                </a:cubicBezTo>
                <a:lnTo>
                  <a:pt x="1695635" y="488272"/>
                </a:lnTo>
                <a:cubicBezTo>
                  <a:pt x="1698594" y="497150"/>
                  <a:pt x="1699968" y="506725"/>
                  <a:pt x="1704513" y="514905"/>
                </a:cubicBezTo>
                <a:cubicBezTo>
                  <a:pt x="1720128" y="543011"/>
                  <a:pt x="1746706" y="577081"/>
                  <a:pt x="1766657" y="603681"/>
                </a:cubicBezTo>
                <a:cubicBezTo>
                  <a:pt x="1769616" y="612559"/>
                  <a:pt x="1770719" y="622290"/>
                  <a:pt x="1775534" y="630314"/>
                </a:cubicBezTo>
                <a:cubicBezTo>
                  <a:pt x="1779840" y="637491"/>
                  <a:pt x="1788061" y="641534"/>
                  <a:pt x="1793290" y="648070"/>
                </a:cubicBezTo>
                <a:cubicBezTo>
                  <a:pt x="1799955" y="656402"/>
                  <a:pt x="1806273" y="665160"/>
                  <a:pt x="1811045" y="674703"/>
                </a:cubicBezTo>
                <a:cubicBezTo>
                  <a:pt x="1815230" y="683073"/>
                  <a:pt x="1814732" y="693550"/>
                  <a:pt x="1819923" y="701336"/>
                </a:cubicBezTo>
                <a:cubicBezTo>
                  <a:pt x="1847798" y="743148"/>
                  <a:pt x="1844948" y="711035"/>
                  <a:pt x="1864311" y="754602"/>
                </a:cubicBezTo>
                <a:cubicBezTo>
                  <a:pt x="1871912" y="771705"/>
                  <a:pt x="1877527" y="789711"/>
                  <a:pt x="1882066" y="807868"/>
                </a:cubicBezTo>
                <a:cubicBezTo>
                  <a:pt x="1885025" y="819705"/>
                  <a:pt x="1886138" y="832164"/>
                  <a:pt x="1890944" y="843378"/>
                </a:cubicBezTo>
                <a:cubicBezTo>
                  <a:pt x="1895147" y="853185"/>
                  <a:pt x="1902781" y="861133"/>
                  <a:pt x="1908699" y="870011"/>
                </a:cubicBezTo>
                <a:cubicBezTo>
                  <a:pt x="1936466" y="981077"/>
                  <a:pt x="1900972" y="842962"/>
                  <a:pt x="1926455" y="932155"/>
                </a:cubicBezTo>
                <a:cubicBezTo>
                  <a:pt x="1929807" y="943887"/>
                  <a:pt x="1931826" y="955979"/>
                  <a:pt x="1935332" y="967666"/>
                </a:cubicBezTo>
                <a:cubicBezTo>
                  <a:pt x="1940710" y="985593"/>
                  <a:pt x="1953088" y="1020932"/>
                  <a:pt x="1953088" y="1020932"/>
                </a:cubicBezTo>
                <a:cubicBezTo>
                  <a:pt x="1959006" y="1056443"/>
                  <a:pt x="1963782" y="1092163"/>
                  <a:pt x="1970843" y="1127464"/>
                </a:cubicBezTo>
                <a:cubicBezTo>
                  <a:pt x="1973802" y="1142260"/>
                  <a:pt x="1976448" y="1157122"/>
                  <a:pt x="1979721" y="1171852"/>
                </a:cubicBezTo>
                <a:cubicBezTo>
                  <a:pt x="1982368" y="1183763"/>
                  <a:pt x="1986592" y="1195328"/>
                  <a:pt x="1988598" y="1207363"/>
                </a:cubicBezTo>
                <a:cubicBezTo>
                  <a:pt x="2005327" y="1307740"/>
                  <a:pt x="1987307" y="1247878"/>
                  <a:pt x="2006354" y="1305017"/>
                </a:cubicBezTo>
                <a:cubicBezTo>
                  <a:pt x="2017203" y="1370114"/>
                  <a:pt x="2016866" y="1362130"/>
                  <a:pt x="2024109" y="1438182"/>
                </a:cubicBezTo>
                <a:cubicBezTo>
                  <a:pt x="2027488" y="1473655"/>
                  <a:pt x="2027129" y="1509565"/>
                  <a:pt x="2032987" y="1544714"/>
                </a:cubicBezTo>
                <a:cubicBezTo>
                  <a:pt x="2036064" y="1563175"/>
                  <a:pt x="2044824" y="1580225"/>
                  <a:pt x="2050742" y="1597980"/>
                </a:cubicBezTo>
                <a:cubicBezTo>
                  <a:pt x="2062993" y="1634734"/>
                  <a:pt x="2054430" y="1616828"/>
                  <a:pt x="2077375" y="1651246"/>
                </a:cubicBezTo>
                <a:cubicBezTo>
                  <a:pt x="2080334" y="1669001"/>
                  <a:pt x="2081887" y="1687049"/>
                  <a:pt x="2086253" y="1704512"/>
                </a:cubicBezTo>
                <a:cubicBezTo>
                  <a:pt x="2090792" y="1722669"/>
                  <a:pt x="2099469" y="1739621"/>
                  <a:pt x="2104008" y="1757778"/>
                </a:cubicBezTo>
                <a:lnTo>
                  <a:pt x="2112886" y="1793289"/>
                </a:lnTo>
                <a:cubicBezTo>
                  <a:pt x="2133653" y="1959434"/>
                  <a:pt x="2105408" y="1797489"/>
                  <a:pt x="2139519" y="1899821"/>
                </a:cubicBezTo>
                <a:cubicBezTo>
                  <a:pt x="2144291" y="1914136"/>
                  <a:pt x="2144426" y="1929652"/>
                  <a:pt x="2148396" y="1944209"/>
                </a:cubicBezTo>
                <a:cubicBezTo>
                  <a:pt x="2153320" y="1962265"/>
                  <a:pt x="2160234" y="1979720"/>
                  <a:pt x="2166152" y="1997475"/>
                </a:cubicBezTo>
                <a:lnTo>
                  <a:pt x="2183907" y="2050741"/>
                </a:lnTo>
                <a:cubicBezTo>
                  <a:pt x="2205193" y="2114598"/>
                  <a:pt x="2179368" y="2034854"/>
                  <a:pt x="2201662" y="2112885"/>
                </a:cubicBezTo>
                <a:cubicBezTo>
                  <a:pt x="2204233" y="2121883"/>
                  <a:pt x="2205725" y="2131494"/>
                  <a:pt x="2210540" y="2139518"/>
                </a:cubicBezTo>
                <a:cubicBezTo>
                  <a:pt x="2214846" y="2146695"/>
                  <a:pt x="2222377" y="2151355"/>
                  <a:pt x="2228295" y="2157274"/>
                </a:cubicBezTo>
                <a:cubicBezTo>
                  <a:pt x="2240844" y="2220014"/>
                  <a:pt x="2232402" y="2187347"/>
                  <a:pt x="2254928" y="2254928"/>
                </a:cubicBezTo>
                <a:lnTo>
                  <a:pt x="2254928" y="2254928"/>
                </a:lnTo>
                <a:cubicBezTo>
                  <a:pt x="2257887" y="2266765"/>
                  <a:pt x="2259522" y="2279015"/>
                  <a:pt x="2263806" y="2290439"/>
                </a:cubicBezTo>
                <a:cubicBezTo>
                  <a:pt x="2268453" y="2302830"/>
                  <a:pt x="2276646" y="2313662"/>
                  <a:pt x="2281561" y="2325949"/>
                </a:cubicBezTo>
                <a:cubicBezTo>
                  <a:pt x="2288512" y="2343326"/>
                  <a:pt x="2293399" y="2361460"/>
                  <a:pt x="2299317" y="2379215"/>
                </a:cubicBezTo>
                <a:lnTo>
                  <a:pt x="2317072" y="2432481"/>
                </a:lnTo>
                <a:cubicBezTo>
                  <a:pt x="2320031" y="2441359"/>
                  <a:pt x="2321765" y="2450744"/>
                  <a:pt x="2325950" y="2459114"/>
                </a:cubicBezTo>
                <a:cubicBezTo>
                  <a:pt x="2331868" y="2470951"/>
                  <a:pt x="2338492" y="2482461"/>
                  <a:pt x="2343705" y="2494625"/>
                </a:cubicBezTo>
                <a:cubicBezTo>
                  <a:pt x="2347391" y="2503226"/>
                  <a:pt x="2348038" y="2513078"/>
                  <a:pt x="2352583" y="2521258"/>
                </a:cubicBezTo>
                <a:cubicBezTo>
                  <a:pt x="2362946" y="2539912"/>
                  <a:pt x="2381345" y="2554280"/>
                  <a:pt x="2388093" y="2574524"/>
                </a:cubicBezTo>
                <a:lnTo>
                  <a:pt x="2423604" y="2681056"/>
                </a:lnTo>
                <a:cubicBezTo>
                  <a:pt x="2426563" y="2689934"/>
                  <a:pt x="2427291" y="2699903"/>
                  <a:pt x="2432482" y="2707689"/>
                </a:cubicBezTo>
                <a:cubicBezTo>
                  <a:pt x="2448498" y="2731714"/>
                  <a:pt x="2456728" y="2741672"/>
                  <a:pt x="2467992" y="2769833"/>
                </a:cubicBezTo>
                <a:cubicBezTo>
                  <a:pt x="2474943" y="2787210"/>
                  <a:pt x="2479830" y="2805344"/>
                  <a:pt x="2485748" y="2823099"/>
                </a:cubicBezTo>
                <a:cubicBezTo>
                  <a:pt x="2488707" y="2831977"/>
                  <a:pt x="2490440" y="2841362"/>
                  <a:pt x="2494625" y="2849732"/>
                </a:cubicBezTo>
                <a:cubicBezTo>
                  <a:pt x="2513235" y="2886949"/>
                  <a:pt x="2515021" y="2888062"/>
                  <a:pt x="2530136" y="2929631"/>
                </a:cubicBezTo>
                <a:cubicBezTo>
                  <a:pt x="2555490" y="2999357"/>
                  <a:pt x="2535100" y="2963712"/>
                  <a:pt x="2565647" y="3009530"/>
                </a:cubicBezTo>
                <a:cubicBezTo>
                  <a:pt x="2595499" y="3099092"/>
                  <a:pt x="2549936" y="2960126"/>
                  <a:pt x="2583402" y="3071674"/>
                </a:cubicBezTo>
                <a:cubicBezTo>
                  <a:pt x="2588780" y="3089600"/>
                  <a:pt x="2595240" y="3107185"/>
                  <a:pt x="2601158" y="3124940"/>
                </a:cubicBezTo>
                <a:lnTo>
                  <a:pt x="2618913" y="3178206"/>
                </a:lnTo>
                <a:lnTo>
                  <a:pt x="2636668" y="3231472"/>
                </a:lnTo>
                <a:cubicBezTo>
                  <a:pt x="2639627" y="3240350"/>
                  <a:pt x="2640355" y="3250319"/>
                  <a:pt x="2645546" y="3258105"/>
                </a:cubicBezTo>
                <a:cubicBezTo>
                  <a:pt x="2651464" y="3266983"/>
                  <a:pt x="2658968" y="3274988"/>
                  <a:pt x="2663301" y="3284738"/>
                </a:cubicBezTo>
                <a:cubicBezTo>
                  <a:pt x="2670902" y="3301841"/>
                  <a:pt x="2675139" y="3320249"/>
                  <a:pt x="2681057" y="3338004"/>
                </a:cubicBezTo>
                <a:cubicBezTo>
                  <a:pt x="2684016" y="3346882"/>
                  <a:pt x="2683317" y="3358020"/>
                  <a:pt x="2689934" y="3364637"/>
                </a:cubicBezTo>
                <a:lnTo>
                  <a:pt x="2707690" y="3382392"/>
                </a:lnTo>
                <a:cubicBezTo>
                  <a:pt x="2719810" y="3430876"/>
                  <a:pt x="2724255" y="3446265"/>
                  <a:pt x="2734323" y="3506679"/>
                </a:cubicBezTo>
                <a:cubicBezTo>
                  <a:pt x="2737282" y="3524434"/>
                  <a:pt x="2739670" y="3542294"/>
                  <a:pt x="2743200" y="3559945"/>
                </a:cubicBezTo>
                <a:cubicBezTo>
                  <a:pt x="2755517" y="3621530"/>
                  <a:pt x="2744566" y="3571555"/>
                  <a:pt x="2769833" y="3622089"/>
                </a:cubicBezTo>
                <a:cubicBezTo>
                  <a:pt x="2774018" y="3630459"/>
                  <a:pt x="2778711" y="3648722"/>
                  <a:pt x="2778711" y="3648722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orme libre : forme 4">
            <a:extLst>
              <a:ext uri="{FF2B5EF4-FFF2-40B4-BE49-F238E27FC236}">
                <a16:creationId xmlns:a16="http://schemas.microsoft.com/office/drawing/2014/main" id="{C5938903-C978-4732-BA2D-27E1384A6BCB}"/>
              </a:ext>
            </a:extLst>
          </p:cNvPr>
          <p:cNvSpPr/>
          <p:nvPr/>
        </p:nvSpPr>
        <p:spPr>
          <a:xfrm>
            <a:off x="3497802" y="1083076"/>
            <a:ext cx="1899821" cy="4660776"/>
          </a:xfrm>
          <a:custGeom>
            <a:avLst/>
            <a:gdLst>
              <a:gd name="connsiteX0" fmla="*/ 1899821 w 1899821"/>
              <a:gd name="connsiteY0" fmla="*/ 514905 h 4660776"/>
              <a:gd name="connsiteX1" fmla="*/ 1855433 w 1899821"/>
              <a:gd name="connsiteY1" fmla="*/ 497149 h 4660776"/>
              <a:gd name="connsiteX2" fmla="*/ 1784412 w 1899821"/>
              <a:gd name="connsiteY2" fmla="*/ 479394 h 4660776"/>
              <a:gd name="connsiteX3" fmla="*/ 1704513 w 1899821"/>
              <a:gd name="connsiteY3" fmla="*/ 435006 h 4660776"/>
              <a:gd name="connsiteX4" fmla="*/ 1660124 w 1899821"/>
              <a:gd name="connsiteY4" fmla="*/ 408373 h 4660776"/>
              <a:gd name="connsiteX5" fmla="*/ 1597981 w 1899821"/>
              <a:gd name="connsiteY5" fmla="*/ 372862 h 4660776"/>
              <a:gd name="connsiteX6" fmla="*/ 1526959 w 1899821"/>
              <a:gd name="connsiteY6" fmla="*/ 337351 h 4660776"/>
              <a:gd name="connsiteX7" fmla="*/ 1526959 w 1899821"/>
              <a:gd name="connsiteY7" fmla="*/ 337351 h 4660776"/>
              <a:gd name="connsiteX8" fmla="*/ 1473693 w 1899821"/>
              <a:gd name="connsiteY8" fmla="*/ 301841 h 4660776"/>
              <a:gd name="connsiteX9" fmla="*/ 1438182 w 1899821"/>
              <a:gd name="connsiteY9" fmla="*/ 266330 h 4660776"/>
              <a:gd name="connsiteX10" fmla="*/ 1420427 w 1899821"/>
              <a:gd name="connsiteY10" fmla="*/ 248574 h 4660776"/>
              <a:gd name="connsiteX11" fmla="*/ 1393794 w 1899821"/>
              <a:gd name="connsiteY11" fmla="*/ 230819 h 4660776"/>
              <a:gd name="connsiteX12" fmla="*/ 1376039 w 1899821"/>
              <a:gd name="connsiteY12" fmla="*/ 204186 h 4660776"/>
              <a:gd name="connsiteX13" fmla="*/ 1349406 w 1899821"/>
              <a:gd name="connsiteY13" fmla="*/ 186431 h 4660776"/>
              <a:gd name="connsiteX14" fmla="*/ 1331650 w 1899821"/>
              <a:gd name="connsiteY14" fmla="*/ 168675 h 4660776"/>
              <a:gd name="connsiteX15" fmla="*/ 1260629 w 1899821"/>
              <a:gd name="connsiteY15" fmla="*/ 142042 h 4660776"/>
              <a:gd name="connsiteX16" fmla="*/ 1225118 w 1899821"/>
              <a:gd name="connsiteY16" fmla="*/ 115409 h 4660776"/>
              <a:gd name="connsiteX17" fmla="*/ 1180730 w 1899821"/>
              <a:gd name="connsiteY17" fmla="*/ 106532 h 4660776"/>
              <a:gd name="connsiteX18" fmla="*/ 1145219 w 1899821"/>
              <a:gd name="connsiteY18" fmla="*/ 97654 h 4660776"/>
              <a:gd name="connsiteX19" fmla="*/ 1091953 w 1899821"/>
              <a:gd name="connsiteY19" fmla="*/ 79899 h 4660776"/>
              <a:gd name="connsiteX20" fmla="*/ 1056443 w 1899821"/>
              <a:gd name="connsiteY20" fmla="*/ 71021 h 4660776"/>
              <a:gd name="connsiteX21" fmla="*/ 1029810 w 1899821"/>
              <a:gd name="connsiteY21" fmla="*/ 62143 h 4660776"/>
              <a:gd name="connsiteX22" fmla="*/ 932155 w 1899821"/>
              <a:gd name="connsiteY22" fmla="*/ 44388 h 4660776"/>
              <a:gd name="connsiteX23" fmla="*/ 870012 w 1899821"/>
              <a:gd name="connsiteY23" fmla="*/ 35510 h 4660776"/>
              <a:gd name="connsiteX24" fmla="*/ 834501 w 1899821"/>
              <a:gd name="connsiteY24" fmla="*/ 26633 h 4660776"/>
              <a:gd name="connsiteX25" fmla="*/ 781235 w 1899821"/>
              <a:gd name="connsiteY25" fmla="*/ 8877 h 4660776"/>
              <a:gd name="connsiteX26" fmla="*/ 736847 w 1899821"/>
              <a:gd name="connsiteY26" fmla="*/ 0 h 4660776"/>
              <a:gd name="connsiteX27" fmla="*/ 523782 w 1899821"/>
              <a:gd name="connsiteY27" fmla="*/ 8877 h 4660776"/>
              <a:gd name="connsiteX28" fmla="*/ 461639 w 1899821"/>
              <a:gd name="connsiteY28" fmla="*/ 26633 h 4660776"/>
              <a:gd name="connsiteX29" fmla="*/ 408373 w 1899821"/>
              <a:gd name="connsiteY29" fmla="*/ 62143 h 4660776"/>
              <a:gd name="connsiteX30" fmla="*/ 381740 w 1899821"/>
              <a:gd name="connsiteY30" fmla="*/ 106532 h 4660776"/>
              <a:gd name="connsiteX31" fmla="*/ 372862 w 1899821"/>
              <a:gd name="connsiteY31" fmla="*/ 133165 h 4660776"/>
              <a:gd name="connsiteX32" fmla="*/ 319596 w 1899821"/>
              <a:gd name="connsiteY32" fmla="*/ 168675 h 4660776"/>
              <a:gd name="connsiteX33" fmla="*/ 257452 w 1899821"/>
              <a:gd name="connsiteY33" fmla="*/ 239697 h 4660776"/>
              <a:gd name="connsiteX34" fmla="*/ 230819 w 1899821"/>
              <a:gd name="connsiteY34" fmla="*/ 266330 h 4660776"/>
              <a:gd name="connsiteX35" fmla="*/ 195309 w 1899821"/>
              <a:gd name="connsiteY35" fmla="*/ 319596 h 4660776"/>
              <a:gd name="connsiteX36" fmla="*/ 177553 w 1899821"/>
              <a:gd name="connsiteY36" fmla="*/ 337351 h 4660776"/>
              <a:gd name="connsiteX37" fmla="*/ 142043 w 1899821"/>
              <a:gd name="connsiteY37" fmla="*/ 399495 h 4660776"/>
              <a:gd name="connsiteX38" fmla="*/ 124287 w 1899821"/>
              <a:gd name="connsiteY38" fmla="*/ 452761 h 4660776"/>
              <a:gd name="connsiteX39" fmla="*/ 106532 w 1899821"/>
              <a:gd name="connsiteY39" fmla="*/ 506027 h 4660776"/>
              <a:gd name="connsiteX40" fmla="*/ 88777 w 1899821"/>
              <a:gd name="connsiteY40" fmla="*/ 532660 h 4660776"/>
              <a:gd name="connsiteX41" fmla="*/ 71021 w 1899821"/>
              <a:gd name="connsiteY41" fmla="*/ 585926 h 4660776"/>
              <a:gd name="connsiteX42" fmla="*/ 44388 w 1899821"/>
              <a:gd name="connsiteY42" fmla="*/ 639192 h 4660776"/>
              <a:gd name="connsiteX43" fmla="*/ 26633 w 1899821"/>
              <a:gd name="connsiteY43" fmla="*/ 665825 h 4660776"/>
              <a:gd name="connsiteX44" fmla="*/ 8878 w 1899821"/>
              <a:gd name="connsiteY44" fmla="*/ 736846 h 4660776"/>
              <a:gd name="connsiteX45" fmla="*/ 0 w 1899821"/>
              <a:gd name="connsiteY45" fmla="*/ 843378 h 4660776"/>
              <a:gd name="connsiteX46" fmla="*/ 17755 w 1899821"/>
              <a:gd name="connsiteY46" fmla="*/ 1162974 h 4660776"/>
              <a:gd name="connsiteX47" fmla="*/ 26633 w 1899821"/>
              <a:gd name="connsiteY47" fmla="*/ 1225118 h 4660776"/>
              <a:gd name="connsiteX48" fmla="*/ 35511 w 1899821"/>
              <a:gd name="connsiteY48" fmla="*/ 1251751 h 4660776"/>
              <a:gd name="connsiteX49" fmla="*/ 53266 w 1899821"/>
              <a:gd name="connsiteY49" fmla="*/ 1340528 h 4660776"/>
              <a:gd name="connsiteX50" fmla="*/ 62144 w 1899821"/>
              <a:gd name="connsiteY50" fmla="*/ 1376039 h 4660776"/>
              <a:gd name="connsiteX51" fmla="*/ 88777 w 1899821"/>
              <a:gd name="connsiteY51" fmla="*/ 1526959 h 4660776"/>
              <a:gd name="connsiteX52" fmla="*/ 106532 w 1899821"/>
              <a:gd name="connsiteY52" fmla="*/ 1633491 h 4660776"/>
              <a:gd name="connsiteX53" fmla="*/ 115410 w 1899821"/>
              <a:gd name="connsiteY53" fmla="*/ 1677879 h 4660776"/>
              <a:gd name="connsiteX54" fmla="*/ 133165 w 1899821"/>
              <a:gd name="connsiteY54" fmla="*/ 1731145 h 4660776"/>
              <a:gd name="connsiteX55" fmla="*/ 177553 w 1899821"/>
              <a:gd name="connsiteY55" fmla="*/ 1811044 h 4660776"/>
              <a:gd name="connsiteX56" fmla="*/ 186431 w 1899821"/>
              <a:gd name="connsiteY56" fmla="*/ 1855433 h 4660776"/>
              <a:gd name="connsiteX57" fmla="*/ 204186 w 1899821"/>
              <a:gd name="connsiteY57" fmla="*/ 1899821 h 4660776"/>
              <a:gd name="connsiteX58" fmla="*/ 213064 w 1899821"/>
              <a:gd name="connsiteY58" fmla="*/ 1926454 h 4660776"/>
              <a:gd name="connsiteX59" fmla="*/ 221942 w 1899821"/>
              <a:gd name="connsiteY59" fmla="*/ 2015231 h 4660776"/>
              <a:gd name="connsiteX60" fmla="*/ 230819 w 1899821"/>
              <a:gd name="connsiteY60" fmla="*/ 2050741 h 4660776"/>
              <a:gd name="connsiteX61" fmla="*/ 239697 w 1899821"/>
              <a:gd name="connsiteY61" fmla="*/ 2095130 h 4660776"/>
              <a:gd name="connsiteX62" fmla="*/ 257452 w 1899821"/>
              <a:gd name="connsiteY62" fmla="*/ 2157274 h 4660776"/>
              <a:gd name="connsiteX63" fmla="*/ 266330 w 1899821"/>
              <a:gd name="connsiteY63" fmla="*/ 2237173 h 4660776"/>
              <a:gd name="connsiteX64" fmla="*/ 275208 w 1899821"/>
              <a:gd name="connsiteY64" fmla="*/ 2325949 h 4660776"/>
              <a:gd name="connsiteX65" fmla="*/ 284085 w 1899821"/>
              <a:gd name="connsiteY65" fmla="*/ 2379215 h 4660776"/>
              <a:gd name="connsiteX66" fmla="*/ 301841 w 1899821"/>
              <a:gd name="connsiteY66" fmla="*/ 2663301 h 4660776"/>
              <a:gd name="connsiteX67" fmla="*/ 310718 w 1899821"/>
              <a:gd name="connsiteY67" fmla="*/ 2707689 h 4660776"/>
              <a:gd name="connsiteX68" fmla="*/ 328474 w 1899821"/>
              <a:gd name="connsiteY68" fmla="*/ 2760955 h 4660776"/>
              <a:gd name="connsiteX69" fmla="*/ 337351 w 1899821"/>
              <a:gd name="connsiteY69" fmla="*/ 2787588 h 4660776"/>
              <a:gd name="connsiteX70" fmla="*/ 363984 w 1899821"/>
              <a:gd name="connsiteY70" fmla="*/ 2894120 h 4660776"/>
              <a:gd name="connsiteX71" fmla="*/ 372862 w 1899821"/>
              <a:gd name="connsiteY71" fmla="*/ 2929631 h 4660776"/>
              <a:gd name="connsiteX72" fmla="*/ 381740 w 1899821"/>
              <a:gd name="connsiteY72" fmla="*/ 2982897 h 4660776"/>
              <a:gd name="connsiteX73" fmla="*/ 399495 w 1899821"/>
              <a:gd name="connsiteY73" fmla="*/ 3124940 h 4660776"/>
              <a:gd name="connsiteX74" fmla="*/ 408373 w 1899821"/>
              <a:gd name="connsiteY74" fmla="*/ 3302493 h 4660776"/>
              <a:gd name="connsiteX75" fmla="*/ 417250 w 1899821"/>
              <a:gd name="connsiteY75" fmla="*/ 3364637 h 4660776"/>
              <a:gd name="connsiteX76" fmla="*/ 435006 w 1899821"/>
              <a:gd name="connsiteY76" fmla="*/ 3622089 h 4660776"/>
              <a:gd name="connsiteX77" fmla="*/ 443883 w 1899821"/>
              <a:gd name="connsiteY77" fmla="*/ 3648722 h 4660776"/>
              <a:gd name="connsiteX78" fmla="*/ 461639 w 1899821"/>
              <a:gd name="connsiteY78" fmla="*/ 3764132 h 4660776"/>
              <a:gd name="connsiteX79" fmla="*/ 470516 w 1899821"/>
              <a:gd name="connsiteY79" fmla="*/ 3790765 h 4660776"/>
              <a:gd name="connsiteX80" fmla="*/ 488272 w 1899821"/>
              <a:gd name="connsiteY80" fmla="*/ 3861786 h 4660776"/>
              <a:gd name="connsiteX81" fmla="*/ 514905 w 1899821"/>
              <a:gd name="connsiteY81" fmla="*/ 3977196 h 4660776"/>
              <a:gd name="connsiteX82" fmla="*/ 532660 w 1899821"/>
              <a:gd name="connsiteY82" fmla="*/ 4030462 h 4660776"/>
              <a:gd name="connsiteX83" fmla="*/ 541538 w 1899821"/>
              <a:gd name="connsiteY83" fmla="*/ 4057095 h 4660776"/>
              <a:gd name="connsiteX84" fmla="*/ 550415 w 1899821"/>
              <a:gd name="connsiteY84" fmla="*/ 4101483 h 4660776"/>
              <a:gd name="connsiteX85" fmla="*/ 559293 w 1899821"/>
              <a:gd name="connsiteY85" fmla="*/ 4128116 h 4660776"/>
              <a:gd name="connsiteX86" fmla="*/ 577048 w 1899821"/>
              <a:gd name="connsiteY86" fmla="*/ 4270159 h 4660776"/>
              <a:gd name="connsiteX87" fmla="*/ 568171 w 1899821"/>
              <a:gd name="connsiteY87" fmla="*/ 4376691 h 4660776"/>
              <a:gd name="connsiteX88" fmla="*/ 559293 w 1899821"/>
              <a:gd name="connsiteY88" fmla="*/ 4403324 h 4660776"/>
              <a:gd name="connsiteX89" fmla="*/ 550415 w 1899821"/>
              <a:gd name="connsiteY89" fmla="*/ 4438835 h 4660776"/>
              <a:gd name="connsiteX90" fmla="*/ 532660 w 1899821"/>
              <a:gd name="connsiteY90" fmla="*/ 4492101 h 4660776"/>
              <a:gd name="connsiteX91" fmla="*/ 523782 w 1899821"/>
              <a:gd name="connsiteY91" fmla="*/ 4545367 h 4660776"/>
              <a:gd name="connsiteX92" fmla="*/ 506027 w 1899821"/>
              <a:gd name="connsiteY92" fmla="*/ 4634143 h 4660776"/>
              <a:gd name="connsiteX93" fmla="*/ 506027 w 1899821"/>
              <a:gd name="connsiteY93" fmla="*/ 4660776 h 4660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1899821" h="4660776">
                <a:moveTo>
                  <a:pt x="1899821" y="514905"/>
                </a:moveTo>
                <a:cubicBezTo>
                  <a:pt x="1885025" y="508986"/>
                  <a:pt x="1870697" y="501728"/>
                  <a:pt x="1855433" y="497149"/>
                </a:cubicBezTo>
                <a:cubicBezTo>
                  <a:pt x="1838317" y="492014"/>
                  <a:pt x="1802755" y="489585"/>
                  <a:pt x="1784412" y="479394"/>
                </a:cubicBezTo>
                <a:cubicBezTo>
                  <a:pt x="1692839" y="428519"/>
                  <a:pt x="1764775" y="455092"/>
                  <a:pt x="1704513" y="435006"/>
                </a:cubicBezTo>
                <a:cubicBezTo>
                  <a:pt x="1662958" y="393451"/>
                  <a:pt x="1713907" y="439106"/>
                  <a:pt x="1660124" y="408373"/>
                </a:cubicBezTo>
                <a:cubicBezTo>
                  <a:pt x="1584875" y="365374"/>
                  <a:pt x="1659049" y="393219"/>
                  <a:pt x="1597981" y="372862"/>
                </a:cubicBezTo>
                <a:cubicBezTo>
                  <a:pt x="1566991" y="341873"/>
                  <a:pt x="1588165" y="357754"/>
                  <a:pt x="1526959" y="337351"/>
                </a:cubicBezTo>
                <a:lnTo>
                  <a:pt x="1526959" y="337351"/>
                </a:lnTo>
                <a:cubicBezTo>
                  <a:pt x="1509204" y="325514"/>
                  <a:pt x="1488782" y="316930"/>
                  <a:pt x="1473693" y="301841"/>
                </a:cubicBezTo>
                <a:lnTo>
                  <a:pt x="1438182" y="266330"/>
                </a:lnTo>
                <a:cubicBezTo>
                  <a:pt x="1432264" y="260411"/>
                  <a:pt x="1427391" y="253217"/>
                  <a:pt x="1420427" y="248574"/>
                </a:cubicBezTo>
                <a:lnTo>
                  <a:pt x="1393794" y="230819"/>
                </a:lnTo>
                <a:cubicBezTo>
                  <a:pt x="1387876" y="221941"/>
                  <a:pt x="1383584" y="211731"/>
                  <a:pt x="1376039" y="204186"/>
                </a:cubicBezTo>
                <a:cubicBezTo>
                  <a:pt x="1368494" y="196641"/>
                  <a:pt x="1357738" y="193096"/>
                  <a:pt x="1349406" y="186431"/>
                </a:cubicBezTo>
                <a:cubicBezTo>
                  <a:pt x="1342870" y="181202"/>
                  <a:pt x="1338614" y="173318"/>
                  <a:pt x="1331650" y="168675"/>
                </a:cubicBezTo>
                <a:cubicBezTo>
                  <a:pt x="1303797" y="150106"/>
                  <a:pt x="1291857" y="149849"/>
                  <a:pt x="1260629" y="142042"/>
                </a:cubicBezTo>
                <a:cubicBezTo>
                  <a:pt x="1248792" y="133164"/>
                  <a:pt x="1238639" y="121418"/>
                  <a:pt x="1225118" y="115409"/>
                </a:cubicBezTo>
                <a:cubicBezTo>
                  <a:pt x="1211329" y="109281"/>
                  <a:pt x="1195460" y="109805"/>
                  <a:pt x="1180730" y="106532"/>
                </a:cubicBezTo>
                <a:cubicBezTo>
                  <a:pt x="1168819" y="103885"/>
                  <a:pt x="1156906" y="101160"/>
                  <a:pt x="1145219" y="97654"/>
                </a:cubicBezTo>
                <a:cubicBezTo>
                  <a:pt x="1127293" y="92276"/>
                  <a:pt x="1110110" y="84438"/>
                  <a:pt x="1091953" y="79899"/>
                </a:cubicBezTo>
                <a:cubicBezTo>
                  <a:pt x="1080116" y="76940"/>
                  <a:pt x="1068175" y="74373"/>
                  <a:pt x="1056443" y="71021"/>
                </a:cubicBezTo>
                <a:cubicBezTo>
                  <a:pt x="1047445" y="68450"/>
                  <a:pt x="1038889" y="64413"/>
                  <a:pt x="1029810" y="62143"/>
                </a:cubicBezTo>
                <a:cubicBezTo>
                  <a:pt x="1007661" y="56606"/>
                  <a:pt x="952719" y="47552"/>
                  <a:pt x="932155" y="44388"/>
                </a:cubicBezTo>
                <a:cubicBezTo>
                  <a:pt x="911474" y="41206"/>
                  <a:pt x="890599" y="39253"/>
                  <a:pt x="870012" y="35510"/>
                </a:cubicBezTo>
                <a:cubicBezTo>
                  <a:pt x="858008" y="33327"/>
                  <a:pt x="846188" y="30139"/>
                  <a:pt x="834501" y="26633"/>
                </a:cubicBezTo>
                <a:cubicBezTo>
                  <a:pt x="816574" y="21255"/>
                  <a:pt x="799587" y="12547"/>
                  <a:pt x="781235" y="8877"/>
                </a:cubicBezTo>
                <a:lnTo>
                  <a:pt x="736847" y="0"/>
                </a:lnTo>
                <a:cubicBezTo>
                  <a:pt x="665825" y="2959"/>
                  <a:pt x="594685" y="3813"/>
                  <a:pt x="523782" y="8877"/>
                </a:cubicBezTo>
                <a:cubicBezTo>
                  <a:pt x="518506" y="9254"/>
                  <a:pt x="469695" y="22158"/>
                  <a:pt x="461639" y="26633"/>
                </a:cubicBezTo>
                <a:cubicBezTo>
                  <a:pt x="442985" y="36996"/>
                  <a:pt x="408373" y="62143"/>
                  <a:pt x="408373" y="62143"/>
                </a:cubicBezTo>
                <a:cubicBezTo>
                  <a:pt x="383223" y="137590"/>
                  <a:pt x="418298" y="45600"/>
                  <a:pt x="381740" y="106532"/>
                </a:cubicBezTo>
                <a:cubicBezTo>
                  <a:pt x="376925" y="114556"/>
                  <a:pt x="379479" y="126548"/>
                  <a:pt x="372862" y="133165"/>
                </a:cubicBezTo>
                <a:cubicBezTo>
                  <a:pt x="357773" y="148254"/>
                  <a:pt x="319596" y="168675"/>
                  <a:pt x="319596" y="168675"/>
                </a:cubicBezTo>
                <a:cubicBezTo>
                  <a:pt x="290234" y="212719"/>
                  <a:pt x="309386" y="187763"/>
                  <a:pt x="257452" y="239697"/>
                </a:cubicBezTo>
                <a:cubicBezTo>
                  <a:pt x="248574" y="248575"/>
                  <a:pt x="237783" y="255884"/>
                  <a:pt x="230819" y="266330"/>
                </a:cubicBezTo>
                <a:cubicBezTo>
                  <a:pt x="218982" y="284085"/>
                  <a:pt x="210398" y="304507"/>
                  <a:pt x="195309" y="319596"/>
                </a:cubicBezTo>
                <a:cubicBezTo>
                  <a:pt x="189390" y="325514"/>
                  <a:pt x="182782" y="330815"/>
                  <a:pt x="177553" y="337351"/>
                </a:cubicBezTo>
                <a:cubicBezTo>
                  <a:pt x="164741" y="353366"/>
                  <a:pt x="149333" y="381269"/>
                  <a:pt x="142043" y="399495"/>
                </a:cubicBezTo>
                <a:cubicBezTo>
                  <a:pt x="135092" y="416872"/>
                  <a:pt x="130205" y="435006"/>
                  <a:pt x="124287" y="452761"/>
                </a:cubicBezTo>
                <a:cubicBezTo>
                  <a:pt x="124285" y="452766"/>
                  <a:pt x="106535" y="506023"/>
                  <a:pt x="106532" y="506027"/>
                </a:cubicBezTo>
                <a:cubicBezTo>
                  <a:pt x="100614" y="514905"/>
                  <a:pt x="93110" y="522910"/>
                  <a:pt x="88777" y="532660"/>
                </a:cubicBezTo>
                <a:cubicBezTo>
                  <a:pt x="81176" y="549763"/>
                  <a:pt x="81403" y="570353"/>
                  <a:pt x="71021" y="585926"/>
                </a:cubicBezTo>
                <a:cubicBezTo>
                  <a:pt x="20138" y="662252"/>
                  <a:pt x="81143" y="565682"/>
                  <a:pt x="44388" y="639192"/>
                </a:cubicBezTo>
                <a:cubicBezTo>
                  <a:pt x="39616" y="648735"/>
                  <a:pt x="31405" y="656282"/>
                  <a:pt x="26633" y="665825"/>
                </a:cubicBezTo>
                <a:cubicBezTo>
                  <a:pt x="17532" y="684027"/>
                  <a:pt x="12255" y="719958"/>
                  <a:pt x="8878" y="736846"/>
                </a:cubicBezTo>
                <a:cubicBezTo>
                  <a:pt x="5919" y="772357"/>
                  <a:pt x="0" y="807744"/>
                  <a:pt x="0" y="843378"/>
                </a:cubicBezTo>
                <a:cubicBezTo>
                  <a:pt x="0" y="1009502"/>
                  <a:pt x="1395" y="1040268"/>
                  <a:pt x="17755" y="1162974"/>
                </a:cubicBezTo>
                <a:cubicBezTo>
                  <a:pt x="20520" y="1183715"/>
                  <a:pt x="22529" y="1204599"/>
                  <a:pt x="26633" y="1225118"/>
                </a:cubicBezTo>
                <a:cubicBezTo>
                  <a:pt x="28468" y="1234294"/>
                  <a:pt x="32940" y="1242753"/>
                  <a:pt x="35511" y="1251751"/>
                </a:cubicBezTo>
                <a:cubicBezTo>
                  <a:pt x="49255" y="1299857"/>
                  <a:pt x="41642" y="1282409"/>
                  <a:pt x="53266" y="1340528"/>
                </a:cubicBezTo>
                <a:cubicBezTo>
                  <a:pt x="55659" y="1352492"/>
                  <a:pt x="60138" y="1364004"/>
                  <a:pt x="62144" y="1376039"/>
                </a:cubicBezTo>
                <a:cubicBezTo>
                  <a:pt x="87582" y="1528669"/>
                  <a:pt x="65242" y="1456358"/>
                  <a:pt x="88777" y="1526959"/>
                </a:cubicBezTo>
                <a:cubicBezTo>
                  <a:pt x="103262" y="1642850"/>
                  <a:pt x="89773" y="1558079"/>
                  <a:pt x="106532" y="1633491"/>
                </a:cubicBezTo>
                <a:cubicBezTo>
                  <a:pt x="109805" y="1648221"/>
                  <a:pt x="111440" y="1663322"/>
                  <a:pt x="115410" y="1677879"/>
                </a:cubicBezTo>
                <a:cubicBezTo>
                  <a:pt x="120334" y="1695935"/>
                  <a:pt x="122784" y="1715572"/>
                  <a:pt x="133165" y="1731145"/>
                </a:cubicBezTo>
                <a:cubicBezTo>
                  <a:pt x="161931" y="1774295"/>
                  <a:pt x="146148" y="1748235"/>
                  <a:pt x="177553" y="1811044"/>
                </a:cubicBezTo>
                <a:cubicBezTo>
                  <a:pt x="180512" y="1825840"/>
                  <a:pt x="182095" y="1840980"/>
                  <a:pt x="186431" y="1855433"/>
                </a:cubicBezTo>
                <a:cubicBezTo>
                  <a:pt x="191010" y="1870697"/>
                  <a:pt x="198591" y="1884900"/>
                  <a:pt x="204186" y="1899821"/>
                </a:cubicBezTo>
                <a:cubicBezTo>
                  <a:pt x="207472" y="1908583"/>
                  <a:pt x="210105" y="1917576"/>
                  <a:pt x="213064" y="1926454"/>
                </a:cubicBezTo>
                <a:cubicBezTo>
                  <a:pt x="216023" y="1956046"/>
                  <a:pt x="217736" y="1985790"/>
                  <a:pt x="221942" y="2015231"/>
                </a:cubicBezTo>
                <a:cubicBezTo>
                  <a:pt x="223667" y="2027309"/>
                  <a:pt x="228172" y="2038831"/>
                  <a:pt x="230819" y="2050741"/>
                </a:cubicBezTo>
                <a:cubicBezTo>
                  <a:pt x="234092" y="2065471"/>
                  <a:pt x="236424" y="2080400"/>
                  <a:pt x="239697" y="2095130"/>
                </a:cubicBezTo>
                <a:cubicBezTo>
                  <a:pt x="247128" y="2128568"/>
                  <a:pt x="247567" y="2127618"/>
                  <a:pt x="257452" y="2157274"/>
                </a:cubicBezTo>
                <a:cubicBezTo>
                  <a:pt x="260411" y="2183907"/>
                  <a:pt x="263525" y="2210523"/>
                  <a:pt x="266330" y="2237173"/>
                </a:cubicBezTo>
                <a:cubicBezTo>
                  <a:pt x="269443" y="2266749"/>
                  <a:pt x="271519" y="2296439"/>
                  <a:pt x="275208" y="2325949"/>
                </a:cubicBezTo>
                <a:cubicBezTo>
                  <a:pt x="277441" y="2343810"/>
                  <a:pt x="281126" y="2361460"/>
                  <a:pt x="284085" y="2379215"/>
                </a:cubicBezTo>
                <a:cubicBezTo>
                  <a:pt x="289438" y="2507688"/>
                  <a:pt x="285662" y="2558138"/>
                  <a:pt x="301841" y="2663301"/>
                </a:cubicBezTo>
                <a:cubicBezTo>
                  <a:pt x="304135" y="2678215"/>
                  <a:pt x="306748" y="2693132"/>
                  <a:pt x="310718" y="2707689"/>
                </a:cubicBezTo>
                <a:cubicBezTo>
                  <a:pt x="315642" y="2725745"/>
                  <a:pt x="322556" y="2743200"/>
                  <a:pt x="328474" y="2760955"/>
                </a:cubicBezTo>
                <a:cubicBezTo>
                  <a:pt x="331433" y="2769833"/>
                  <a:pt x="335081" y="2778510"/>
                  <a:pt x="337351" y="2787588"/>
                </a:cubicBezTo>
                <a:lnTo>
                  <a:pt x="363984" y="2894120"/>
                </a:lnTo>
                <a:cubicBezTo>
                  <a:pt x="366943" y="2905957"/>
                  <a:pt x="370856" y="2917596"/>
                  <a:pt x="372862" y="2929631"/>
                </a:cubicBezTo>
                <a:cubicBezTo>
                  <a:pt x="375821" y="2947386"/>
                  <a:pt x="379637" y="2965020"/>
                  <a:pt x="381740" y="2982897"/>
                </a:cubicBezTo>
                <a:cubicBezTo>
                  <a:pt x="399301" y="3132167"/>
                  <a:pt x="380828" y="3031609"/>
                  <a:pt x="399495" y="3124940"/>
                </a:cubicBezTo>
                <a:cubicBezTo>
                  <a:pt x="402454" y="3184124"/>
                  <a:pt x="403996" y="3243397"/>
                  <a:pt x="408373" y="3302493"/>
                </a:cubicBezTo>
                <a:cubicBezTo>
                  <a:pt x="409919" y="3323361"/>
                  <a:pt x="415645" y="3343774"/>
                  <a:pt x="417250" y="3364637"/>
                </a:cubicBezTo>
                <a:cubicBezTo>
                  <a:pt x="422568" y="3433774"/>
                  <a:pt x="423232" y="3545553"/>
                  <a:pt x="435006" y="3622089"/>
                </a:cubicBezTo>
                <a:cubicBezTo>
                  <a:pt x="436429" y="3631338"/>
                  <a:pt x="441853" y="3639587"/>
                  <a:pt x="443883" y="3648722"/>
                </a:cubicBezTo>
                <a:cubicBezTo>
                  <a:pt x="458555" y="3714749"/>
                  <a:pt x="447478" y="3693328"/>
                  <a:pt x="461639" y="3764132"/>
                </a:cubicBezTo>
                <a:cubicBezTo>
                  <a:pt x="463474" y="3773308"/>
                  <a:pt x="468054" y="3781737"/>
                  <a:pt x="470516" y="3790765"/>
                </a:cubicBezTo>
                <a:cubicBezTo>
                  <a:pt x="476937" y="3814307"/>
                  <a:pt x="483487" y="3837857"/>
                  <a:pt x="488272" y="3861786"/>
                </a:cubicBezTo>
                <a:cubicBezTo>
                  <a:pt x="495315" y="3897006"/>
                  <a:pt x="504194" y="3945062"/>
                  <a:pt x="514905" y="3977196"/>
                </a:cubicBezTo>
                <a:lnTo>
                  <a:pt x="532660" y="4030462"/>
                </a:lnTo>
                <a:cubicBezTo>
                  <a:pt x="535619" y="4039340"/>
                  <a:pt x="539703" y="4047919"/>
                  <a:pt x="541538" y="4057095"/>
                </a:cubicBezTo>
                <a:cubicBezTo>
                  <a:pt x="544497" y="4071891"/>
                  <a:pt x="546755" y="4086845"/>
                  <a:pt x="550415" y="4101483"/>
                </a:cubicBezTo>
                <a:cubicBezTo>
                  <a:pt x="552685" y="4110562"/>
                  <a:pt x="557263" y="4118981"/>
                  <a:pt x="559293" y="4128116"/>
                </a:cubicBezTo>
                <a:cubicBezTo>
                  <a:pt x="569306" y="4173175"/>
                  <a:pt x="572582" y="4225498"/>
                  <a:pt x="577048" y="4270159"/>
                </a:cubicBezTo>
                <a:cubicBezTo>
                  <a:pt x="574089" y="4305670"/>
                  <a:pt x="572880" y="4341370"/>
                  <a:pt x="568171" y="4376691"/>
                </a:cubicBezTo>
                <a:cubicBezTo>
                  <a:pt x="566934" y="4385967"/>
                  <a:pt x="561864" y="4394326"/>
                  <a:pt x="559293" y="4403324"/>
                </a:cubicBezTo>
                <a:cubicBezTo>
                  <a:pt x="555941" y="4415056"/>
                  <a:pt x="553921" y="4427148"/>
                  <a:pt x="550415" y="4438835"/>
                </a:cubicBezTo>
                <a:cubicBezTo>
                  <a:pt x="545037" y="4456761"/>
                  <a:pt x="535737" y="4473640"/>
                  <a:pt x="532660" y="4492101"/>
                </a:cubicBezTo>
                <a:cubicBezTo>
                  <a:pt x="529701" y="4509856"/>
                  <a:pt x="527312" y="4527716"/>
                  <a:pt x="523782" y="4545367"/>
                </a:cubicBezTo>
                <a:cubicBezTo>
                  <a:pt x="512762" y="4600465"/>
                  <a:pt x="513631" y="4565706"/>
                  <a:pt x="506027" y="4634143"/>
                </a:cubicBezTo>
                <a:cubicBezTo>
                  <a:pt x="505047" y="4642966"/>
                  <a:pt x="506027" y="4651898"/>
                  <a:pt x="506027" y="4660776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9E9B3F82-3FFF-4329-AD82-6A6A540715C7}"/>
              </a:ext>
            </a:extLst>
          </p:cNvPr>
          <p:cNvSpPr/>
          <p:nvPr/>
        </p:nvSpPr>
        <p:spPr>
          <a:xfrm>
            <a:off x="3870664" y="1596998"/>
            <a:ext cx="1100831" cy="409355"/>
          </a:xfrm>
          <a:custGeom>
            <a:avLst/>
            <a:gdLst>
              <a:gd name="connsiteX0" fmla="*/ 1100831 w 1100831"/>
              <a:gd name="connsiteY0" fmla="*/ 409355 h 409355"/>
              <a:gd name="connsiteX1" fmla="*/ 1056443 w 1100831"/>
              <a:gd name="connsiteY1" fmla="*/ 382722 h 409355"/>
              <a:gd name="connsiteX2" fmla="*/ 1012054 w 1100831"/>
              <a:gd name="connsiteY2" fmla="*/ 338334 h 409355"/>
              <a:gd name="connsiteX3" fmla="*/ 967666 w 1100831"/>
              <a:gd name="connsiteY3" fmla="*/ 302823 h 409355"/>
              <a:gd name="connsiteX4" fmla="*/ 949911 w 1100831"/>
              <a:gd name="connsiteY4" fmla="*/ 276190 h 409355"/>
              <a:gd name="connsiteX5" fmla="*/ 932155 w 1100831"/>
              <a:gd name="connsiteY5" fmla="*/ 258435 h 409355"/>
              <a:gd name="connsiteX6" fmla="*/ 905522 w 1100831"/>
              <a:gd name="connsiteY6" fmla="*/ 222924 h 409355"/>
              <a:gd name="connsiteX7" fmla="*/ 878889 w 1100831"/>
              <a:gd name="connsiteY7" fmla="*/ 196291 h 409355"/>
              <a:gd name="connsiteX8" fmla="*/ 843379 w 1100831"/>
              <a:gd name="connsiteY8" fmla="*/ 143025 h 409355"/>
              <a:gd name="connsiteX9" fmla="*/ 816746 w 1100831"/>
              <a:gd name="connsiteY9" fmla="*/ 125270 h 409355"/>
              <a:gd name="connsiteX10" fmla="*/ 781235 w 1100831"/>
              <a:gd name="connsiteY10" fmla="*/ 89759 h 409355"/>
              <a:gd name="connsiteX11" fmla="*/ 727969 w 1100831"/>
              <a:gd name="connsiteY11" fmla="*/ 54249 h 409355"/>
              <a:gd name="connsiteX12" fmla="*/ 683581 w 1100831"/>
              <a:gd name="connsiteY12" fmla="*/ 27616 h 409355"/>
              <a:gd name="connsiteX13" fmla="*/ 665825 w 1100831"/>
              <a:gd name="connsiteY13" fmla="*/ 9860 h 409355"/>
              <a:gd name="connsiteX14" fmla="*/ 506027 w 1100831"/>
              <a:gd name="connsiteY14" fmla="*/ 9860 h 409355"/>
              <a:gd name="connsiteX15" fmla="*/ 470517 w 1100831"/>
              <a:gd name="connsiteY15" fmla="*/ 18738 h 409355"/>
              <a:gd name="connsiteX16" fmla="*/ 417251 w 1100831"/>
              <a:gd name="connsiteY16" fmla="*/ 36493 h 409355"/>
              <a:gd name="connsiteX17" fmla="*/ 390618 w 1100831"/>
              <a:gd name="connsiteY17" fmla="*/ 54249 h 409355"/>
              <a:gd name="connsiteX18" fmla="*/ 372862 w 1100831"/>
              <a:gd name="connsiteY18" fmla="*/ 72004 h 409355"/>
              <a:gd name="connsiteX19" fmla="*/ 346229 w 1100831"/>
              <a:gd name="connsiteY19" fmla="*/ 80882 h 409355"/>
              <a:gd name="connsiteX20" fmla="*/ 328474 w 1100831"/>
              <a:gd name="connsiteY20" fmla="*/ 107515 h 409355"/>
              <a:gd name="connsiteX21" fmla="*/ 301841 w 1100831"/>
              <a:gd name="connsiteY21" fmla="*/ 116392 h 409355"/>
              <a:gd name="connsiteX22" fmla="*/ 266330 w 1100831"/>
              <a:gd name="connsiteY22" fmla="*/ 134148 h 409355"/>
              <a:gd name="connsiteX23" fmla="*/ 213064 w 1100831"/>
              <a:gd name="connsiteY23" fmla="*/ 151903 h 409355"/>
              <a:gd name="connsiteX24" fmla="*/ 159798 w 1100831"/>
              <a:gd name="connsiteY24" fmla="*/ 169658 h 409355"/>
              <a:gd name="connsiteX25" fmla="*/ 133165 w 1100831"/>
              <a:gd name="connsiteY25" fmla="*/ 178536 h 409355"/>
              <a:gd name="connsiteX26" fmla="*/ 106532 w 1100831"/>
              <a:gd name="connsiteY26" fmla="*/ 187414 h 409355"/>
              <a:gd name="connsiteX27" fmla="*/ 26633 w 1100831"/>
              <a:gd name="connsiteY27" fmla="*/ 240680 h 409355"/>
              <a:gd name="connsiteX28" fmla="*/ 0 w 1100831"/>
              <a:gd name="connsiteY28" fmla="*/ 258435 h 409355"/>
              <a:gd name="connsiteX29" fmla="*/ 142043 w 1100831"/>
              <a:gd name="connsiteY29" fmla="*/ 276190 h 409355"/>
              <a:gd name="connsiteX30" fmla="*/ 257453 w 1100831"/>
              <a:gd name="connsiteY30" fmla="*/ 258435 h 409355"/>
              <a:gd name="connsiteX31" fmla="*/ 310719 w 1100831"/>
              <a:gd name="connsiteY31" fmla="*/ 240680 h 409355"/>
              <a:gd name="connsiteX32" fmla="*/ 337352 w 1100831"/>
              <a:gd name="connsiteY32" fmla="*/ 231802 h 409355"/>
              <a:gd name="connsiteX33" fmla="*/ 363985 w 1100831"/>
              <a:gd name="connsiteY33" fmla="*/ 222924 h 409355"/>
              <a:gd name="connsiteX34" fmla="*/ 390618 w 1100831"/>
              <a:gd name="connsiteY34" fmla="*/ 205169 h 409355"/>
              <a:gd name="connsiteX35" fmla="*/ 417251 w 1100831"/>
              <a:gd name="connsiteY35" fmla="*/ 205169 h 409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100831" h="409355">
                <a:moveTo>
                  <a:pt x="1100831" y="409355"/>
                </a:moveTo>
                <a:cubicBezTo>
                  <a:pt x="1086035" y="400477"/>
                  <a:pt x="1069917" y="393501"/>
                  <a:pt x="1056443" y="382722"/>
                </a:cubicBezTo>
                <a:cubicBezTo>
                  <a:pt x="1040103" y="369650"/>
                  <a:pt x="1029465" y="349941"/>
                  <a:pt x="1012054" y="338334"/>
                </a:cubicBezTo>
                <a:cubicBezTo>
                  <a:pt x="992276" y="325149"/>
                  <a:pt x="982124" y="320897"/>
                  <a:pt x="967666" y="302823"/>
                </a:cubicBezTo>
                <a:cubicBezTo>
                  <a:pt x="961001" y="294491"/>
                  <a:pt x="956576" y="284521"/>
                  <a:pt x="949911" y="276190"/>
                </a:cubicBezTo>
                <a:cubicBezTo>
                  <a:pt x="944682" y="269654"/>
                  <a:pt x="937513" y="264865"/>
                  <a:pt x="932155" y="258435"/>
                </a:cubicBezTo>
                <a:cubicBezTo>
                  <a:pt x="922683" y="247068"/>
                  <a:pt x="915151" y="234158"/>
                  <a:pt x="905522" y="222924"/>
                </a:cubicBezTo>
                <a:cubicBezTo>
                  <a:pt x="897351" y="213392"/>
                  <a:pt x="886597" y="206201"/>
                  <a:pt x="878889" y="196291"/>
                </a:cubicBezTo>
                <a:cubicBezTo>
                  <a:pt x="865788" y="179447"/>
                  <a:pt x="861134" y="154862"/>
                  <a:pt x="843379" y="143025"/>
                </a:cubicBezTo>
                <a:cubicBezTo>
                  <a:pt x="834501" y="137107"/>
                  <a:pt x="824847" y="132214"/>
                  <a:pt x="816746" y="125270"/>
                </a:cubicBezTo>
                <a:cubicBezTo>
                  <a:pt x="804036" y="114376"/>
                  <a:pt x="795164" y="99045"/>
                  <a:pt x="781235" y="89759"/>
                </a:cubicBezTo>
                <a:cubicBezTo>
                  <a:pt x="763480" y="77922"/>
                  <a:pt x="743058" y="69338"/>
                  <a:pt x="727969" y="54249"/>
                </a:cubicBezTo>
                <a:cubicBezTo>
                  <a:pt x="703597" y="29876"/>
                  <a:pt x="718155" y="39140"/>
                  <a:pt x="683581" y="27616"/>
                </a:cubicBezTo>
                <a:cubicBezTo>
                  <a:pt x="677662" y="21697"/>
                  <a:pt x="673312" y="13603"/>
                  <a:pt x="665825" y="9860"/>
                </a:cubicBezTo>
                <a:cubicBezTo>
                  <a:pt x="623187" y="-11459"/>
                  <a:pt x="529577" y="8178"/>
                  <a:pt x="506027" y="9860"/>
                </a:cubicBezTo>
                <a:cubicBezTo>
                  <a:pt x="494190" y="12819"/>
                  <a:pt x="482203" y="15232"/>
                  <a:pt x="470517" y="18738"/>
                </a:cubicBezTo>
                <a:cubicBezTo>
                  <a:pt x="452591" y="24116"/>
                  <a:pt x="417251" y="36493"/>
                  <a:pt x="417251" y="36493"/>
                </a:cubicBezTo>
                <a:cubicBezTo>
                  <a:pt x="408373" y="42412"/>
                  <a:pt x="398950" y="47584"/>
                  <a:pt x="390618" y="54249"/>
                </a:cubicBezTo>
                <a:cubicBezTo>
                  <a:pt x="384082" y="59478"/>
                  <a:pt x="380039" y="67698"/>
                  <a:pt x="372862" y="72004"/>
                </a:cubicBezTo>
                <a:cubicBezTo>
                  <a:pt x="364838" y="76819"/>
                  <a:pt x="355107" y="77923"/>
                  <a:pt x="346229" y="80882"/>
                </a:cubicBezTo>
                <a:cubicBezTo>
                  <a:pt x="340311" y="89760"/>
                  <a:pt x="336806" y="100850"/>
                  <a:pt x="328474" y="107515"/>
                </a:cubicBezTo>
                <a:cubicBezTo>
                  <a:pt x="321167" y="113361"/>
                  <a:pt x="310442" y="112706"/>
                  <a:pt x="301841" y="116392"/>
                </a:cubicBezTo>
                <a:cubicBezTo>
                  <a:pt x="289677" y="121605"/>
                  <a:pt x="278618" y="129233"/>
                  <a:pt x="266330" y="134148"/>
                </a:cubicBezTo>
                <a:cubicBezTo>
                  <a:pt x="248953" y="141099"/>
                  <a:pt x="230819" y="145985"/>
                  <a:pt x="213064" y="151903"/>
                </a:cubicBezTo>
                <a:lnTo>
                  <a:pt x="159798" y="169658"/>
                </a:lnTo>
                <a:lnTo>
                  <a:pt x="133165" y="178536"/>
                </a:lnTo>
                <a:cubicBezTo>
                  <a:pt x="124287" y="181495"/>
                  <a:pt x="114318" y="182223"/>
                  <a:pt x="106532" y="187414"/>
                </a:cubicBezTo>
                <a:lnTo>
                  <a:pt x="26633" y="240680"/>
                </a:lnTo>
                <a:lnTo>
                  <a:pt x="0" y="258435"/>
                </a:lnTo>
                <a:cubicBezTo>
                  <a:pt x="22749" y="326681"/>
                  <a:pt x="477" y="288500"/>
                  <a:pt x="142043" y="276190"/>
                </a:cubicBezTo>
                <a:cubicBezTo>
                  <a:pt x="168476" y="273891"/>
                  <a:pt x="227340" y="266648"/>
                  <a:pt x="257453" y="258435"/>
                </a:cubicBezTo>
                <a:cubicBezTo>
                  <a:pt x="275509" y="253511"/>
                  <a:pt x="292964" y="246598"/>
                  <a:pt x="310719" y="240680"/>
                </a:cubicBezTo>
                <a:lnTo>
                  <a:pt x="337352" y="231802"/>
                </a:lnTo>
                <a:cubicBezTo>
                  <a:pt x="346230" y="228843"/>
                  <a:pt x="356199" y="228115"/>
                  <a:pt x="363985" y="222924"/>
                </a:cubicBezTo>
                <a:cubicBezTo>
                  <a:pt x="372863" y="217006"/>
                  <a:pt x="380496" y="208543"/>
                  <a:pt x="390618" y="205169"/>
                </a:cubicBezTo>
                <a:cubicBezTo>
                  <a:pt x="399040" y="202362"/>
                  <a:pt x="408373" y="205169"/>
                  <a:pt x="417251" y="205169"/>
                </a:cubicBezTo>
              </a:path>
            </a:pathLst>
          </a:cu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orme libre : forme 6">
            <a:extLst>
              <a:ext uri="{FF2B5EF4-FFF2-40B4-BE49-F238E27FC236}">
                <a16:creationId xmlns:a16="http://schemas.microsoft.com/office/drawing/2014/main" id="{F225407C-A3DC-4EFA-92EB-329F1BEBADC9}"/>
              </a:ext>
            </a:extLst>
          </p:cNvPr>
          <p:cNvSpPr/>
          <p:nvPr/>
        </p:nvSpPr>
        <p:spPr>
          <a:xfrm>
            <a:off x="3861786" y="1802167"/>
            <a:ext cx="452762" cy="197168"/>
          </a:xfrm>
          <a:custGeom>
            <a:avLst/>
            <a:gdLst>
              <a:gd name="connsiteX0" fmla="*/ 452762 w 452762"/>
              <a:gd name="connsiteY0" fmla="*/ 0 h 197168"/>
              <a:gd name="connsiteX1" fmla="*/ 390618 w 452762"/>
              <a:gd name="connsiteY1" fmla="*/ 8878 h 197168"/>
              <a:gd name="connsiteX2" fmla="*/ 337352 w 452762"/>
              <a:gd name="connsiteY2" fmla="*/ 26633 h 197168"/>
              <a:gd name="connsiteX3" fmla="*/ 284086 w 452762"/>
              <a:gd name="connsiteY3" fmla="*/ 35511 h 197168"/>
              <a:gd name="connsiteX4" fmla="*/ 248575 w 452762"/>
              <a:gd name="connsiteY4" fmla="*/ 44388 h 197168"/>
              <a:gd name="connsiteX5" fmla="*/ 124288 w 452762"/>
              <a:gd name="connsiteY5" fmla="*/ 62144 h 197168"/>
              <a:gd name="connsiteX6" fmla="*/ 71022 w 452762"/>
              <a:gd name="connsiteY6" fmla="*/ 79899 h 197168"/>
              <a:gd name="connsiteX7" fmla="*/ 44389 w 452762"/>
              <a:gd name="connsiteY7" fmla="*/ 97654 h 197168"/>
              <a:gd name="connsiteX8" fmla="*/ 8878 w 452762"/>
              <a:gd name="connsiteY8" fmla="*/ 142043 h 197168"/>
              <a:gd name="connsiteX9" fmla="*/ 0 w 452762"/>
              <a:gd name="connsiteY9" fmla="*/ 168676 h 197168"/>
              <a:gd name="connsiteX10" fmla="*/ 142043 w 452762"/>
              <a:gd name="connsiteY10" fmla="*/ 177553 h 197168"/>
              <a:gd name="connsiteX11" fmla="*/ 221942 w 452762"/>
              <a:gd name="connsiteY11" fmla="*/ 150920 h 197168"/>
              <a:gd name="connsiteX12" fmla="*/ 248575 w 452762"/>
              <a:gd name="connsiteY12" fmla="*/ 142043 h 197168"/>
              <a:gd name="connsiteX13" fmla="*/ 275208 w 452762"/>
              <a:gd name="connsiteY13" fmla="*/ 133165 h 197168"/>
              <a:gd name="connsiteX14" fmla="*/ 310719 w 452762"/>
              <a:gd name="connsiteY14" fmla="*/ 124287 h 197168"/>
              <a:gd name="connsiteX15" fmla="*/ 363985 w 452762"/>
              <a:gd name="connsiteY15" fmla="*/ 106532 h 197168"/>
              <a:gd name="connsiteX16" fmla="*/ 390618 w 452762"/>
              <a:gd name="connsiteY16" fmla="*/ 97654 h 197168"/>
              <a:gd name="connsiteX17" fmla="*/ 408373 w 452762"/>
              <a:gd name="connsiteY17" fmla="*/ 79899 h 197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52762" h="197168">
                <a:moveTo>
                  <a:pt x="452762" y="0"/>
                </a:moveTo>
                <a:cubicBezTo>
                  <a:pt x="432047" y="2959"/>
                  <a:pt x="411007" y="4173"/>
                  <a:pt x="390618" y="8878"/>
                </a:cubicBezTo>
                <a:cubicBezTo>
                  <a:pt x="372382" y="13086"/>
                  <a:pt x="355813" y="23556"/>
                  <a:pt x="337352" y="26633"/>
                </a:cubicBezTo>
                <a:cubicBezTo>
                  <a:pt x="319597" y="29592"/>
                  <a:pt x="301737" y="31981"/>
                  <a:pt x="284086" y="35511"/>
                </a:cubicBezTo>
                <a:cubicBezTo>
                  <a:pt x="272122" y="37904"/>
                  <a:pt x="260610" y="42382"/>
                  <a:pt x="248575" y="44388"/>
                </a:cubicBezTo>
                <a:cubicBezTo>
                  <a:pt x="207295" y="51268"/>
                  <a:pt x="124288" y="62144"/>
                  <a:pt x="124288" y="62144"/>
                </a:cubicBezTo>
                <a:cubicBezTo>
                  <a:pt x="106533" y="68062"/>
                  <a:pt x="86595" y="69518"/>
                  <a:pt x="71022" y="79899"/>
                </a:cubicBezTo>
                <a:cubicBezTo>
                  <a:pt x="62144" y="85817"/>
                  <a:pt x="52721" y="90989"/>
                  <a:pt x="44389" y="97654"/>
                </a:cubicBezTo>
                <a:cubicBezTo>
                  <a:pt x="30626" y="108664"/>
                  <a:pt x="16569" y="126661"/>
                  <a:pt x="8878" y="142043"/>
                </a:cubicBezTo>
                <a:cubicBezTo>
                  <a:pt x="4693" y="150413"/>
                  <a:pt x="2959" y="159798"/>
                  <a:pt x="0" y="168676"/>
                </a:cubicBezTo>
                <a:cubicBezTo>
                  <a:pt x="45300" y="213973"/>
                  <a:pt x="18469" y="196089"/>
                  <a:pt x="142043" y="177553"/>
                </a:cubicBezTo>
                <a:cubicBezTo>
                  <a:pt x="142052" y="177552"/>
                  <a:pt x="208621" y="155360"/>
                  <a:pt x="221942" y="150920"/>
                </a:cubicBezTo>
                <a:lnTo>
                  <a:pt x="248575" y="142043"/>
                </a:lnTo>
                <a:cubicBezTo>
                  <a:pt x="257453" y="139084"/>
                  <a:pt x="266130" y="135435"/>
                  <a:pt x="275208" y="133165"/>
                </a:cubicBezTo>
                <a:cubicBezTo>
                  <a:pt x="287045" y="130206"/>
                  <a:pt x="299032" y="127793"/>
                  <a:pt x="310719" y="124287"/>
                </a:cubicBezTo>
                <a:cubicBezTo>
                  <a:pt x="328645" y="118909"/>
                  <a:pt x="346230" y="112450"/>
                  <a:pt x="363985" y="106532"/>
                </a:cubicBezTo>
                <a:cubicBezTo>
                  <a:pt x="372863" y="103573"/>
                  <a:pt x="384001" y="104271"/>
                  <a:pt x="390618" y="97654"/>
                </a:cubicBezTo>
                <a:lnTo>
                  <a:pt x="408373" y="79899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orme libre : forme 7">
            <a:extLst>
              <a:ext uri="{FF2B5EF4-FFF2-40B4-BE49-F238E27FC236}">
                <a16:creationId xmlns:a16="http://schemas.microsoft.com/office/drawing/2014/main" id="{9C01441E-6D7D-4B53-980E-82B666FB22DE}"/>
              </a:ext>
            </a:extLst>
          </p:cNvPr>
          <p:cNvSpPr/>
          <p:nvPr/>
        </p:nvSpPr>
        <p:spPr>
          <a:xfrm>
            <a:off x="4270159" y="1651247"/>
            <a:ext cx="328474" cy="239697"/>
          </a:xfrm>
          <a:custGeom>
            <a:avLst/>
            <a:gdLst>
              <a:gd name="connsiteX0" fmla="*/ 115410 w 328474"/>
              <a:gd name="connsiteY0" fmla="*/ 0 h 239697"/>
              <a:gd name="connsiteX1" fmla="*/ 106532 w 328474"/>
              <a:gd name="connsiteY1" fmla="*/ 53266 h 239697"/>
              <a:gd name="connsiteX2" fmla="*/ 53266 w 328474"/>
              <a:gd name="connsiteY2" fmla="*/ 124287 h 239697"/>
              <a:gd name="connsiteX3" fmla="*/ 17756 w 328474"/>
              <a:gd name="connsiteY3" fmla="*/ 177553 h 239697"/>
              <a:gd name="connsiteX4" fmla="*/ 0 w 328474"/>
              <a:gd name="connsiteY4" fmla="*/ 230819 h 239697"/>
              <a:gd name="connsiteX5" fmla="*/ 26633 w 328474"/>
              <a:gd name="connsiteY5" fmla="*/ 239697 h 239697"/>
              <a:gd name="connsiteX6" fmla="*/ 106532 w 328474"/>
              <a:gd name="connsiteY6" fmla="*/ 213064 h 239697"/>
              <a:gd name="connsiteX7" fmla="*/ 142043 w 328474"/>
              <a:gd name="connsiteY7" fmla="*/ 168675 h 239697"/>
              <a:gd name="connsiteX8" fmla="*/ 168676 w 328474"/>
              <a:gd name="connsiteY8" fmla="*/ 150920 h 239697"/>
              <a:gd name="connsiteX9" fmla="*/ 186431 w 328474"/>
              <a:gd name="connsiteY9" fmla="*/ 124287 h 239697"/>
              <a:gd name="connsiteX10" fmla="*/ 292963 w 328474"/>
              <a:gd name="connsiteY10" fmla="*/ 97654 h 239697"/>
              <a:gd name="connsiteX11" fmla="*/ 328474 w 328474"/>
              <a:gd name="connsiteY11" fmla="*/ 71021 h 239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8474" h="239697">
                <a:moveTo>
                  <a:pt x="115410" y="0"/>
                </a:moveTo>
                <a:cubicBezTo>
                  <a:pt x="112451" y="17755"/>
                  <a:pt x="113455" y="36650"/>
                  <a:pt x="106532" y="53266"/>
                </a:cubicBezTo>
                <a:cubicBezTo>
                  <a:pt x="74085" y="131139"/>
                  <a:pt x="83089" y="84523"/>
                  <a:pt x="53266" y="124287"/>
                </a:cubicBezTo>
                <a:cubicBezTo>
                  <a:pt x="40462" y="141358"/>
                  <a:pt x="24504" y="157309"/>
                  <a:pt x="17756" y="177553"/>
                </a:cubicBezTo>
                <a:lnTo>
                  <a:pt x="0" y="230819"/>
                </a:lnTo>
                <a:cubicBezTo>
                  <a:pt x="8878" y="233778"/>
                  <a:pt x="17275" y="239697"/>
                  <a:pt x="26633" y="239697"/>
                </a:cubicBezTo>
                <a:cubicBezTo>
                  <a:pt x="74475" y="239697"/>
                  <a:pt x="74375" y="234501"/>
                  <a:pt x="106532" y="213064"/>
                </a:cubicBezTo>
                <a:cubicBezTo>
                  <a:pt x="119714" y="193292"/>
                  <a:pt x="123974" y="183130"/>
                  <a:pt x="142043" y="168675"/>
                </a:cubicBezTo>
                <a:cubicBezTo>
                  <a:pt x="150374" y="162010"/>
                  <a:pt x="159798" y="156838"/>
                  <a:pt x="168676" y="150920"/>
                </a:cubicBezTo>
                <a:cubicBezTo>
                  <a:pt x="174594" y="142042"/>
                  <a:pt x="179766" y="132618"/>
                  <a:pt x="186431" y="124287"/>
                </a:cubicBezTo>
                <a:cubicBezTo>
                  <a:pt x="216784" y="86347"/>
                  <a:pt x="225822" y="104368"/>
                  <a:pt x="292963" y="97654"/>
                </a:cubicBezTo>
                <a:cubicBezTo>
                  <a:pt x="323078" y="77578"/>
                  <a:pt x="312051" y="87444"/>
                  <a:pt x="328474" y="71021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orme libre : forme 9">
            <a:extLst>
              <a:ext uri="{FF2B5EF4-FFF2-40B4-BE49-F238E27FC236}">
                <a16:creationId xmlns:a16="http://schemas.microsoft.com/office/drawing/2014/main" id="{8CEE32CD-4724-4F38-8FD0-B87BB6D1F9C6}"/>
              </a:ext>
            </a:extLst>
          </p:cNvPr>
          <p:cNvSpPr/>
          <p:nvPr/>
        </p:nvSpPr>
        <p:spPr>
          <a:xfrm>
            <a:off x="4268639" y="1890944"/>
            <a:ext cx="232340" cy="135538"/>
          </a:xfrm>
          <a:custGeom>
            <a:avLst/>
            <a:gdLst>
              <a:gd name="connsiteX0" fmla="*/ 72542 w 232340"/>
              <a:gd name="connsiteY0" fmla="*/ 0 h 135538"/>
              <a:gd name="connsiteX1" fmla="*/ 1520 w 232340"/>
              <a:gd name="connsiteY1" fmla="*/ 53266 h 135538"/>
              <a:gd name="connsiteX2" fmla="*/ 10398 w 232340"/>
              <a:gd name="connsiteY2" fmla="*/ 106532 h 135538"/>
              <a:gd name="connsiteX3" fmla="*/ 37031 w 232340"/>
              <a:gd name="connsiteY3" fmla="*/ 115409 h 135538"/>
              <a:gd name="connsiteX4" fmla="*/ 54786 w 232340"/>
              <a:gd name="connsiteY4" fmla="*/ 133165 h 135538"/>
              <a:gd name="connsiteX5" fmla="*/ 108052 w 232340"/>
              <a:gd name="connsiteY5" fmla="*/ 97654 h 135538"/>
              <a:gd name="connsiteX6" fmla="*/ 125808 w 232340"/>
              <a:gd name="connsiteY6" fmla="*/ 79899 h 135538"/>
              <a:gd name="connsiteX7" fmla="*/ 143563 w 232340"/>
              <a:gd name="connsiteY7" fmla="*/ 53266 h 135538"/>
              <a:gd name="connsiteX8" fmla="*/ 205707 w 232340"/>
              <a:gd name="connsiteY8" fmla="*/ 26633 h 135538"/>
              <a:gd name="connsiteX9" fmla="*/ 232340 w 232340"/>
              <a:gd name="connsiteY9" fmla="*/ 17755 h 135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2340" h="135538">
                <a:moveTo>
                  <a:pt x="72542" y="0"/>
                </a:moveTo>
                <a:cubicBezTo>
                  <a:pt x="65286" y="4353"/>
                  <a:pt x="5503" y="35342"/>
                  <a:pt x="1520" y="53266"/>
                </a:cubicBezTo>
                <a:cubicBezTo>
                  <a:pt x="-2385" y="70838"/>
                  <a:pt x="1467" y="90903"/>
                  <a:pt x="10398" y="106532"/>
                </a:cubicBezTo>
                <a:cubicBezTo>
                  <a:pt x="15041" y="114657"/>
                  <a:pt x="28153" y="112450"/>
                  <a:pt x="37031" y="115409"/>
                </a:cubicBezTo>
                <a:cubicBezTo>
                  <a:pt x="42949" y="121328"/>
                  <a:pt x="46500" y="131981"/>
                  <a:pt x="54786" y="133165"/>
                </a:cubicBezTo>
                <a:cubicBezTo>
                  <a:pt x="114421" y="141685"/>
                  <a:pt x="90639" y="126675"/>
                  <a:pt x="108052" y="97654"/>
                </a:cubicBezTo>
                <a:cubicBezTo>
                  <a:pt x="112358" y="90477"/>
                  <a:pt x="120579" y="86435"/>
                  <a:pt x="125808" y="79899"/>
                </a:cubicBezTo>
                <a:cubicBezTo>
                  <a:pt x="132473" y="71568"/>
                  <a:pt x="136019" y="60811"/>
                  <a:pt x="143563" y="53266"/>
                </a:cubicBezTo>
                <a:cubicBezTo>
                  <a:pt x="165188" y="31640"/>
                  <a:pt x="177180" y="34783"/>
                  <a:pt x="205707" y="26633"/>
                </a:cubicBezTo>
                <a:cubicBezTo>
                  <a:pt x="214705" y="24062"/>
                  <a:pt x="232340" y="17755"/>
                  <a:pt x="232340" y="17755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orme libre : forme 10">
            <a:extLst>
              <a:ext uri="{FF2B5EF4-FFF2-40B4-BE49-F238E27FC236}">
                <a16:creationId xmlns:a16="http://schemas.microsoft.com/office/drawing/2014/main" id="{466BA0CA-108E-4616-9C74-6B757696D821}"/>
              </a:ext>
            </a:extLst>
          </p:cNvPr>
          <p:cNvSpPr/>
          <p:nvPr/>
        </p:nvSpPr>
        <p:spPr>
          <a:xfrm>
            <a:off x="4101483" y="2050742"/>
            <a:ext cx="710214" cy="134087"/>
          </a:xfrm>
          <a:custGeom>
            <a:avLst/>
            <a:gdLst>
              <a:gd name="connsiteX0" fmla="*/ 195309 w 710214"/>
              <a:gd name="connsiteY0" fmla="*/ 0 h 134087"/>
              <a:gd name="connsiteX1" fmla="*/ 88777 w 710214"/>
              <a:gd name="connsiteY1" fmla="*/ 26633 h 134087"/>
              <a:gd name="connsiteX2" fmla="*/ 62144 w 710214"/>
              <a:gd name="connsiteY2" fmla="*/ 44388 h 134087"/>
              <a:gd name="connsiteX3" fmla="*/ 44389 w 710214"/>
              <a:gd name="connsiteY3" fmla="*/ 71021 h 134087"/>
              <a:gd name="connsiteX4" fmla="*/ 17756 w 710214"/>
              <a:gd name="connsiteY4" fmla="*/ 88776 h 134087"/>
              <a:gd name="connsiteX5" fmla="*/ 0 w 710214"/>
              <a:gd name="connsiteY5" fmla="*/ 106532 h 134087"/>
              <a:gd name="connsiteX6" fmla="*/ 17756 w 710214"/>
              <a:gd name="connsiteY6" fmla="*/ 124287 h 134087"/>
              <a:gd name="connsiteX7" fmla="*/ 133166 w 710214"/>
              <a:gd name="connsiteY7" fmla="*/ 124287 h 134087"/>
              <a:gd name="connsiteX8" fmla="*/ 186432 w 710214"/>
              <a:gd name="connsiteY8" fmla="*/ 106532 h 134087"/>
              <a:gd name="connsiteX9" fmla="*/ 204187 w 710214"/>
              <a:gd name="connsiteY9" fmla="*/ 88776 h 134087"/>
              <a:gd name="connsiteX10" fmla="*/ 248575 w 710214"/>
              <a:gd name="connsiteY10" fmla="*/ 44388 h 134087"/>
              <a:gd name="connsiteX11" fmla="*/ 284086 w 710214"/>
              <a:gd name="connsiteY11" fmla="*/ 35510 h 134087"/>
              <a:gd name="connsiteX12" fmla="*/ 310719 w 710214"/>
              <a:gd name="connsiteY12" fmla="*/ 26633 h 134087"/>
              <a:gd name="connsiteX13" fmla="*/ 372863 w 710214"/>
              <a:gd name="connsiteY13" fmla="*/ 8877 h 134087"/>
              <a:gd name="connsiteX14" fmla="*/ 470517 w 710214"/>
              <a:gd name="connsiteY14" fmla="*/ 35510 h 134087"/>
              <a:gd name="connsiteX15" fmla="*/ 497150 w 710214"/>
              <a:gd name="connsiteY15" fmla="*/ 44388 h 134087"/>
              <a:gd name="connsiteX16" fmla="*/ 523783 w 710214"/>
              <a:gd name="connsiteY16" fmla="*/ 53266 h 134087"/>
              <a:gd name="connsiteX17" fmla="*/ 585927 w 710214"/>
              <a:gd name="connsiteY17" fmla="*/ 62143 h 134087"/>
              <a:gd name="connsiteX18" fmla="*/ 692459 w 710214"/>
              <a:gd name="connsiteY18" fmla="*/ 62143 h 134087"/>
              <a:gd name="connsiteX19" fmla="*/ 710214 w 710214"/>
              <a:gd name="connsiteY19" fmla="*/ 35510 h 134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10214" h="134087">
                <a:moveTo>
                  <a:pt x="195309" y="0"/>
                </a:moveTo>
                <a:cubicBezTo>
                  <a:pt x="168680" y="4438"/>
                  <a:pt x="112228" y="10999"/>
                  <a:pt x="88777" y="26633"/>
                </a:cubicBezTo>
                <a:lnTo>
                  <a:pt x="62144" y="44388"/>
                </a:lnTo>
                <a:cubicBezTo>
                  <a:pt x="56226" y="53266"/>
                  <a:pt x="51934" y="63476"/>
                  <a:pt x="44389" y="71021"/>
                </a:cubicBezTo>
                <a:cubicBezTo>
                  <a:pt x="36844" y="78566"/>
                  <a:pt x="26088" y="82111"/>
                  <a:pt x="17756" y="88776"/>
                </a:cubicBezTo>
                <a:cubicBezTo>
                  <a:pt x="11220" y="94005"/>
                  <a:pt x="5919" y="100613"/>
                  <a:pt x="0" y="106532"/>
                </a:cubicBezTo>
                <a:cubicBezTo>
                  <a:pt x="5919" y="112450"/>
                  <a:pt x="10579" y="119981"/>
                  <a:pt x="17756" y="124287"/>
                </a:cubicBezTo>
                <a:cubicBezTo>
                  <a:pt x="51710" y="144659"/>
                  <a:pt x="101475" y="127456"/>
                  <a:pt x="133166" y="124287"/>
                </a:cubicBezTo>
                <a:cubicBezTo>
                  <a:pt x="150921" y="118369"/>
                  <a:pt x="173198" y="119766"/>
                  <a:pt x="186432" y="106532"/>
                </a:cubicBezTo>
                <a:cubicBezTo>
                  <a:pt x="192350" y="100613"/>
                  <a:pt x="198958" y="95312"/>
                  <a:pt x="204187" y="88776"/>
                </a:cubicBezTo>
                <a:cubicBezTo>
                  <a:pt x="224773" y="63043"/>
                  <a:pt x="216152" y="58283"/>
                  <a:pt x="248575" y="44388"/>
                </a:cubicBezTo>
                <a:cubicBezTo>
                  <a:pt x="259790" y="39582"/>
                  <a:pt x="272354" y="38862"/>
                  <a:pt x="284086" y="35510"/>
                </a:cubicBezTo>
                <a:cubicBezTo>
                  <a:pt x="293084" y="32939"/>
                  <a:pt x="301721" y="29204"/>
                  <a:pt x="310719" y="26633"/>
                </a:cubicBezTo>
                <a:cubicBezTo>
                  <a:pt x="388724" y="4346"/>
                  <a:pt x="309027" y="30157"/>
                  <a:pt x="372863" y="8877"/>
                </a:cubicBezTo>
                <a:cubicBezTo>
                  <a:pt x="435601" y="21425"/>
                  <a:pt x="402939" y="12984"/>
                  <a:pt x="470517" y="35510"/>
                </a:cubicBezTo>
                <a:lnTo>
                  <a:pt x="497150" y="44388"/>
                </a:lnTo>
                <a:cubicBezTo>
                  <a:pt x="506028" y="47347"/>
                  <a:pt x="514519" y="51943"/>
                  <a:pt x="523783" y="53266"/>
                </a:cubicBezTo>
                <a:lnTo>
                  <a:pt x="585927" y="62143"/>
                </a:lnTo>
                <a:cubicBezTo>
                  <a:pt x="626696" y="75733"/>
                  <a:pt x="635577" y="82828"/>
                  <a:pt x="692459" y="62143"/>
                </a:cubicBezTo>
                <a:cubicBezTo>
                  <a:pt x="702486" y="58497"/>
                  <a:pt x="710214" y="35510"/>
                  <a:pt x="710214" y="35510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orme libre : forme 11">
            <a:extLst>
              <a:ext uri="{FF2B5EF4-FFF2-40B4-BE49-F238E27FC236}">
                <a16:creationId xmlns:a16="http://schemas.microsoft.com/office/drawing/2014/main" id="{3B30A781-C285-464A-9FBA-C1B35ED4663F}"/>
              </a:ext>
            </a:extLst>
          </p:cNvPr>
          <p:cNvSpPr/>
          <p:nvPr/>
        </p:nvSpPr>
        <p:spPr>
          <a:xfrm>
            <a:off x="5362113" y="985421"/>
            <a:ext cx="303031" cy="368383"/>
          </a:xfrm>
          <a:custGeom>
            <a:avLst/>
            <a:gdLst>
              <a:gd name="connsiteX0" fmla="*/ 0 w 303031"/>
              <a:gd name="connsiteY0" fmla="*/ 35511 h 368383"/>
              <a:gd name="connsiteX1" fmla="*/ 71021 w 303031"/>
              <a:gd name="connsiteY1" fmla="*/ 17756 h 368383"/>
              <a:gd name="connsiteX2" fmla="*/ 97654 w 303031"/>
              <a:gd name="connsiteY2" fmla="*/ 0 h 368383"/>
              <a:gd name="connsiteX3" fmla="*/ 177553 w 303031"/>
              <a:gd name="connsiteY3" fmla="*/ 17756 h 368383"/>
              <a:gd name="connsiteX4" fmla="*/ 221941 w 303031"/>
              <a:gd name="connsiteY4" fmla="*/ 71022 h 368383"/>
              <a:gd name="connsiteX5" fmla="*/ 230819 w 303031"/>
              <a:gd name="connsiteY5" fmla="*/ 97655 h 368383"/>
              <a:gd name="connsiteX6" fmla="*/ 221941 w 303031"/>
              <a:gd name="connsiteY6" fmla="*/ 292963 h 368383"/>
              <a:gd name="connsiteX7" fmla="*/ 230819 w 303031"/>
              <a:gd name="connsiteY7" fmla="*/ 363985 h 368383"/>
              <a:gd name="connsiteX8" fmla="*/ 284085 w 303031"/>
              <a:gd name="connsiteY8" fmla="*/ 355107 h 368383"/>
              <a:gd name="connsiteX9" fmla="*/ 301840 w 303031"/>
              <a:gd name="connsiteY9" fmla="*/ 301841 h 368383"/>
              <a:gd name="connsiteX10" fmla="*/ 284085 w 303031"/>
              <a:gd name="connsiteY10" fmla="*/ 213064 h 368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3031" h="368383">
                <a:moveTo>
                  <a:pt x="0" y="35511"/>
                </a:moveTo>
                <a:cubicBezTo>
                  <a:pt x="16876" y="32136"/>
                  <a:pt x="52826" y="26853"/>
                  <a:pt x="71021" y="17756"/>
                </a:cubicBezTo>
                <a:cubicBezTo>
                  <a:pt x="80564" y="12984"/>
                  <a:pt x="88776" y="5919"/>
                  <a:pt x="97654" y="0"/>
                </a:cubicBezTo>
                <a:cubicBezTo>
                  <a:pt x="104101" y="1074"/>
                  <a:pt x="162983" y="8042"/>
                  <a:pt x="177553" y="17756"/>
                </a:cubicBezTo>
                <a:cubicBezTo>
                  <a:pt x="192279" y="27574"/>
                  <a:pt x="213752" y="54645"/>
                  <a:pt x="221941" y="71022"/>
                </a:cubicBezTo>
                <a:cubicBezTo>
                  <a:pt x="226126" y="79392"/>
                  <a:pt x="227860" y="88777"/>
                  <a:pt x="230819" y="97655"/>
                </a:cubicBezTo>
                <a:cubicBezTo>
                  <a:pt x="227860" y="162758"/>
                  <a:pt x="221941" y="227793"/>
                  <a:pt x="221941" y="292963"/>
                </a:cubicBezTo>
                <a:cubicBezTo>
                  <a:pt x="221941" y="316821"/>
                  <a:pt x="213949" y="347115"/>
                  <a:pt x="230819" y="363985"/>
                </a:cubicBezTo>
                <a:cubicBezTo>
                  <a:pt x="243547" y="376713"/>
                  <a:pt x="266330" y="358066"/>
                  <a:pt x="284085" y="355107"/>
                </a:cubicBezTo>
                <a:cubicBezTo>
                  <a:pt x="290003" y="337352"/>
                  <a:pt x="307758" y="319596"/>
                  <a:pt x="301840" y="301841"/>
                </a:cubicBezTo>
                <a:cubicBezTo>
                  <a:pt x="280342" y="237345"/>
                  <a:pt x="284085" y="267291"/>
                  <a:pt x="284085" y="213064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04AAFCE0-57E5-4F29-9174-AE19D66B533F}"/>
              </a:ext>
            </a:extLst>
          </p:cNvPr>
          <p:cNvSpPr/>
          <p:nvPr/>
        </p:nvSpPr>
        <p:spPr>
          <a:xfrm>
            <a:off x="5353235" y="1127464"/>
            <a:ext cx="703328" cy="532864"/>
          </a:xfrm>
          <a:custGeom>
            <a:avLst/>
            <a:gdLst>
              <a:gd name="connsiteX0" fmla="*/ 0 w 703328"/>
              <a:gd name="connsiteY0" fmla="*/ 62144 h 532864"/>
              <a:gd name="connsiteX1" fmla="*/ 8878 w 703328"/>
              <a:gd name="connsiteY1" fmla="*/ 106532 h 532864"/>
              <a:gd name="connsiteX2" fmla="*/ 17755 w 703328"/>
              <a:gd name="connsiteY2" fmla="*/ 133165 h 532864"/>
              <a:gd name="connsiteX3" fmla="*/ 44388 w 703328"/>
              <a:gd name="connsiteY3" fmla="*/ 230819 h 532864"/>
              <a:gd name="connsiteX4" fmla="*/ 53266 w 703328"/>
              <a:gd name="connsiteY4" fmla="*/ 257453 h 532864"/>
              <a:gd name="connsiteX5" fmla="*/ 88777 w 703328"/>
              <a:gd name="connsiteY5" fmla="*/ 310719 h 532864"/>
              <a:gd name="connsiteX6" fmla="*/ 133165 w 703328"/>
              <a:gd name="connsiteY6" fmla="*/ 381740 h 532864"/>
              <a:gd name="connsiteX7" fmla="*/ 142043 w 703328"/>
              <a:gd name="connsiteY7" fmla="*/ 408373 h 532864"/>
              <a:gd name="connsiteX8" fmla="*/ 177553 w 703328"/>
              <a:gd name="connsiteY8" fmla="*/ 461639 h 532864"/>
              <a:gd name="connsiteX9" fmla="*/ 257452 w 703328"/>
              <a:gd name="connsiteY9" fmla="*/ 506027 h 532864"/>
              <a:gd name="connsiteX10" fmla="*/ 284085 w 703328"/>
              <a:gd name="connsiteY10" fmla="*/ 523783 h 532864"/>
              <a:gd name="connsiteX11" fmla="*/ 417250 w 703328"/>
              <a:gd name="connsiteY11" fmla="*/ 514905 h 532864"/>
              <a:gd name="connsiteX12" fmla="*/ 461639 w 703328"/>
              <a:gd name="connsiteY12" fmla="*/ 470517 h 532864"/>
              <a:gd name="connsiteX13" fmla="*/ 488272 w 703328"/>
              <a:gd name="connsiteY13" fmla="*/ 461639 h 532864"/>
              <a:gd name="connsiteX14" fmla="*/ 541538 w 703328"/>
              <a:gd name="connsiteY14" fmla="*/ 426128 h 532864"/>
              <a:gd name="connsiteX15" fmla="*/ 550415 w 703328"/>
              <a:gd name="connsiteY15" fmla="*/ 399495 h 532864"/>
              <a:gd name="connsiteX16" fmla="*/ 550415 w 703328"/>
              <a:gd name="connsiteY16" fmla="*/ 328474 h 532864"/>
              <a:gd name="connsiteX17" fmla="*/ 585926 w 703328"/>
              <a:gd name="connsiteY17" fmla="*/ 292963 h 532864"/>
              <a:gd name="connsiteX18" fmla="*/ 603682 w 703328"/>
              <a:gd name="connsiteY18" fmla="*/ 275208 h 532864"/>
              <a:gd name="connsiteX19" fmla="*/ 621437 w 703328"/>
              <a:gd name="connsiteY19" fmla="*/ 221942 h 532864"/>
              <a:gd name="connsiteX20" fmla="*/ 648070 w 703328"/>
              <a:gd name="connsiteY20" fmla="*/ 177553 h 532864"/>
              <a:gd name="connsiteX21" fmla="*/ 674703 w 703328"/>
              <a:gd name="connsiteY21" fmla="*/ 159798 h 532864"/>
              <a:gd name="connsiteX22" fmla="*/ 692458 w 703328"/>
              <a:gd name="connsiteY22" fmla="*/ 133165 h 532864"/>
              <a:gd name="connsiteX23" fmla="*/ 692458 w 703328"/>
              <a:gd name="connsiteY23" fmla="*/ 44388 h 532864"/>
              <a:gd name="connsiteX24" fmla="*/ 639192 w 703328"/>
              <a:gd name="connsiteY24" fmla="*/ 8878 h 532864"/>
              <a:gd name="connsiteX25" fmla="*/ 630315 w 703328"/>
              <a:gd name="connsiteY25" fmla="*/ 0 h 532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703328" h="532864">
                <a:moveTo>
                  <a:pt x="0" y="62144"/>
                </a:moveTo>
                <a:cubicBezTo>
                  <a:pt x="2959" y="76940"/>
                  <a:pt x="5218" y="91893"/>
                  <a:pt x="8878" y="106532"/>
                </a:cubicBezTo>
                <a:cubicBezTo>
                  <a:pt x="11148" y="115610"/>
                  <a:pt x="15485" y="124087"/>
                  <a:pt x="17755" y="133165"/>
                </a:cubicBezTo>
                <a:cubicBezTo>
                  <a:pt x="42848" y="233539"/>
                  <a:pt x="6302" y="116559"/>
                  <a:pt x="44388" y="230819"/>
                </a:cubicBezTo>
                <a:cubicBezTo>
                  <a:pt x="47347" y="239697"/>
                  <a:pt x="48075" y="249667"/>
                  <a:pt x="53266" y="257453"/>
                </a:cubicBezTo>
                <a:lnTo>
                  <a:pt x="88777" y="310719"/>
                </a:lnTo>
                <a:cubicBezTo>
                  <a:pt x="109906" y="374107"/>
                  <a:pt x="90959" y="353604"/>
                  <a:pt x="133165" y="381740"/>
                </a:cubicBezTo>
                <a:cubicBezTo>
                  <a:pt x="136124" y="390618"/>
                  <a:pt x="137498" y="400193"/>
                  <a:pt x="142043" y="408373"/>
                </a:cubicBezTo>
                <a:cubicBezTo>
                  <a:pt x="152406" y="427027"/>
                  <a:pt x="159798" y="449802"/>
                  <a:pt x="177553" y="461639"/>
                </a:cubicBezTo>
                <a:cubicBezTo>
                  <a:pt x="238605" y="502341"/>
                  <a:pt x="210575" y="490402"/>
                  <a:pt x="257452" y="506027"/>
                </a:cubicBezTo>
                <a:cubicBezTo>
                  <a:pt x="266330" y="511946"/>
                  <a:pt x="274278" y="519580"/>
                  <a:pt x="284085" y="523783"/>
                </a:cubicBezTo>
                <a:cubicBezTo>
                  <a:pt x="331912" y="544280"/>
                  <a:pt x="361231" y="525090"/>
                  <a:pt x="417250" y="514905"/>
                </a:cubicBezTo>
                <a:cubicBezTo>
                  <a:pt x="435006" y="488272"/>
                  <a:pt x="432047" y="485313"/>
                  <a:pt x="461639" y="470517"/>
                </a:cubicBezTo>
                <a:cubicBezTo>
                  <a:pt x="470009" y="466332"/>
                  <a:pt x="480092" y="466184"/>
                  <a:pt x="488272" y="461639"/>
                </a:cubicBezTo>
                <a:cubicBezTo>
                  <a:pt x="506926" y="451276"/>
                  <a:pt x="541538" y="426128"/>
                  <a:pt x="541538" y="426128"/>
                </a:cubicBezTo>
                <a:cubicBezTo>
                  <a:pt x="544497" y="417250"/>
                  <a:pt x="550415" y="408853"/>
                  <a:pt x="550415" y="399495"/>
                </a:cubicBezTo>
                <a:cubicBezTo>
                  <a:pt x="550415" y="355241"/>
                  <a:pt x="517696" y="387369"/>
                  <a:pt x="550415" y="328474"/>
                </a:cubicBezTo>
                <a:cubicBezTo>
                  <a:pt x="558545" y="313841"/>
                  <a:pt x="574089" y="304800"/>
                  <a:pt x="585926" y="292963"/>
                </a:cubicBezTo>
                <a:lnTo>
                  <a:pt x="603682" y="275208"/>
                </a:lnTo>
                <a:lnTo>
                  <a:pt x="621437" y="221942"/>
                </a:lnTo>
                <a:cubicBezTo>
                  <a:pt x="630484" y="194802"/>
                  <a:pt x="625915" y="195277"/>
                  <a:pt x="648070" y="177553"/>
                </a:cubicBezTo>
                <a:cubicBezTo>
                  <a:pt x="656401" y="170888"/>
                  <a:pt x="665825" y="165716"/>
                  <a:pt x="674703" y="159798"/>
                </a:cubicBezTo>
                <a:cubicBezTo>
                  <a:pt x="680621" y="150920"/>
                  <a:pt x="687686" y="142708"/>
                  <a:pt x="692458" y="133165"/>
                </a:cubicBezTo>
                <a:cubicBezTo>
                  <a:pt x="705357" y="107367"/>
                  <a:pt x="708465" y="69541"/>
                  <a:pt x="692458" y="44388"/>
                </a:cubicBezTo>
                <a:cubicBezTo>
                  <a:pt x="681001" y="26385"/>
                  <a:pt x="654280" y="23968"/>
                  <a:pt x="639192" y="8878"/>
                </a:cubicBezTo>
                <a:lnTo>
                  <a:pt x="630315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981245C2-7905-4AEC-91AF-FE1220463DC0}"/>
              </a:ext>
            </a:extLst>
          </p:cNvPr>
          <p:cNvSpPr/>
          <p:nvPr/>
        </p:nvSpPr>
        <p:spPr>
          <a:xfrm>
            <a:off x="5566299" y="1473693"/>
            <a:ext cx="142043" cy="8987"/>
          </a:xfrm>
          <a:custGeom>
            <a:avLst/>
            <a:gdLst>
              <a:gd name="connsiteX0" fmla="*/ 0 w 142043"/>
              <a:gd name="connsiteY0" fmla="*/ 0 h 8987"/>
              <a:gd name="connsiteX1" fmla="*/ 142043 w 142043"/>
              <a:gd name="connsiteY1" fmla="*/ 8878 h 8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2043" h="8987">
                <a:moveTo>
                  <a:pt x="0" y="0"/>
                </a:moveTo>
                <a:cubicBezTo>
                  <a:pt x="106444" y="10645"/>
                  <a:pt x="59037" y="8878"/>
                  <a:pt x="142043" y="8878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orme libre : forme 14">
            <a:extLst>
              <a:ext uri="{FF2B5EF4-FFF2-40B4-BE49-F238E27FC236}">
                <a16:creationId xmlns:a16="http://schemas.microsoft.com/office/drawing/2014/main" id="{0B87F0C4-ADD6-4160-961D-0F0ADCDC30E9}"/>
              </a:ext>
            </a:extLst>
          </p:cNvPr>
          <p:cNvSpPr/>
          <p:nvPr/>
        </p:nvSpPr>
        <p:spPr>
          <a:xfrm>
            <a:off x="4767309" y="1659769"/>
            <a:ext cx="701336" cy="1351951"/>
          </a:xfrm>
          <a:custGeom>
            <a:avLst/>
            <a:gdLst>
              <a:gd name="connsiteX0" fmla="*/ 701336 w 701336"/>
              <a:gd name="connsiteY0" fmla="*/ 9233 h 1351951"/>
              <a:gd name="connsiteX1" fmla="*/ 656947 w 701336"/>
              <a:gd name="connsiteY1" fmla="*/ 355 h 1351951"/>
              <a:gd name="connsiteX2" fmla="*/ 639192 w 701336"/>
              <a:gd name="connsiteY2" fmla="*/ 18111 h 1351951"/>
              <a:gd name="connsiteX3" fmla="*/ 612559 w 701336"/>
              <a:gd name="connsiteY3" fmla="*/ 26988 h 1351951"/>
              <a:gd name="connsiteX4" fmla="*/ 550415 w 701336"/>
              <a:gd name="connsiteY4" fmla="*/ 71377 h 1351951"/>
              <a:gd name="connsiteX5" fmla="*/ 523782 w 701336"/>
              <a:gd name="connsiteY5" fmla="*/ 89132 h 1351951"/>
              <a:gd name="connsiteX6" fmla="*/ 470516 w 701336"/>
              <a:gd name="connsiteY6" fmla="*/ 115765 h 1351951"/>
              <a:gd name="connsiteX7" fmla="*/ 426128 w 701336"/>
              <a:gd name="connsiteY7" fmla="*/ 177909 h 1351951"/>
              <a:gd name="connsiteX8" fmla="*/ 390617 w 701336"/>
              <a:gd name="connsiteY8" fmla="*/ 222297 h 1351951"/>
              <a:gd name="connsiteX9" fmla="*/ 372862 w 701336"/>
              <a:gd name="connsiteY9" fmla="*/ 275563 h 1351951"/>
              <a:gd name="connsiteX10" fmla="*/ 310718 w 701336"/>
              <a:gd name="connsiteY10" fmla="*/ 328829 h 1351951"/>
              <a:gd name="connsiteX11" fmla="*/ 257452 w 701336"/>
              <a:gd name="connsiteY11" fmla="*/ 355462 h 1351951"/>
              <a:gd name="connsiteX12" fmla="*/ 239697 w 701336"/>
              <a:gd name="connsiteY12" fmla="*/ 382095 h 1351951"/>
              <a:gd name="connsiteX13" fmla="*/ 221941 w 701336"/>
              <a:gd name="connsiteY13" fmla="*/ 488627 h 1351951"/>
              <a:gd name="connsiteX14" fmla="*/ 204186 w 701336"/>
              <a:gd name="connsiteY14" fmla="*/ 577404 h 1351951"/>
              <a:gd name="connsiteX15" fmla="*/ 177553 w 701336"/>
              <a:gd name="connsiteY15" fmla="*/ 657303 h 1351951"/>
              <a:gd name="connsiteX16" fmla="*/ 168675 w 701336"/>
              <a:gd name="connsiteY16" fmla="*/ 683936 h 1351951"/>
              <a:gd name="connsiteX17" fmla="*/ 159798 w 701336"/>
              <a:gd name="connsiteY17" fmla="*/ 728324 h 1351951"/>
              <a:gd name="connsiteX18" fmla="*/ 150920 w 701336"/>
              <a:gd name="connsiteY18" fmla="*/ 763835 h 1351951"/>
              <a:gd name="connsiteX19" fmla="*/ 133165 w 701336"/>
              <a:gd name="connsiteY19" fmla="*/ 870367 h 1351951"/>
              <a:gd name="connsiteX20" fmla="*/ 124287 w 701336"/>
              <a:gd name="connsiteY20" fmla="*/ 914755 h 1351951"/>
              <a:gd name="connsiteX21" fmla="*/ 115409 w 701336"/>
              <a:gd name="connsiteY21" fmla="*/ 976899 h 1351951"/>
              <a:gd name="connsiteX22" fmla="*/ 106532 w 701336"/>
              <a:gd name="connsiteY22" fmla="*/ 1003532 h 1351951"/>
              <a:gd name="connsiteX23" fmla="*/ 97654 w 701336"/>
              <a:gd name="connsiteY23" fmla="*/ 1056798 h 1351951"/>
              <a:gd name="connsiteX24" fmla="*/ 88776 w 701336"/>
              <a:gd name="connsiteY24" fmla="*/ 1083431 h 1351951"/>
              <a:gd name="connsiteX25" fmla="*/ 71021 w 701336"/>
              <a:gd name="connsiteY25" fmla="*/ 1163330 h 1351951"/>
              <a:gd name="connsiteX26" fmla="*/ 62143 w 701336"/>
              <a:gd name="connsiteY26" fmla="*/ 1198841 h 1351951"/>
              <a:gd name="connsiteX27" fmla="*/ 44388 w 701336"/>
              <a:gd name="connsiteY27" fmla="*/ 1252107 h 1351951"/>
              <a:gd name="connsiteX28" fmla="*/ 35510 w 701336"/>
              <a:gd name="connsiteY28" fmla="*/ 1349761 h 1351951"/>
              <a:gd name="connsiteX29" fmla="*/ 17755 w 701336"/>
              <a:gd name="connsiteY29" fmla="*/ 1323128 h 1351951"/>
              <a:gd name="connsiteX30" fmla="*/ 0 w 701336"/>
              <a:gd name="connsiteY30" fmla="*/ 1269862 h 1351951"/>
              <a:gd name="connsiteX31" fmla="*/ 17755 w 701336"/>
              <a:gd name="connsiteY31" fmla="*/ 941388 h 1351951"/>
              <a:gd name="connsiteX32" fmla="*/ 26633 w 701336"/>
              <a:gd name="connsiteY32" fmla="*/ 897000 h 1351951"/>
              <a:gd name="connsiteX33" fmla="*/ 35510 w 701336"/>
              <a:gd name="connsiteY33" fmla="*/ 799346 h 1351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01336" h="1351951">
                <a:moveTo>
                  <a:pt x="701336" y="9233"/>
                </a:moveTo>
                <a:cubicBezTo>
                  <a:pt x="686540" y="6274"/>
                  <a:pt x="671885" y="-1779"/>
                  <a:pt x="656947" y="355"/>
                </a:cubicBezTo>
                <a:cubicBezTo>
                  <a:pt x="648661" y="1539"/>
                  <a:pt x="646369" y="13805"/>
                  <a:pt x="639192" y="18111"/>
                </a:cubicBezTo>
                <a:cubicBezTo>
                  <a:pt x="631168" y="22926"/>
                  <a:pt x="621437" y="24029"/>
                  <a:pt x="612559" y="26988"/>
                </a:cubicBezTo>
                <a:cubicBezTo>
                  <a:pt x="549774" y="68846"/>
                  <a:pt x="627523" y="16301"/>
                  <a:pt x="550415" y="71377"/>
                </a:cubicBezTo>
                <a:cubicBezTo>
                  <a:pt x="541733" y="77579"/>
                  <a:pt x="533325" y="84360"/>
                  <a:pt x="523782" y="89132"/>
                </a:cubicBezTo>
                <a:cubicBezTo>
                  <a:pt x="450272" y="125887"/>
                  <a:pt x="546842" y="64882"/>
                  <a:pt x="470516" y="115765"/>
                </a:cubicBezTo>
                <a:cubicBezTo>
                  <a:pt x="448496" y="181829"/>
                  <a:pt x="482298" y="93653"/>
                  <a:pt x="426128" y="177909"/>
                </a:cubicBezTo>
                <a:cubicBezTo>
                  <a:pt x="403730" y="211506"/>
                  <a:pt x="415918" y="196998"/>
                  <a:pt x="390617" y="222297"/>
                </a:cubicBezTo>
                <a:cubicBezTo>
                  <a:pt x="384699" y="240052"/>
                  <a:pt x="386096" y="262329"/>
                  <a:pt x="372862" y="275563"/>
                </a:cubicBezTo>
                <a:cubicBezTo>
                  <a:pt x="351018" y="297407"/>
                  <a:pt x="337760" y="315308"/>
                  <a:pt x="310718" y="328829"/>
                </a:cubicBezTo>
                <a:cubicBezTo>
                  <a:pt x="237208" y="365584"/>
                  <a:pt x="333778" y="304579"/>
                  <a:pt x="257452" y="355462"/>
                </a:cubicBezTo>
                <a:cubicBezTo>
                  <a:pt x="251534" y="364340"/>
                  <a:pt x="244469" y="372552"/>
                  <a:pt x="239697" y="382095"/>
                </a:cubicBezTo>
                <a:cubicBezTo>
                  <a:pt x="224219" y="413051"/>
                  <a:pt x="226486" y="459844"/>
                  <a:pt x="221941" y="488627"/>
                </a:cubicBezTo>
                <a:cubicBezTo>
                  <a:pt x="217234" y="518436"/>
                  <a:pt x="213729" y="548774"/>
                  <a:pt x="204186" y="577404"/>
                </a:cubicBezTo>
                <a:lnTo>
                  <a:pt x="177553" y="657303"/>
                </a:lnTo>
                <a:cubicBezTo>
                  <a:pt x="174594" y="666181"/>
                  <a:pt x="170510" y="674760"/>
                  <a:pt x="168675" y="683936"/>
                </a:cubicBezTo>
                <a:cubicBezTo>
                  <a:pt x="165716" y="698732"/>
                  <a:pt x="163071" y="713594"/>
                  <a:pt x="159798" y="728324"/>
                </a:cubicBezTo>
                <a:cubicBezTo>
                  <a:pt x="157151" y="740235"/>
                  <a:pt x="153169" y="751843"/>
                  <a:pt x="150920" y="763835"/>
                </a:cubicBezTo>
                <a:cubicBezTo>
                  <a:pt x="144286" y="799219"/>
                  <a:pt x="140226" y="835066"/>
                  <a:pt x="133165" y="870367"/>
                </a:cubicBezTo>
                <a:cubicBezTo>
                  <a:pt x="130206" y="885163"/>
                  <a:pt x="126768" y="899871"/>
                  <a:pt x="124287" y="914755"/>
                </a:cubicBezTo>
                <a:cubicBezTo>
                  <a:pt x="120847" y="935395"/>
                  <a:pt x="119513" y="956380"/>
                  <a:pt x="115409" y="976899"/>
                </a:cubicBezTo>
                <a:cubicBezTo>
                  <a:pt x="113574" y="986075"/>
                  <a:pt x="108562" y="994397"/>
                  <a:pt x="106532" y="1003532"/>
                </a:cubicBezTo>
                <a:cubicBezTo>
                  <a:pt x="102627" y="1021104"/>
                  <a:pt x="101559" y="1039226"/>
                  <a:pt x="97654" y="1056798"/>
                </a:cubicBezTo>
                <a:cubicBezTo>
                  <a:pt x="95624" y="1065933"/>
                  <a:pt x="91347" y="1074433"/>
                  <a:pt x="88776" y="1083431"/>
                </a:cubicBezTo>
                <a:cubicBezTo>
                  <a:pt x="77955" y="1121305"/>
                  <a:pt x="80171" y="1122158"/>
                  <a:pt x="71021" y="1163330"/>
                </a:cubicBezTo>
                <a:cubicBezTo>
                  <a:pt x="68374" y="1175241"/>
                  <a:pt x="65649" y="1187154"/>
                  <a:pt x="62143" y="1198841"/>
                </a:cubicBezTo>
                <a:cubicBezTo>
                  <a:pt x="56765" y="1216767"/>
                  <a:pt x="44388" y="1252107"/>
                  <a:pt x="44388" y="1252107"/>
                </a:cubicBezTo>
                <a:cubicBezTo>
                  <a:pt x="41429" y="1284658"/>
                  <a:pt x="46987" y="1319157"/>
                  <a:pt x="35510" y="1349761"/>
                </a:cubicBezTo>
                <a:cubicBezTo>
                  <a:pt x="31764" y="1359751"/>
                  <a:pt x="22088" y="1332878"/>
                  <a:pt x="17755" y="1323128"/>
                </a:cubicBezTo>
                <a:cubicBezTo>
                  <a:pt x="10154" y="1306025"/>
                  <a:pt x="0" y="1269862"/>
                  <a:pt x="0" y="1269862"/>
                </a:cubicBezTo>
                <a:cubicBezTo>
                  <a:pt x="3911" y="1168156"/>
                  <a:pt x="4547" y="1047048"/>
                  <a:pt x="17755" y="941388"/>
                </a:cubicBezTo>
                <a:cubicBezTo>
                  <a:pt x="19627" y="926415"/>
                  <a:pt x="23674" y="911796"/>
                  <a:pt x="26633" y="897000"/>
                </a:cubicBezTo>
                <a:cubicBezTo>
                  <a:pt x="35804" y="805279"/>
                  <a:pt x="35510" y="837963"/>
                  <a:pt x="35510" y="799346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orme libre : forme 15">
            <a:extLst>
              <a:ext uri="{FF2B5EF4-FFF2-40B4-BE49-F238E27FC236}">
                <a16:creationId xmlns:a16="http://schemas.microsoft.com/office/drawing/2014/main" id="{183312B4-F89F-4D23-9200-94D5F7413C1F}"/>
              </a:ext>
            </a:extLst>
          </p:cNvPr>
          <p:cNvSpPr/>
          <p:nvPr/>
        </p:nvSpPr>
        <p:spPr>
          <a:xfrm>
            <a:off x="4891596" y="2574524"/>
            <a:ext cx="603682" cy="137039"/>
          </a:xfrm>
          <a:custGeom>
            <a:avLst/>
            <a:gdLst>
              <a:gd name="connsiteX0" fmla="*/ 0 w 603682"/>
              <a:gd name="connsiteY0" fmla="*/ 0 h 137039"/>
              <a:gd name="connsiteX1" fmla="*/ 142043 w 603682"/>
              <a:gd name="connsiteY1" fmla="*/ 26633 h 137039"/>
              <a:gd name="connsiteX2" fmla="*/ 204187 w 603682"/>
              <a:gd name="connsiteY2" fmla="*/ 44389 h 137039"/>
              <a:gd name="connsiteX3" fmla="*/ 230820 w 603682"/>
              <a:gd name="connsiteY3" fmla="*/ 62144 h 137039"/>
              <a:gd name="connsiteX4" fmla="*/ 266330 w 603682"/>
              <a:gd name="connsiteY4" fmla="*/ 71022 h 137039"/>
              <a:gd name="connsiteX5" fmla="*/ 301841 w 603682"/>
              <a:gd name="connsiteY5" fmla="*/ 88777 h 137039"/>
              <a:gd name="connsiteX6" fmla="*/ 355107 w 603682"/>
              <a:gd name="connsiteY6" fmla="*/ 106532 h 137039"/>
              <a:gd name="connsiteX7" fmla="*/ 381740 w 603682"/>
              <a:gd name="connsiteY7" fmla="*/ 115410 h 137039"/>
              <a:gd name="connsiteX8" fmla="*/ 452761 w 603682"/>
              <a:gd name="connsiteY8" fmla="*/ 124288 h 137039"/>
              <a:gd name="connsiteX9" fmla="*/ 603682 w 603682"/>
              <a:gd name="connsiteY9" fmla="*/ 133165 h 137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3682" h="137039">
                <a:moveTo>
                  <a:pt x="0" y="0"/>
                </a:moveTo>
                <a:cubicBezTo>
                  <a:pt x="44937" y="7490"/>
                  <a:pt x="99486" y="15993"/>
                  <a:pt x="142043" y="26633"/>
                </a:cubicBezTo>
                <a:cubicBezTo>
                  <a:pt x="153422" y="29478"/>
                  <a:pt x="191450" y="38020"/>
                  <a:pt x="204187" y="44389"/>
                </a:cubicBezTo>
                <a:cubicBezTo>
                  <a:pt x="213730" y="49161"/>
                  <a:pt x="221013" y="57941"/>
                  <a:pt x="230820" y="62144"/>
                </a:cubicBezTo>
                <a:cubicBezTo>
                  <a:pt x="242034" y="66950"/>
                  <a:pt x="254906" y="66738"/>
                  <a:pt x="266330" y="71022"/>
                </a:cubicBezTo>
                <a:cubicBezTo>
                  <a:pt x="278721" y="75669"/>
                  <a:pt x="289553" y="83862"/>
                  <a:pt x="301841" y="88777"/>
                </a:cubicBezTo>
                <a:cubicBezTo>
                  <a:pt x="319218" y="95728"/>
                  <a:pt x="337352" y="100614"/>
                  <a:pt x="355107" y="106532"/>
                </a:cubicBezTo>
                <a:cubicBezTo>
                  <a:pt x="363985" y="109491"/>
                  <a:pt x="372454" y="114249"/>
                  <a:pt x="381740" y="115410"/>
                </a:cubicBezTo>
                <a:lnTo>
                  <a:pt x="452761" y="124288"/>
                </a:lnTo>
                <a:cubicBezTo>
                  <a:pt x="518698" y="146265"/>
                  <a:pt x="470036" y="133165"/>
                  <a:pt x="603682" y="133165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orme libre : forme 16">
            <a:extLst>
              <a:ext uri="{FF2B5EF4-FFF2-40B4-BE49-F238E27FC236}">
                <a16:creationId xmlns:a16="http://schemas.microsoft.com/office/drawing/2014/main" id="{5BDB2571-5187-4E57-9668-94C00E5E8BF5}"/>
              </a:ext>
            </a:extLst>
          </p:cNvPr>
          <p:cNvSpPr/>
          <p:nvPr/>
        </p:nvSpPr>
        <p:spPr>
          <a:xfrm>
            <a:off x="5122085" y="2752078"/>
            <a:ext cx="2505064" cy="3577818"/>
          </a:xfrm>
          <a:custGeom>
            <a:avLst/>
            <a:gdLst>
              <a:gd name="connsiteX0" fmla="*/ 71352 w 2505064"/>
              <a:gd name="connsiteY0" fmla="*/ 0 h 3577818"/>
              <a:gd name="connsiteX1" fmla="*/ 80230 w 2505064"/>
              <a:gd name="connsiteY1" fmla="*/ 550415 h 3577818"/>
              <a:gd name="connsiteX2" fmla="*/ 97985 w 2505064"/>
              <a:gd name="connsiteY2" fmla="*/ 603681 h 3577818"/>
              <a:gd name="connsiteX3" fmla="*/ 115740 w 2505064"/>
              <a:gd name="connsiteY3" fmla="*/ 656947 h 3577818"/>
              <a:gd name="connsiteX4" fmla="*/ 124618 w 2505064"/>
              <a:gd name="connsiteY4" fmla="*/ 683580 h 3577818"/>
              <a:gd name="connsiteX5" fmla="*/ 142373 w 2505064"/>
              <a:gd name="connsiteY5" fmla="*/ 710213 h 3577818"/>
              <a:gd name="connsiteX6" fmla="*/ 151251 w 2505064"/>
              <a:gd name="connsiteY6" fmla="*/ 736846 h 3577818"/>
              <a:gd name="connsiteX7" fmla="*/ 169006 w 2505064"/>
              <a:gd name="connsiteY7" fmla="*/ 834501 h 3577818"/>
              <a:gd name="connsiteX8" fmla="*/ 186762 w 2505064"/>
              <a:gd name="connsiteY8" fmla="*/ 887767 h 3577818"/>
              <a:gd name="connsiteX9" fmla="*/ 213395 w 2505064"/>
              <a:gd name="connsiteY9" fmla="*/ 941033 h 3577818"/>
              <a:gd name="connsiteX10" fmla="*/ 195639 w 2505064"/>
              <a:gd name="connsiteY10" fmla="*/ 1216240 h 3577818"/>
              <a:gd name="connsiteX11" fmla="*/ 186762 w 2505064"/>
              <a:gd name="connsiteY11" fmla="*/ 1278384 h 3577818"/>
              <a:gd name="connsiteX12" fmla="*/ 177884 w 2505064"/>
              <a:gd name="connsiteY12" fmla="*/ 1305017 h 3577818"/>
              <a:gd name="connsiteX13" fmla="*/ 151251 w 2505064"/>
              <a:gd name="connsiteY13" fmla="*/ 1429305 h 3577818"/>
              <a:gd name="connsiteX14" fmla="*/ 133496 w 2505064"/>
              <a:gd name="connsiteY14" fmla="*/ 1473693 h 3577818"/>
              <a:gd name="connsiteX15" fmla="*/ 124618 w 2505064"/>
              <a:gd name="connsiteY15" fmla="*/ 1509204 h 3577818"/>
              <a:gd name="connsiteX16" fmla="*/ 115740 w 2505064"/>
              <a:gd name="connsiteY16" fmla="*/ 1535837 h 3577818"/>
              <a:gd name="connsiteX17" fmla="*/ 106863 w 2505064"/>
              <a:gd name="connsiteY17" fmla="*/ 1606858 h 3577818"/>
              <a:gd name="connsiteX18" fmla="*/ 97985 w 2505064"/>
              <a:gd name="connsiteY18" fmla="*/ 1633491 h 3577818"/>
              <a:gd name="connsiteX19" fmla="*/ 89107 w 2505064"/>
              <a:gd name="connsiteY19" fmla="*/ 1669002 h 3577818"/>
              <a:gd name="connsiteX20" fmla="*/ 80230 w 2505064"/>
              <a:gd name="connsiteY20" fmla="*/ 1731145 h 3577818"/>
              <a:gd name="connsiteX21" fmla="*/ 71352 w 2505064"/>
              <a:gd name="connsiteY21" fmla="*/ 1802167 h 3577818"/>
              <a:gd name="connsiteX22" fmla="*/ 62474 w 2505064"/>
              <a:gd name="connsiteY22" fmla="*/ 1864310 h 3577818"/>
              <a:gd name="connsiteX23" fmla="*/ 53597 w 2505064"/>
              <a:gd name="connsiteY23" fmla="*/ 1944209 h 3577818"/>
              <a:gd name="connsiteX24" fmla="*/ 35841 w 2505064"/>
              <a:gd name="connsiteY24" fmla="*/ 2024108 h 3577818"/>
              <a:gd name="connsiteX25" fmla="*/ 26964 w 2505064"/>
              <a:gd name="connsiteY25" fmla="*/ 2112885 h 3577818"/>
              <a:gd name="connsiteX26" fmla="*/ 18086 w 2505064"/>
              <a:gd name="connsiteY26" fmla="*/ 2139518 h 3577818"/>
              <a:gd name="connsiteX27" fmla="*/ 9208 w 2505064"/>
              <a:gd name="connsiteY27" fmla="*/ 2183906 h 3577818"/>
              <a:gd name="connsiteX28" fmla="*/ 331 w 2505064"/>
              <a:gd name="connsiteY28" fmla="*/ 2396971 h 3577818"/>
              <a:gd name="connsiteX29" fmla="*/ 18086 w 2505064"/>
              <a:gd name="connsiteY29" fmla="*/ 2565646 h 3577818"/>
              <a:gd name="connsiteX30" fmla="*/ 35841 w 2505064"/>
              <a:gd name="connsiteY30" fmla="*/ 2592279 h 3577818"/>
              <a:gd name="connsiteX31" fmla="*/ 62474 w 2505064"/>
              <a:gd name="connsiteY31" fmla="*/ 2610035 h 3577818"/>
              <a:gd name="connsiteX32" fmla="*/ 89107 w 2505064"/>
              <a:gd name="connsiteY32" fmla="*/ 2618912 h 3577818"/>
              <a:gd name="connsiteX33" fmla="*/ 213395 w 2505064"/>
              <a:gd name="connsiteY33" fmla="*/ 2627790 h 3577818"/>
              <a:gd name="connsiteX34" fmla="*/ 311049 w 2505064"/>
              <a:gd name="connsiteY34" fmla="*/ 2636668 h 3577818"/>
              <a:gd name="connsiteX35" fmla="*/ 435336 w 2505064"/>
              <a:gd name="connsiteY35" fmla="*/ 2654423 h 3577818"/>
              <a:gd name="connsiteX36" fmla="*/ 479725 w 2505064"/>
              <a:gd name="connsiteY36" fmla="*/ 2663301 h 3577818"/>
              <a:gd name="connsiteX37" fmla="*/ 532991 w 2505064"/>
              <a:gd name="connsiteY37" fmla="*/ 2681056 h 3577818"/>
              <a:gd name="connsiteX38" fmla="*/ 595134 w 2505064"/>
              <a:gd name="connsiteY38" fmla="*/ 2689934 h 3577818"/>
              <a:gd name="connsiteX39" fmla="*/ 612890 w 2505064"/>
              <a:gd name="connsiteY39" fmla="*/ 2707689 h 3577818"/>
              <a:gd name="connsiteX40" fmla="*/ 648400 w 2505064"/>
              <a:gd name="connsiteY40" fmla="*/ 2760955 h 3577818"/>
              <a:gd name="connsiteX41" fmla="*/ 683911 w 2505064"/>
              <a:gd name="connsiteY41" fmla="*/ 2796466 h 3577818"/>
              <a:gd name="connsiteX42" fmla="*/ 710544 w 2505064"/>
              <a:gd name="connsiteY42" fmla="*/ 2849732 h 3577818"/>
              <a:gd name="connsiteX43" fmla="*/ 719422 w 2505064"/>
              <a:gd name="connsiteY43" fmla="*/ 2876365 h 3577818"/>
              <a:gd name="connsiteX44" fmla="*/ 737177 w 2505064"/>
              <a:gd name="connsiteY44" fmla="*/ 2902998 h 3577818"/>
              <a:gd name="connsiteX45" fmla="*/ 746055 w 2505064"/>
              <a:gd name="connsiteY45" fmla="*/ 2929631 h 3577818"/>
              <a:gd name="connsiteX46" fmla="*/ 763810 w 2505064"/>
              <a:gd name="connsiteY46" fmla="*/ 2956264 h 3577818"/>
              <a:gd name="connsiteX47" fmla="*/ 799321 w 2505064"/>
              <a:gd name="connsiteY47" fmla="*/ 3009530 h 3577818"/>
              <a:gd name="connsiteX48" fmla="*/ 834832 w 2505064"/>
              <a:gd name="connsiteY48" fmla="*/ 3018407 h 3577818"/>
              <a:gd name="connsiteX49" fmla="*/ 1110039 w 2505064"/>
              <a:gd name="connsiteY49" fmla="*/ 3027285 h 3577818"/>
              <a:gd name="connsiteX50" fmla="*/ 1234327 w 2505064"/>
              <a:gd name="connsiteY50" fmla="*/ 3045040 h 3577818"/>
              <a:gd name="connsiteX51" fmla="*/ 1287593 w 2505064"/>
              <a:gd name="connsiteY51" fmla="*/ 3062796 h 3577818"/>
              <a:gd name="connsiteX52" fmla="*/ 1305348 w 2505064"/>
              <a:gd name="connsiteY52" fmla="*/ 3089429 h 3577818"/>
              <a:gd name="connsiteX53" fmla="*/ 1331981 w 2505064"/>
              <a:gd name="connsiteY53" fmla="*/ 3098306 h 3577818"/>
              <a:gd name="connsiteX54" fmla="*/ 1465146 w 2505064"/>
              <a:gd name="connsiteY54" fmla="*/ 3089429 h 3577818"/>
              <a:gd name="connsiteX55" fmla="*/ 1527290 w 2505064"/>
              <a:gd name="connsiteY55" fmla="*/ 3071673 h 3577818"/>
              <a:gd name="connsiteX56" fmla="*/ 1580556 w 2505064"/>
              <a:gd name="connsiteY56" fmla="*/ 3053918 h 3577818"/>
              <a:gd name="connsiteX57" fmla="*/ 1633822 w 2505064"/>
              <a:gd name="connsiteY57" fmla="*/ 3027285 h 3577818"/>
              <a:gd name="connsiteX58" fmla="*/ 1766987 w 2505064"/>
              <a:gd name="connsiteY58" fmla="*/ 3036163 h 3577818"/>
              <a:gd name="connsiteX59" fmla="*/ 1811375 w 2505064"/>
              <a:gd name="connsiteY59" fmla="*/ 3045040 h 3577818"/>
              <a:gd name="connsiteX60" fmla="*/ 1829131 w 2505064"/>
              <a:gd name="connsiteY60" fmla="*/ 3062796 h 3577818"/>
              <a:gd name="connsiteX61" fmla="*/ 1838008 w 2505064"/>
              <a:gd name="connsiteY61" fmla="*/ 3187083 h 3577818"/>
              <a:gd name="connsiteX62" fmla="*/ 1909030 w 2505064"/>
              <a:gd name="connsiteY62" fmla="*/ 3275860 h 3577818"/>
              <a:gd name="connsiteX63" fmla="*/ 1944540 w 2505064"/>
              <a:gd name="connsiteY63" fmla="*/ 3293615 h 3577818"/>
              <a:gd name="connsiteX64" fmla="*/ 2033317 w 2505064"/>
              <a:gd name="connsiteY64" fmla="*/ 3346881 h 3577818"/>
              <a:gd name="connsiteX65" fmla="*/ 2086583 w 2505064"/>
              <a:gd name="connsiteY65" fmla="*/ 3364637 h 3577818"/>
              <a:gd name="connsiteX66" fmla="*/ 2210870 w 2505064"/>
              <a:gd name="connsiteY66" fmla="*/ 3444536 h 3577818"/>
              <a:gd name="connsiteX67" fmla="*/ 2486078 w 2505064"/>
              <a:gd name="connsiteY67" fmla="*/ 3551068 h 3577818"/>
              <a:gd name="connsiteX68" fmla="*/ 2503833 w 2505064"/>
              <a:gd name="connsiteY68" fmla="*/ 3533312 h 3577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2505064" h="3577818">
                <a:moveTo>
                  <a:pt x="71352" y="0"/>
                </a:moveTo>
                <a:cubicBezTo>
                  <a:pt x="74311" y="183472"/>
                  <a:pt x="72142" y="367098"/>
                  <a:pt x="80230" y="550415"/>
                </a:cubicBezTo>
                <a:cubicBezTo>
                  <a:pt x="81055" y="569113"/>
                  <a:pt x="92067" y="585926"/>
                  <a:pt x="97985" y="603681"/>
                </a:cubicBezTo>
                <a:lnTo>
                  <a:pt x="115740" y="656947"/>
                </a:lnTo>
                <a:cubicBezTo>
                  <a:pt x="118699" y="665825"/>
                  <a:pt x="119427" y="675794"/>
                  <a:pt x="124618" y="683580"/>
                </a:cubicBezTo>
                <a:cubicBezTo>
                  <a:pt x="130536" y="692458"/>
                  <a:pt x="137601" y="700670"/>
                  <a:pt x="142373" y="710213"/>
                </a:cubicBezTo>
                <a:cubicBezTo>
                  <a:pt x="146558" y="718583"/>
                  <a:pt x="148680" y="727848"/>
                  <a:pt x="151251" y="736846"/>
                </a:cubicBezTo>
                <a:cubicBezTo>
                  <a:pt x="176618" y="825627"/>
                  <a:pt x="138829" y="703736"/>
                  <a:pt x="169006" y="834501"/>
                </a:cubicBezTo>
                <a:cubicBezTo>
                  <a:pt x="173214" y="852738"/>
                  <a:pt x="176380" y="872194"/>
                  <a:pt x="186762" y="887767"/>
                </a:cubicBezTo>
                <a:cubicBezTo>
                  <a:pt x="209708" y="922186"/>
                  <a:pt x="201143" y="904278"/>
                  <a:pt x="213395" y="941033"/>
                </a:cubicBezTo>
                <a:cubicBezTo>
                  <a:pt x="205075" y="1132377"/>
                  <a:pt x="212409" y="1090463"/>
                  <a:pt x="195639" y="1216240"/>
                </a:cubicBezTo>
                <a:cubicBezTo>
                  <a:pt x="192874" y="1236981"/>
                  <a:pt x="190866" y="1257865"/>
                  <a:pt x="186762" y="1278384"/>
                </a:cubicBezTo>
                <a:cubicBezTo>
                  <a:pt x="184927" y="1287560"/>
                  <a:pt x="180027" y="1295908"/>
                  <a:pt x="177884" y="1305017"/>
                </a:cubicBezTo>
                <a:cubicBezTo>
                  <a:pt x="168180" y="1346261"/>
                  <a:pt x="166987" y="1389966"/>
                  <a:pt x="151251" y="1429305"/>
                </a:cubicBezTo>
                <a:cubicBezTo>
                  <a:pt x="145333" y="1444101"/>
                  <a:pt x="138535" y="1458575"/>
                  <a:pt x="133496" y="1473693"/>
                </a:cubicBezTo>
                <a:cubicBezTo>
                  <a:pt x="129638" y="1485268"/>
                  <a:pt x="127970" y="1497472"/>
                  <a:pt x="124618" y="1509204"/>
                </a:cubicBezTo>
                <a:cubicBezTo>
                  <a:pt x="122047" y="1518202"/>
                  <a:pt x="118699" y="1526959"/>
                  <a:pt x="115740" y="1535837"/>
                </a:cubicBezTo>
                <a:cubicBezTo>
                  <a:pt x="112781" y="1559511"/>
                  <a:pt x="111131" y="1583385"/>
                  <a:pt x="106863" y="1606858"/>
                </a:cubicBezTo>
                <a:cubicBezTo>
                  <a:pt x="105189" y="1616065"/>
                  <a:pt x="100556" y="1624493"/>
                  <a:pt x="97985" y="1633491"/>
                </a:cubicBezTo>
                <a:cubicBezTo>
                  <a:pt x="94633" y="1645223"/>
                  <a:pt x="91290" y="1656997"/>
                  <a:pt x="89107" y="1669002"/>
                </a:cubicBezTo>
                <a:cubicBezTo>
                  <a:pt x="85364" y="1689589"/>
                  <a:pt x="82995" y="1710404"/>
                  <a:pt x="80230" y="1731145"/>
                </a:cubicBezTo>
                <a:cubicBezTo>
                  <a:pt x="77077" y="1754794"/>
                  <a:pt x="74505" y="1778518"/>
                  <a:pt x="71352" y="1802167"/>
                </a:cubicBezTo>
                <a:cubicBezTo>
                  <a:pt x="68586" y="1822908"/>
                  <a:pt x="65069" y="1843547"/>
                  <a:pt x="62474" y="1864310"/>
                </a:cubicBezTo>
                <a:cubicBezTo>
                  <a:pt x="59150" y="1890900"/>
                  <a:pt x="57387" y="1917681"/>
                  <a:pt x="53597" y="1944209"/>
                </a:cubicBezTo>
                <a:cubicBezTo>
                  <a:pt x="49840" y="1970508"/>
                  <a:pt x="42303" y="1998261"/>
                  <a:pt x="35841" y="2024108"/>
                </a:cubicBezTo>
                <a:cubicBezTo>
                  <a:pt x="32882" y="2053700"/>
                  <a:pt x="31486" y="2083491"/>
                  <a:pt x="26964" y="2112885"/>
                </a:cubicBezTo>
                <a:cubicBezTo>
                  <a:pt x="25541" y="2122134"/>
                  <a:pt x="20356" y="2130440"/>
                  <a:pt x="18086" y="2139518"/>
                </a:cubicBezTo>
                <a:cubicBezTo>
                  <a:pt x="14426" y="2154156"/>
                  <a:pt x="12167" y="2169110"/>
                  <a:pt x="9208" y="2183906"/>
                </a:cubicBezTo>
                <a:cubicBezTo>
                  <a:pt x="6249" y="2254928"/>
                  <a:pt x="331" y="2325888"/>
                  <a:pt x="331" y="2396971"/>
                </a:cubicBezTo>
                <a:cubicBezTo>
                  <a:pt x="331" y="2408385"/>
                  <a:pt x="-3928" y="2521618"/>
                  <a:pt x="18086" y="2565646"/>
                </a:cubicBezTo>
                <a:cubicBezTo>
                  <a:pt x="22858" y="2575189"/>
                  <a:pt x="28297" y="2584734"/>
                  <a:pt x="35841" y="2592279"/>
                </a:cubicBezTo>
                <a:cubicBezTo>
                  <a:pt x="43386" y="2599824"/>
                  <a:pt x="52931" y="2605263"/>
                  <a:pt x="62474" y="2610035"/>
                </a:cubicBezTo>
                <a:cubicBezTo>
                  <a:pt x="70844" y="2614220"/>
                  <a:pt x="79813" y="2617819"/>
                  <a:pt x="89107" y="2618912"/>
                </a:cubicBezTo>
                <a:cubicBezTo>
                  <a:pt x="130357" y="2623765"/>
                  <a:pt x="171992" y="2624478"/>
                  <a:pt x="213395" y="2627790"/>
                </a:cubicBezTo>
                <a:cubicBezTo>
                  <a:pt x="245976" y="2630397"/>
                  <a:pt x="278498" y="2633709"/>
                  <a:pt x="311049" y="2636668"/>
                </a:cubicBezTo>
                <a:cubicBezTo>
                  <a:pt x="411409" y="2656739"/>
                  <a:pt x="287703" y="2633332"/>
                  <a:pt x="435336" y="2654423"/>
                </a:cubicBezTo>
                <a:cubicBezTo>
                  <a:pt x="450274" y="2656557"/>
                  <a:pt x="465167" y="2659331"/>
                  <a:pt x="479725" y="2663301"/>
                </a:cubicBezTo>
                <a:cubicBezTo>
                  <a:pt x="497781" y="2668225"/>
                  <a:pt x="514463" y="2678409"/>
                  <a:pt x="532991" y="2681056"/>
                </a:cubicBezTo>
                <a:lnTo>
                  <a:pt x="595134" y="2689934"/>
                </a:lnTo>
                <a:cubicBezTo>
                  <a:pt x="601053" y="2695852"/>
                  <a:pt x="607868" y="2700993"/>
                  <a:pt x="612890" y="2707689"/>
                </a:cubicBezTo>
                <a:cubicBezTo>
                  <a:pt x="625694" y="2724760"/>
                  <a:pt x="633311" y="2745866"/>
                  <a:pt x="648400" y="2760955"/>
                </a:cubicBezTo>
                <a:lnTo>
                  <a:pt x="683911" y="2796466"/>
                </a:lnTo>
                <a:cubicBezTo>
                  <a:pt x="706226" y="2863409"/>
                  <a:pt x="676125" y="2780893"/>
                  <a:pt x="710544" y="2849732"/>
                </a:cubicBezTo>
                <a:cubicBezTo>
                  <a:pt x="714729" y="2858102"/>
                  <a:pt x="715237" y="2867995"/>
                  <a:pt x="719422" y="2876365"/>
                </a:cubicBezTo>
                <a:cubicBezTo>
                  <a:pt x="724194" y="2885908"/>
                  <a:pt x="732405" y="2893455"/>
                  <a:pt x="737177" y="2902998"/>
                </a:cubicBezTo>
                <a:cubicBezTo>
                  <a:pt x="741362" y="2911368"/>
                  <a:pt x="741870" y="2921261"/>
                  <a:pt x="746055" y="2929631"/>
                </a:cubicBezTo>
                <a:cubicBezTo>
                  <a:pt x="750827" y="2939174"/>
                  <a:pt x="759038" y="2946721"/>
                  <a:pt x="763810" y="2956264"/>
                </a:cubicBezTo>
                <a:cubicBezTo>
                  <a:pt x="778216" y="2985076"/>
                  <a:pt x="763981" y="2989336"/>
                  <a:pt x="799321" y="3009530"/>
                </a:cubicBezTo>
                <a:cubicBezTo>
                  <a:pt x="809915" y="3015583"/>
                  <a:pt x="822651" y="3017711"/>
                  <a:pt x="834832" y="3018407"/>
                </a:cubicBezTo>
                <a:cubicBezTo>
                  <a:pt x="926466" y="3023643"/>
                  <a:pt x="1018303" y="3024326"/>
                  <a:pt x="1110039" y="3027285"/>
                </a:cubicBezTo>
                <a:cubicBezTo>
                  <a:pt x="1148448" y="3031553"/>
                  <a:pt x="1195469" y="3034442"/>
                  <a:pt x="1234327" y="3045040"/>
                </a:cubicBezTo>
                <a:cubicBezTo>
                  <a:pt x="1252383" y="3049964"/>
                  <a:pt x="1287593" y="3062796"/>
                  <a:pt x="1287593" y="3062796"/>
                </a:cubicBezTo>
                <a:cubicBezTo>
                  <a:pt x="1293511" y="3071674"/>
                  <a:pt x="1297016" y="3082764"/>
                  <a:pt x="1305348" y="3089429"/>
                </a:cubicBezTo>
                <a:cubicBezTo>
                  <a:pt x="1312655" y="3095275"/>
                  <a:pt x="1322623" y="3098306"/>
                  <a:pt x="1331981" y="3098306"/>
                </a:cubicBezTo>
                <a:cubicBezTo>
                  <a:pt x="1376468" y="3098306"/>
                  <a:pt x="1420758" y="3092388"/>
                  <a:pt x="1465146" y="3089429"/>
                </a:cubicBezTo>
                <a:cubicBezTo>
                  <a:pt x="1554622" y="3059602"/>
                  <a:pt x="1415855" y="3105104"/>
                  <a:pt x="1527290" y="3071673"/>
                </a:cubicBezTo>
                <a:cubicBezTo>
                  <a:pt x="1545216" y="3066295"/>
                  <a:pt x="1564983" y="3064299"/>
                  <a:pt x="1580556" y="3053918"/>
                </a:cubicBezTo>
                <a:cubicBezTo>
                  <a:pt x="1614975" y="3030972"/>
                  <a:pt x="1597067" y="3039537"/>
                  <a:pt x="1633822" y="3027285"/>
                </a:cubicBezTo>
                <a:cubicBezTo>
                  <a:pt x="1678210" y="3030244"/>
                  <a:pt x="1722721" y="3031736"/>
                  <a:pt x="1766987" y="3036163"/>
                </a:cubicBezTo>
                <a:cubicBezTo>
                  <a:pt x="1782001" y="3037664"/>
                  <a:pt x="1797506" y="3039096"/>
                  <a:pt x="1811375" y="3045040"/>
                </a:cubicBezTo>
                <a:cubicBezTo>
                  <a:pt x="1819068" y="3048337"/>
                  <a:pt x="1823212" y="3056877"/>
                  <a:pt x="1829131" y="3062796"/>
                </a:cubicBezTo>
                <a:cubicBezTo>
                  <a:pt x="1832090" y="3104225"/>
                  <a:pt x="1827934" y="3146789"/>
                  <a:pt x="1838008" y="3187083"/>
                </a:cubicBezTo>
                <a:cubicBezTo>
                  <a:pt x="1841592" y="3201420"/>
                  <a:pt x="1890760" y="3266725"/>
                  <a:pt x="1909030" y="3275860"/>
                </a:cubicBezTo>
                <a:cubicBezTo>
                  <a:pt x="1920867" y="3281778"/>
                  <a:pt x="1933192" y="3286806"/>
                  <a:pt x="1944540" y="3293615"/>
                </a:cubicBezTo>
                <a:cubicBezTo>
                  <a:pt x="1986233" y="3318631"/>
                  <a:pt x="1992726" y="3330644"/>
                  <a:pt x="2033317" y="3346881"/>
                </a:cubicBezTo>
                <a:cubicBezTo>
                  <a:pt x="2050694" y="3353832"/>
                  <a:pt x="2070184" y="3355617"/>
                  <a:pt x="2086583" y="3364637"/>
                </a:cubicBezTo>
                <a:cubicBezTo>
                  <a:pt x="2129738" y="3388372"/>
                  <a:pt x="2164328" y="3428425"/>
                  <a:pt x="2210870" y="3444536"/>
                </a:cubicBezTo>
                <a:cubicBezTo>
                  <a:pt x="2457996" y="3530079"/>
                  <a:pt x="2371874" y="3482545"/>
                  <a:pt x="2486078" y="3551068"/>
                </a:cubicBezTo>
                <a:cubicBezTo>
                  <a:pt x="2512040" y="3590012"/>
                  <a:pt x="2503833" y="3588371"/>
                  <a:pt x="2503833" y="353331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orme libre : forme 17">
            <a:extLst>
              <a:ext uri="{FF2B5EF4-FFF2-40B4-BE49-F238E27FC236}">
                <a16:creationId xmlns:a16="http://schemas.microsoft.com/office/drawing/2014/main" id="{2E0F6AE9-589D-41AD-9882-5A3C259A724D}"/>
              </a:ext>
            </a:extLst>
          </p:cNvPr>
          <p:cNvSpPr/>
          <p:nvPr/>
        </p:nvSpPr>
        <p:spPr>
          <a:xfrm>
            <a:off x="5992427" y="1890944"/>
            <a:ext cx="248575" cy="1003176"/>
          </a:xfrm>
          <a:custGeom>
            <a:avLst/>
            <a:gdLst>
              <a:gd name="connsiteX0" fmla="*/ 248575 w 248575"/>
              <a:gd name="connsiteY0" fmla="*/ 0 h 1003176"/>
              <a:gd name="connsiteX1" fmla="*/ 150921 w 248575"/>
              <a:gd name="connsiteY1" fmla="*/ 26633 h 1003176"/>
              <a:gd name="connsiteX2" fmla="*/ 124288 w 248575"/>
              <a:gd name="connsiteY2" fmla="*/ 35510 h 1003176"/>
              <a:gd name="connsiteX3" fmla="*/ 79899 w 248575"/>
              <a:gd name="connsiteY3" fmla="*/ 97654 h 1003176"/>
              <a:gd name="connsiteX4" fmla="*/ 44389 w 248575"/>
              <a:gd name="connsiteY4" fmla="*/ 150920 h 1003176"/>
              <a:gd name="connsiteX5" fmla="*/ 26633 w 248575"/>
              <a:gd name="connsiteY5" fmla="*/ 177553 h 1003176"/>
              <a:gd name="connsiteX6" fmla="*/ 8878 w 248575"/>
              <a:gd name="connsiteY6" fmla="*/ 230819 h 1003176"/>
              <a:gd name="connsiteX7" fmla="*/ 0 w 248575"/>
              <a:gd name="connsiteY7" fmla="*/ 257452 h 1003176"/>
              <a:gd name="connsiteX8" fmla="*/ 17756 w 248575"/>
              <a:gd name="connsiteY8" fmla="*/ 497149 h 1003176"/>
              <a:gd name="connsiteX9" fmla="*/ 26633 w 248575"/>
              <a:gd name="connsiteY9" fmla="*/ 523782 h 1003176"/>
              <a:gd name="connsiteX10" fmla="*/ 53266 w 248575"/>
              <a:gd name="connsiteY10" fmla="*/ 612559 h 1003176"/>
              <a:gd name="connsiteX11" fmla="*/ 71022 w 248575"/>
              <a:gd name="connsiteY11" fmla="*/ 639192 h 1003176"/>
              <a:gd name="connsiteX12" fmla="*/ 97655 w 248575"/>
              <a:gd name="connsiteY12" fmla="*/ 719091 h 1003176"/>
              <a:gd name="connsiteX13" fmla="*/ 106532 w 248575"/>
              <a:gd name="connsiteY13" fmla="*/ 745724 h 1003176"/>
              <a:gd name="connsiteX14" fmla="*/ 115410 w 248575"/>
              <a:gd name="connsiteY14" fmla="*/ 772357 h 1003176"/>
              <a:gd name="connsiteX15" fmla="*/ 133165 w 248575"/>
              <a:gd name="connsiteY15" fmla="*/ 843378 h 1003176"/>
              <a:gd name="connsiteX16" fmla="*/ 150921 w 248575"/>
              <a:gd name="connsiteY16" fmla="*/ 967666 h 1003176"/>
              <a:gd name="connsiteX17" fmla="*/ 159798 w 248575"/>
              <a:gd name="connsiteY17" fmla="*/ 1003176 h 1003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8575" h="1003176">
                <a:moveTo>
                  <a:pt x="248575" y="0"/>
                </a:moveTo>
                <a:cubicBezTo>
                  <a:pt x="185829" y="12548"/>
                  <a:pt x="218508" y="4104"/>
                  <a:pt x="150921" y="26633"/>
                </a:cubicBezTo>
                <a:lnTo>
                  <a:pt x="124288" y="35510"/>
                </a:lnTo>
                <a:cubicBezTo>
                  <a:pt x="102265" y="101577"/>
                  <a:pt x="136072" y="13393"/>
                  <a:pt x="79899" y="97654"/>
                </a:cubicBezTo>
                <a:lnTo>
                  <a:pt x="44389" y="150920"/>
                </a:lnTo>
                <a:lnTo>
                  <a:pt x="26633" y="177553"/>
                </a:lnTo>
                <a:lnTo>
                  <a:pt x="8878" y="230819"/>
                </a:lnTo>
                <a:lnTo>
                  <a:pt x="0" y="257452"/>
                </a:lnTo>
                <a:cubicBezTo>
                  <a:pt x="3732" y="335817"/>
                  <a:pt x="386" y="418984"/>
                  <a:pt x="17756" y="497149"/>
                </a:cubicBezTo>
                <a:cubicBezTo>
                  <a:pt x="19786" y="506284"/>
                  <a:pt x="24062" y="514784"/>
                  <a:pt x="26633" y="523782"/>
                </a:cubicBezTo>
                <a:cubicBezTo>
                  <a:pt x="32835" y="545491"/>
                  <a:pt x="42720" y="596740"/>
                  <a:pt x="53266" y="612559"/>
                </a:cubicBezTo>
                <a:lnTo>
                  <a:pt x="71022" y="639192"/>
                </a:lnTo>
                <a:lnTo>
                  <a:pt x="97655" y="719091"/>
                </a:lnTo>
                <a:lnTo>
                  <a:pt x="106532" y="745724"/>
                </a:lnTo>
                <a:cubicBezTo>
                  <a:pt x="109491" y="754602"/>
                  <a:pt x="113575" y="763181"/>
                  <a:pt x="115410" y="772357"/>
                </a:cubicBezTo>
                <a:cubicBezTo>
                  <a:pt x="126123" y="825921"/>
                  <a:pt x="119517" y="802430"/>
                  <a:pt x="133165" y="843378"/>
                </a:cubicBezTo>
                <a:cubicBezTo>
                  <a:pt x="138621" y="887028"/>
                  <a:pt x="142387" y="924993"/>
                  <a:pt x="150921" y="967666"/>
                </a:cubicBezTo>
                <a:cubicBezTo>
                  <a:pt x="153314" y="979630"/>
                  <a:pt x="159798" y="1003176"/>
                  <a:pt x="159798" y="1003176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orme libre : forme 18">
            <a:extLst>
              <a:ext uri="{FF2B5EF4-FFF2-40B4-BE49-F238E27FC236}">
                <a16:creationId xmlns:a16="http://schemas.microsoft.com/office/drawing/2014/main" id="{9011BA73-E8D6-4640-9BF2-BDC05AC59F36}"/>
              </a:ext>
            </a:extLst>
          </p:cNvPr>
          <p:cNvSpPr/>
          <p:nvPr/>
        </p:nvSpPr>
        <p:spPr>
          <a:xfrm>
            <a:off x="5832629" y="2885243"/>
            <a:ext cx="479465" cy="62143"/>
          </a:xfrm>
          <a:custGeom>
            <a:avLst/>
            <a:gdLst>
              <a:gd name="connsiteX0" fmla="*/ 0 w 479465"/>
              <a:gd name="connsiteY0" fmla="*/ 0 h 62143"/>
              <a:gd name="connsiteX1" fmla="*/ 62144 w 479465"/>
              <a:gd name="connsiteY1" fmla="*/ 8877 h 62143"/>
              <a:gd name="connsiteX2" fmla="*/ 142043 w 479465"/>
              <a:gd name="connsiteY2" fmla="*/ 35510 h 62143"/>
              <a:gd name="connsiteX3" fmla="*/ 177554 w 479465"/>
              <a:gd name="connsiteY3" fmla="*/ 44388 h 62143"/>
              <a:gd name="connsiteX4" fmla="*/ 204187 w 479465"/>
              <a:gd name="connsiteY4" fmla="*/ 53266 h 62143"/>
              <a:gd name="connsiteX5" fmla="*/ 257453 w 479465"/>
              <a:gd name="connsiteY5" fmla="*/ 62143 h 62143"/>
              <a:gd name="connsiteX6" fmla="*/ 426128 w 479465"/>
              <a:gd name="connsiteY6" fmla="*/ 35510 h 62143"/>
              <a:gd name="connsiteX7" fmla="*/ 452761 w 479465"/>
              <a:gd name="connsiteY7" fmla="*/ 26633 h 62143"/>
              <a:gd name="connsiteX8" fmla="*/ 479394 w 479465"/>
              <a:gd name="connsiteY8" fmla="*/ 8877 h 62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9465" h="62143">
                <a:moveTo>
                  <a:pt x="0" y="0"/>
                </a:moveTo>
                <a:cubicBezTo>
                  <a:pt x="20715" y="2959"/>
                  <a:pt x="41755" y="4172"/>
                  <a:pt x="62144" y="8877"/>
                </a:cubicBezTo>
                <a:cubicBezTo>
                  <a:pt x="177348" y="35463"/>
                  <a:pt x="71124" y="17780"/>
                  <a:pt x="142043" y="35510"/>
                </a:cubicBezTo>
                <a:cubicBezTo>
                  <a:pt x="153880" y="38469"/>
                  <a:pt x="165822" y="41036"/>
                  <a:pt x="177554" y="44388"/>
                </a:cubicBezTo>
                <a:cubicBezTo>
                  <a:pt x="186552" y="46959"/>
                  <a:pt x="195052" y="51236"/>
                  <a:pt x="204187" y="53266"/>
                </a:cubicBezTo>
                <a:cubicBezTo>
                  <a:pt x="221759" y="57171"/>
                  <a:pt x="239698" y="59184"/>
                  <a:pt x="257453" y="62143"/>
                </a:cubicBezTo>
                <a:cubicBezTo>
                  <a:pt x="391532" y="51830"/>
                  <a:pt x="336254" y="65468"/>
                  <a:pt x="426128" y="35510"/>
                </a:cubicBezTo>
                <a:lnTo>
                  <a:pt x="452761" y="26633"/>
                </a:lnTo>
                <a:cubicBezTo>
                  <a:pt x="482201" y="16820"/>
                  <a:pt x="479394" y="27113"/>
                  <a:pt x="479394" y="8877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03F0CBE-948D-4943-BDDA-C22A50E9EC73}"/>
              </a:ext>
            </a:extLst>
          </p:cNvPr>
          <p:cNvSpPr/>
          <p:nvPr/>
        </p:nvSpPr>
        <p:spPr>
          <a:xfrm>
            <a:off x="5663953" y="1669002"/>
            <a:ext cx="1233997" cy="1740023"/>
          </a:xfrm>
          <a:custGeom>
            <a:avLst/>
            <a:gdLst>
              <a:gd name="connsiteX0" fmla="*/ 213064 w 1233997"/>
              <a:gd name="connsiteY0" fmla="*/ 1278384 h 1740023"/>
              <a:gd name="connsiteX1" fmla="*/ 115410 w 1233997"/>
              <a:gd name="connsiteY1" fmla="*/ 1367161 h 1740023"/>
              <a:gd name="connsiteX2" fmla="*/ 97655 w 1233997"/>
              <a:gd name="connsiteY2" fmla="*/ 1393794 h 1740023"/>
              <a:gd name="connsiteX3" fmla="*/ 79899 w 1233997"/>
              <a:gd name="connsiteY3" fmla="*/ 1411549 h 1740023"/>
              <a:gd name="connsiteX4" fmla="*/ 53266 w 1233997"/>
              <a:gd name="connsiteY4" fmla="*/ 1464815 h 1740023"/>
              <a:gd name="connsiteX5" fmla="*/ 35511 w 1233997"/>
              <a:gd name="connsiteY5" fmla="*/ 1482571 h 1740023"/>
              <a:gd name="connsiteX6" fmla="*/ 8878 w 1233997"/>
              <a:gd name="connsiteY6" fmla="*/ 1544715 h 1740023"/>
              <a:gd name="connsiteX7" fmla="*/ 0 w 1233997"/>
              <a:gd name="connsiteY7" fmla="*/ 1571348 h 1740023"/>
              <a:gd name="connsiteX8" fmla="*/ 26633 w 1233997"/>
              <a:gd name="connsiteY8" fmla="*/ 1597981 h 1740023"/>
              <a:gd name="connsiteX9" fmla="*/ 79899 w 1233997"/>
              <a:gd name="connsiteY9" fmla="*/ 1615736 h 1740023"/>
              <a:gd name="connsiteX10" fmla="*/ 159798 w 1233997"/>
              <a:gd name="connsiteY10" fmla="*/ 1633491 h 1740023"/>
              <a:gd name="connsiteX11" fmla="*/ 186431 w 1233997"/>
              <a:gd name="connsiteY11" fmla="*/ 1642369 h 1740023"/>
              <a:gd name="connsiteX12" fmla="*/ 310719 w 1233997"/>
              <a:gd name="connsiteY12" fmla="*/ 1660124 h 1740023"/>
              <a:gd name="connsiteX13" fmla="*/ 408373 w 1233997"/>
              <a:gd name="connsiteY13" fmla="*/ 1669002 h 1740023"/>
              <a:gd name="connsiteX14" fmla="*/ 452762 w 1233997"/>
              <a:gd name="connsiteY14" fmla="*/ 1677880 h 1740023"/>
              <a:gd name="connsiteX15" fmla="*/ 514905 w 1233997"/>
              <a:gd name="connsiteY15" fmla="*/ 1686757 h 1740023"/>
              <a:gd name="connsiteX16" fmla="*/ 541538 w 1233997"/>
              <a:gd name="connsiteY16" fmla="*/ 1695635 h 1740023"/>
              <a:gd name="connsiteX17" fmla="*/ 568171 w 1233997"/>
              <a:gd name="connsiteY17" fmla="*/ 1713390 h 1740023"/>
              <a:gd name="connsiteX18" fmla="*/ 639193 w 1233997"/>
              <a:gd name="connsiteY18" fmla="*/ 1722268 h 1740023"/>
              <a:gd name="connsiteX19" fmla="*/ 674703 w 1233997"/>
              <a:gd name="connsiteY19" fmla="*/ 1731146 h 1740023"/>
              <a:gd name="connsiteX20" fmla="*/ 701336 w 1233997"/>
              <a:gd name="connsiteY20" fmla="*/ 1740023 h 1740023"/>
              <a:gd name="connsiteX21" fmla="*/ 790113 w 1233997"/>
              <a:gd name="connsiteY21" fmla="*/ 1731146 h 1740023"/>
              <a:gd name="connsiteX22" fmla="*/ 825624 w 1233997"/>
              <a:gd name="connsiteY22" fmla="*/ 1722268 h 1740023"/>
              <a:gd name="connsiteX23" fmla="*/ 852257 w 1233997"/>
              <a:gd name="connsiteY23" fmla="*/ 1695635 h 1740023"/>
              <a:gd name="connsiteX24" fmla="*/ 878890 w 1233997"/>
              <a:gd name="connsiteY24" fmla="*/ 1677880 h 1740023"/>
              <a:gd name="connsiteX25" fmla="*/ 923278 w 1233997"/>
              <a:gd name="connsiteY25" fmla="*/ 1642369 h 1740023"/>
              <a:gd name="connsiteX26" fmla="*/ 1012055 w 1233997"/>
              <a:gd name="connsiteY26" fmla="*/ 1615736 h 1740023"/>
              <a:gd name="connsiteX27" fmla="*/ 1056443 w 1233997"/>
              <a:gd name="connsiteY27" fmla="*/ 1580225 h 1740023"/>
              <a:gd name="connsiteX28" fmla="*/ 1118587 w 1233997"/>
              <a:gd name="connsiteY28" fmla="*/ 1535837 h 1740023"/>
              <a:gd name="connsiteX29" fmla="*/ 1145220 w 1233997"/>
              <a:gd name="connsiteY29" fmla="*/ 1491448 h 1740023"/>
              <a:gd name="connsiteX30" fmla="*/ 1198486 w 1233997"/>
              <a:gd name="connsiteY30" fmla="*/ 1420427 h 1740023"/>
              <a:gd name="connsiteX31" fmla="*/ 1207364 w 1233997"/>
              <a:gd name="connsiteY31" fmla="*/ 1393794 h 1740023"/>
              <a:gd name="connsiteX32" fmla="*/ 1225119 w 1233997"/>
              <a:gd name="connsiteY32" fmla="*/ 1225118 h 1740023"/>
              <a:gd name="connsiteX33" fmla="*/ 1233997 w 1233997"/>
              <a:gd name="connsiteY33" fmla="*/ 1171852 h 1740023"/>
              <a:gd name="connsiteX34" fmla="*/ 1225119 w 1233997"/>
              <a:gd name="connsiteY34" fmla="*/ 994299 h 1740023"/>
              <a:gd name="connsiteX35" fmla="*/ 1189608 w 1233997"/>
              <a:gd name="connsiteY35" fmla="*/ 949911 h 1740023"/>
              <a:gd name="connsiteX36" fmla="*/ 1145220 w 1233997"/>
              <a:gd name="connsiteY36" fmla="*/ 896645 h 1740023"/>
              <a:gd name="connsiteX37" fmla="*/ 1100831 w 1233997"/>
              <a:gd name="connsiteY37" fmla="*/ 861134 h 1740023"/>
              <a:gd name="connsiteX38" fmla="*/ 1083076 w 1233997"/>
              <a:gd name="connsiteY38" fmla="*/ 834501 h 1740023"/>
              <a:gd name="connsiteX39" fmla="*/ 1065321 w 1233997"/>
              <a:gd name="connsiteY39" fmla="*/ 772357 h 1740023"/>
              <a:gd name="connsiteX40" fmla="*/ 1047565 w 1233997"/>
              <a:gd name="connsiteY40" fmla="*/ 736847 h 1740023"/>
              <a:gd name="connsiteX41" fmla="*/ 1020932 w 1233997"/>
              <a:gd name="connsiteY41" fmla="*/ 639192 h 1740023"/>
              <a:gd name="connsiteX42" fmla="*/ 1012055 w 1233997"/>
              <a:gd name="connsiteY42" fmla="*/ 612559 h 1740023"/>
              <a:gd name="connsiteX43" fmla="*/ 994299 w 1233997"/>
              <a:gd name="connsiteY43" fmla="*/ 532660 h 1740023"/>
              <a:gd name="connsiteX44" fmla="*/ 914400 w 1233997"/>
              <a:gd name="connsiteY44" fmla="*/ 435006 h 1740023"/>
              <a:gd name="connsiteX45" fmla="*/ 914400 w 1233997"/>
              <a:gd name="connsiteY45" fmla="*/ 435006 h 1740023"/>
              <a:gd name="connsiteX46" fmla="*/ 861134 w 1233997"/>
              <a:gd name="connsiteY46" fmla="*/ 372862 h 1740023"/>
              <a:gd name="connsiteX47" fmla="*/ 861134 w 1233997"/>
              <a:gd name="connsiteY47" fmla="*/ 372862 h 1740023"/>
              <a:gd name="connsiteX48" fmla="*/ 834501 w 1233997"/>
              <a:gd name="connsiteY48" fmla="*/ 337351 h 1740023"/>
              <a:gd name="connsiteX49" fmla="*/ 816746 w 1233997"/>
              <a:gd name="connsiteY49" fmla="*/ 310718 h 1740023"/>
              <a:gd name="connsiteX50" fmla="*/ 745725 w 1233997"/>
              <a:gd name="connsiteY50" fmla="*/ 275208 h 1740023"/>
              <a:gd name="connsiteX51" fmla="*/ 683581 w 1233997"/>
              <a:gd name="connsiteY51" fmla="*/ 248575 h 1740023"/>
              <a:gd name="connsiteX52" fmla="*/ 648070 w 1233997"/>
              <a:gd name="connsiteY52" fmla="*/ 221942 h 1740023"/>
              <a:gd name="connsiteX53" fmla="*/ 585927 w 1233997"/>
              <a:gd name="connsiteY53" fmla="*/ 195309 h 1740023"/>
              <a:gd name="connsiteX54" fmla="*/ 568171 w 1233997"/>
              <a:gd name="connsiteY54" fmla="*/ 177553 h 1740023"/>
              <a:gd name="connsiteX55" fmla="*/ 532661 w 1233997"/>
              <a:gd name="connsiteY55" fmla="*/ 159798 h 1740023"/>
              <a:gd name="connsiteX56" fmla="*/ 514905 w 1233997"/>
              <a:gd name="connsiteY56" fmla="*/ 142043 h 1740023"/>
              <a:gd name="connsiteX57" fmla="*/ 488272 w 1233997"/>
              <a:gd name="connsiteY57" fmla="*/ 124287 h 1740023"/>
              <a:gd name="connsiteX58" fmla="*/ 461639 w 1233997"/>
              <a:gd name="connsiteY58" fmla="*/ 97654 h 1740023"/>
              <a:gd name="connsiteX59" fmla="*/ 435006 w 1233997"/>
              <a:gd name="connsiteY59" fmla="*/ 79899 h 1740023"/>
              <a:gd name="connsiteX60" fmla="*/ 372863 w 1233997"/>
              <a:gd name="connsiteY60" fmla="*/ 17755 h 1740023"/>
              <a:gd name="connsiteX61" fmla="*/ 346230 w 1233997"/>
              <a:gd name="connsiteY61" fmla="*/ 0 h 1740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233997" h="1740023">
                <a:moveTo>
                  <a:pt x="213064" y="1278384"/>
                </a:moveTo>
                <a:cubicBezTo>
                  <a:pt x="185003" y="1300833"/>
                  <a:pt x="134455" y="1338593"/>
                  <a:pt x="115410" y="1367161"/>
                </a:cubicBezTo>
                <a:cubicBezTo>
                  <a:pt x="109492" y="1376039"/>
                  <a:pt x="104320" y="1385463"/>
                  <a:pt x="97655" y="1393794"/>
                </a:cubicBezTo>
                <a:cubicBezTo>
                  <a:pt x="92426" y="1400330"/>
                  <a:pt x="85128" y="1405013"/>
                  <a:pt x="79899" y="1411549"/>
                </a:cubicBezTo>
                <a:cubicBezTo>
                  <a:pt x="26029" y="1478885"/>
                  <a:pt x="92641" y="1399190"/>
                  <a:pt x="53266" y="1464815"/>
                </a:cubicBezTo>
                <a:cubicBezTo>
                  <a:pt x="48960" y="1471992"/>
                  <a:pt x="41429" y="1476652"/>
                  <a:pt x="35511" y="1482571"/>
                </a:cubicBezTo>
                <a:cubicBezTo>
                  <a:pt x="14691" y="1545030"/>
                  <a:pt x="41788" y="1467924"/>
                  <a:pt x="8878" y="1544715"/>
                </a:cubicBezTo>
                <a:cubicBezTo>
                  <a:pt x="5192" y="1553316"/>
                  <a:pt x="2959" y="1562470"/>
                  <a:pt x="0" y="1571348"/>
                </a:cubicBezTo>
                <a:cubicBezTo>
                  <a:pt x="8878" y="1580226"/>
                  <a:pt x="15658" y="1591884"/>
                  <a:pt x="26633" y="1597981"/>
                </a:cubicBezTo>
                <a:cubicBezTo>
                  <a:pt x="42994" y="1607070"/>
                  <a:pt x="62144" y="1609818"/>
                  <a:pt x="79899" y="1615736"/>
                </a:cubicBezTo>
                <a:cubicBezTo>
                  <a:pt x="123612" y="1630307"/>
                  <a:pt x="97295" y="1623075"/>
                  <a:pt x="159798" y="1633491"/>
                </a:cubicBezTo>
                <a:cubicBezTo>
                  <a:pt x="168676" y="1636450"/>
                  <a:pt x="177353" y="1640099"/>
                  <a:pt x="186431" y="1642369"/>
                </a:cubicBezTo>
                <a:cubicBezTo>
                  <a:pt x="229586" y="1653158"/>
                  <a:pt x="264678" y="1655520"/>
                  <a:pt x="310719" y="1660124"/>
                </a:cubicBezTo>
                <a:lnTo>
                  <a:pt x="408373" y="1669002"/>
                </a:lnTo>
                <a:cubicBezTo>
                  <a:pt x="423169" y="1671961"/>
                  <a:pt x="437878" y="1675399"/>
                  <a:pt x="452762" y="1677880"/>
                </a:cubicBezTo>
                <a:cubicBezTo>
                  <a:pt x="473402" y="1681320"/>
                  <a:pt x="494387" y="1682653"/>
                  <a:pt x="514905" y="1686757"/>
                </a:cubicBezTo>
                <a:cubicBezTo>
                  <a:pt x="524081" y="1688592"/>
                  <a:pt x="533168" y="1691450"/>
                  <a:pt x="541538" y="1695635"/>
                </a:cubicBezTo>
                <a:cubicBezTo>
                  <a:pt x="551081" y="1700407"/>
                  <a:pt x="557877" y="1710583"/>
                  <a:pt x="568171" y="1713390"/>
                </a:cubicBezTo>
                <a:cubicBezTo>
                  <a:pt x="591189" y="1719667"/>
                  <a:pt x="615519" y="1719309"/>
                  <a:pt x="639193" y="1722268"/>
                </a:cubicBezTo>
                <a:cubicBezTo>
                  <a:pt x="651030" y="1725227"/>
                  <a:pt x="662971" y="1727794"/>
                  <a:pt x="674703" y="1731146"/>
                </a:cubicBezTo>
                <a:cubicBezTo>
                  <a:pt x="683701" y="1733717"/>
                  <a:pt x="691978" y="1740023"/>
                  <a:pt x="701336" y="1740023"/>
                </a:cubicBezTo>
                <a:cubicBezTo>
                  <a:pt x="731076" y="1740023"/>
                  <a:pt x="760521" y="1734105"/>
                  <a:pt x="790113" y="1731146"/>
                </a:cubicBezTo>
                <a:cubicBezTo>
                  <a:pt x="801950" y="1728187"/>
                  <a:pt x="815030" y="1728322"/>
                  <a:pt x="825624" y="1722268"/>
                </a:cubicBezTo>
                <a:cubicBezTo>
                  <a:pt x="836525" y="1716039"/>
                  <a:pt x="842612" y="1703672"/>
                  <a:pt x="852257" y="1695635"/>
                </a:cubicBezTo>
                <a:cubicBezTo>
                  <a:pt x="860454" y="1688805"/>
                  <a:pt x="870559" y="1684545"/>
                  <a:pt x="878890" y="1677880"/>
                </a:cubicBezTo>
                <a:cubicBezTo>
                  <a:pt x="900921" y="1660255"/>
                  <a:pt x="893847" y="1654982"/>
                  <a:pt x="923278" y="1642369"/>
                </a:cubicBezTo>
                <a:cubicBezTo>
                  <a:pt x="958014" y="1627482"/>
                  <a:pt x="976253" y="1639604"/>
                  <a:pt x="1012055" y="1615736"/>
                </a:cubicBezTo>
                <a:cubicBezTo>
                  <a:pt x="1077906" y="1571836"/>
                  <a:pt x="1005842" y="1622394"/>
                  <a:pt x="1056443" y="1580225"/>
                </a:cubicBezTo>
                <a:cubicBezTo>
                  <a:pt x="1078464" y="1561873"/>
                  <a:pt x="1095525" y="1551211"/>
                  <a:pt x="1118587" y="1535837"/>
                </a:cubicBezTo>
                <a:cubicBezTo>
                  <a:pt x="1135560" y="1484914"/>
                  <a:pt x="1115973" y="1530445"/>
                  <a:pt x="1145220" y="1491448"/>
                </a:cubicBezTo>
                <a:cubicBezTo>
                  <a:pt x="1205447" y="1411145"/>
                  <a:pt x="1157767" y="1461144"/>
                  <a:pt x="1198486" y="1420427"/>
                </a:cubicBezTo>
                <a:cubicBezTo>
                  <a:pt x="1201445" y="1411549"/>
                  <a:pt x="1205334" y="1402929"/>
                  <a:pt x="1207364" y="1393794"/>
                </a:cubicBezTo>
                <a:cubicBezTo>
                  <a:pt x="1221367" y="1330781"/>
                  <a:pt x="1217469" y="1297788"/>
                  <a:pt x="1225119" y="1225118"/>
                </a:cubicBezTo>
                <a:cubicBezTo>
                  <a:pt x="1227003" y="1207217"/>
                  <a:pt x="1231038" y="1189607"/>
                  <a:pt x="1233997" y="1171852"/>
                </a:cubicBezTo>
                <a:cubicBezTo>
                  <a:pt x="1231038" y="1112668"/>
                  <a:pt x="1230253" y="1053334"/>
                  <a:pt x="1225119" y="994299"/>
                </a:cubicBezTo>
                <a:cubicBezTo>
                  <a:pt x="1222224" y="961004"/>
                  <a:pt x="1213359" y="968912"/>
                  <a:pt x="1189608" y="949911"/>
                </a:cubicBezTo>
                <a:cubicBezTo>
                  <a:pt x="1169534" y="933852"/>
                  <a:pt x="1162480" y="917356"/>
                  <a:pt x="1145220" y="896645"/>
                </a:cubicBezTo>
                <a:cubicBezTo>
                  <a:pt x="1129406" y="877669"/>
                  <a:pt x="1122336" y="875470"/>
                  <a:pt x="1100831" y="861134"/>
                </a:cubicBezTo>
                <a:cubicBezTo>
                  <a:pt x="1094913" y="852256"/>
                  <a:pt x="1087848" y="844044"/>
                  <a:pt x="1083076" y="834501"/>
                </a:cubicBezTo>
                <a:cubicBezTo>
                  <a:pt x="1072340" y="813029"/>
                  <a:pt x="1073859" y="795126"/>
                  <a:pt x="1065321" y="772357"/>
                </a:cubicBezTo>
                <a:cubicBezTo>
                  <a:pt x="1060674" y="759966"/>
                  <a:pt x="1052480" y="749134"/>
                  <a:pt x="1047565" y="736847"/>
                </a:cubicBezTo>
                <a:cubicBezTo>
                  <a:pt x="1022175" y="673374"/>
                  <a:pt x="1035789" y="698622"/>
                  <a:pt x="1020932" y="639192"/>
                </a:cubicBezTo>
                <a:cubicBezTo>
                  <a:pt x="1018662" y="630114"/>
                  <a:pt x="1014085" y="621694"/>
                  <a:pt x="1012055" y="612559"/>
                </a:cubicBezTo>
                <a:cubicBezTo>
                  <a:pt x="1008308" y="595695"/>
                  <a:pt x="1005402" y="552646"/>
                  <a:pt x="994299" y="532660"/>
                </a:cubicBezTo>
                <a:cubicBezTo>
                  <a:pt x="964849" y="479650"/>
                  <a:pt x="956554" y="477159"/>
                  <a:pt x="914400" y="435006"/>
                </a:cubicBezTo>
                <a:lnTo>
                  <a:pt x="914400" y="435006"/>
                </a:lnTo>
                <a:cubicBezTo>
                  <a:pt x="887359" y="394444"/>
                  <a:pt x="904190" y="415918"/>
                  <a:pt x="861134" y="372862"/>
                </a:cubicBezTo>
                <a:lnTo>
                  <a:pt x="861134" y="372862"/>
                </a:lnTo>
                <a:cubicBezTo>
                  <a:pt x="852256" y="361025"/>
                  <a:pt x="843101" y="349391"/>
                  <a:pt x="834501" y="337351"/>
                </a:cubicBezTo>
                <a:cubicBezTo>
                  <a:pt x="828299" y="328669"/>
                  <a:pt x="824291" y="318263"/>
                  <a:pt x="816746" y="310718"/>
                </a:cubicBezTo>
                <a:cubicBezTo>
                  <a:pt x="797881" y="291853"/>
                  <a:pt x="768613" y="285381"/>
                  <a:pt x="745725" y="275208"/>
                </a:cubicBezTo>
                <a:cubicBezTo>
                  <a:pt x="679906" y="245955"/>
                  <a:pt x="738282" y="266807"/>
                  <a:pt x="683581" y="248575"/>
                </a:cubicBezTo>
                <a:cubicBezTo>
                  <a:pt x="671744" y="239697"/>
                  <a:pt x="660917" y="229283"/>
                  <a:pt x="648070" y="221942"/>
                </a:cubicBezTo>
                <a:cubicBezTo>
                  <a:pt x="565221" y="174600"/>
                  <a:pt x="691552" y="265726"/>
                  <a:pt x="585927" y="195309"/>
                </a:cubicBezTo>
                <a:cubicBezTo>
                  <a:pt x="578963" y="190666"/>
                  <a:pt x="575135" y="182196"/>
                  <a:pt x="568171" y="177553"/>
                </a:cubicBezTo>
                <a:cubicBezTo>
                  <a:pt x="557160" y="170212"/>
                  <a:pt x="543672" y="167139"/>
                  <a:pt x="532661" y="159798"/>
                </a:cubicBezTo>
                <a:cubicBezTo>
                  <a:pt x="525697" y="155155"/>
                  <a:pt x="521441" y="147272"/>
                  <a:pt x="514905" y="142043"/>
                </a:cubicBezTo>
                <a:cubicBezTo>
                  <a:pt x="506573" y="135378"/>
                  <a:pt x="496469" y="131118"/>
                  <a:pt x="488272" y="124287"/>
                </a:cubicBezTo>
                <a:cubicBezTo>
                  <a:pt x="478627" y="116249"/>
                  <a:pt x="471284" y="105691"/>
                  <a:pt x="461639" y="97654"/>
                </a:cubicBezTo>
                <a:cubicBezTo>
                  <a:pt x="453442" y="90824"/>
                  <a:pt x="442937" y="87037"/>
                  <a:pt x="435006" y="79899"/>
                </a:cubicBezTo>
                <a:cubicBezTo>
                  <a:pt x="413231" y="60302"/>
                  <a:pt x="397238" y="34005"/>
                  <a:pt x="372863" y="17755"/>
                </a:cubicBezTo>
                <a:lnTo>
                  <a:pt x="346230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orme libre : forme 20">
            <a:extLst>
              <a:ext uri="{FF2B5EF4-FFF2-40B4-BE49-F238E27FC236}">
                <a16:creationId xmlns:a16="http://schemas.microsoft.com/office/drawing/2014/main" id="{A64CE965-0E08-401E-B702-0640D87CF868}"/>
              </a:ext>
            </a:extLst>
          </p:cNvPr>
          <p:cNvSpPr/>
          <p:nvPr/>
        </p:nvSpPr>
        <p:spPr>
          <a:xfrm>
            <a:off x="514905" y="1473693"/>
            <a:ext cx="896645" cy="3693111"/>
          </a:xfrm>
          <a:custGeom>
            <a:avLst/>
            <a:gdLst>
              <a:gd name="connsiteX0" fmla="*/ 896645 w 896645"/>
              <a:gd name="connsiteY0" fmla="*/ 0 h 3693111"/>
              <a:gd name="connsiteX1" fmla="*/ 852256 w 896645"/>
              <a:gd name="connsiteY1" fmla="*/ 26633 h 3693111"/>
              <a:gd name="connsiteX2" fmla="*/ 798990 w 896645"/>
              <a:gd name="connsiteY2" fmla="*/ 44389 h 3693111"/>
              <a:gd name="connsiteX3" fmla="*/ 745724 w 896645"/>
              <a:gd name="connsiteY3" fmla="*/ 62144 h 3693111"/>
              <a:gd name="connsiteX4" fmla="*/ 692458 w 896645"/>
              <a:gd name="connsiteY4" fmla="*/ 79899 h 3693111"/>
              <a:gd name="connsiteX5" fmla="*/ 665825 w 896645"/>
              <a:gd name="connsiteY5" fmla="*/ 88777 h 3693111"/>
              <a:gd name="connsiteX6" fmla="*/ 577048 w 896645"/>
              <a:gd name="connsiteY6" fmla="*/ 106532 h 3693111"/>
              <a:gd name="connsiteX7" fmla="*/ 550415 w 896645"/>
              <a:gd name="connsiteY7" fmla="*/ 124288 h 3693111"/>
              <a:gd name="connsiteX8" fmla="*/ 497149 w 896645"/>
              <a:gd name="connsiteY8" fmla="*/ 142043 h 3693111"/>
              <a:gd name="connsiteX9" fmla="*/ 452761 w 896645"/>
              <a:gd name="connsiteY9" fmla="*/ 195309 h 3693111"/>
              <a:gd name="connsiteX10" fmla="*/ 435006 w 896645"/>
              <a:gd name="connsiteY10" fmla="*/ 390618 h 3693111"/>
              <a:gd name="connsiteX11" fmla="*/ 417250 w 896645"/>
              <a:gd name="connsiteY11" fmla="*/ 443884 h 3693111"/>
              <a:gd name="connsiteX12" fmla="*/ 390617 w 896645"/>
              <a:gd name="connsiteY12" fmla="*/ 470517 h 3693111"/>
              <a:gd name="connsiteX13" fmla="*/ 346229 w 896645"/>
              <a:gd name="connsiteY13" fmla="*/ 550416 h 3693111"/>
              <a:gd name="connsiteX14" fmla="*/ 310718 w 896645"/>
              <a:gd name="connsiteY14" fmla="*/ 630315 h 3693111"/>
              <a:gd name="connsiteX15" fmla="*/ 275208 w 896645"/>
              <a:gd name="connsiteY15" fmla="*/ 736847 h 3693111"/>
              <a:gd name="connsiteX16" fmla="*/ 257452 w 896645"/>
              <a:gd name="connsiteY16" fmla="*/ 790113 h 3693111"/>
              <a:gd name="connsiteX17" fmla="*/ 248575 w 896645"/>
              <a:gd name="connsiteY17" fmla="*/ 816746 h 3693111"/>
              <a:gd name="connsiteX18" fmla="*/ 230819 w 896645"/>
              <a:gd name="connsiteY18" fmla="*/ 843379 h 3693111"/>
              <a:gd name="connsiteX19" fmla="*/ 213064 w 896645"/>
              <a:gd name="connsiteY19" fmla="*/ 905523 h 3693111"/>
              <a:gd name="connsiteX20" fmla="*/ 195309 w 896645"/>
              <a:gd name="connsiteY20" fmla="*/ 949911 h 3693111"/>
              <a:gd name="connsiteX21" fmla="*/ 177553 w 896645"/>
              <a:gd name="connsiteY21" fmla="*/ 1003177 h 3693111"/>
              <a:gd name="connsiteX22" fmla="*/ 168676 w 896645"/>
              <a:gd name="connsiteY22" fmla="*/ 1029810 h 3693111"/>
              <a:gd name="connsiteX23" fmla="*/ 159798 w 896645"/>
              <a:gd name="connsiteY23" fmla="*/ 1065321 h 3693111"/>
              <a:gd name="connsiteX24" fmla="*/ 142043 w 896645"/>
              <a:gd name="connsiteY24" fmla="*/ 1109709 h 3693111"/>
              <a:gd name="connsiteX25" fmla="*/ 115410 w 896645"/>
              <a:gd name="connsiteY25" fmla="*/ 1207363 h 3693111"/>
              <a:gd name="connsiteX26" fmla="*/ 97654 w 896645"/>
              <a:gd name="connsiteY26" fmla="*/ 1260629 h 3693111"/>
              <a:gd name="connsiteX27" fmla="*/ 79899 w 896645"/>
              <a:gd name="connsiteY27" fmla="*/ 1384917 h 3693111"/>
              <a:gd name="connsiteX28" fmla="*/ 88777 w 896645"/>
              <a:gd name="connsiteY28" fmla="*/ 1633491 h 3693111"/>
              <a:gd name="connsiteX29" fmla="*/ 97654 w 896645"/>
              <a:gd name="connsiteY29" fmla="*/ 1704513 h 3693111"/>
              <a:gd name="connsiteX30" fmla="*/ 115410 w 896645"/>
              <a:gd name="connsiteY30" fmla="*/ 1873189 h 3693111"/>
              <a:gd name="connsiteX31" fmla="*/ 106532 w 896645"/>
              <a:gd name="connsiteY31" fmla="*/ 2104008 h 3693111"/>
              <a:gd name="connsiteX32" fmla="*/ 88777 w 896645"/>
              <a:gd name="connsiteY32" fmla="*/ 2228295 h 3693111"/>
              <a:gd name="connsiteX33" fmla="*/ 88777 w 896645"/>
              <a:gd name="connsiteY33" fmla="*/ 2760956 h 3693111"/>
              <a:gd name="connsiteX34" fmla="*/ 79899 w 896645"/>
              <a:gd name="connsiteY34" fmla="*/ 2814222 h 3693111"/>
              <a:gd name="connsiteX35" fmla="*/ 62144 w 896645"/>
              <a:gd name="connsiteY35" fmla="*/ 2911876 h 3693111"/>
              <a:gd name="connsiteX36" fmla="*/ 53266 w 896645"/>
              <a:gd name="connsiteY36" fmla="*/ 2982897 h 3693111"/>
              <a:gd name="connsiteX37" fmla="*/ 26633 w 896645"/>
              <a:gd name="connsiteY37" fmla="*/ 3089429 h 3693111"/>
              <a:gd name="connsiteX38" fmla="*/ 8878 w 896645"/>
              <a:gd name="connsiteY38" fmla="*/ 3320249 h 3693111"/>
              <a:gd name="connsiteX39" fmla="*/ 0 w 896645"/>
              <a:gd name="connsiteY39" fmla="*/ 3435658 h 3693111"/>
              <a:gd name="connsiteX40" fmla="*/ 17755 w 896645"/>
              <a:gd name="connsiteY40" fmla="*/ 3604334 h 3693111"/>
              <a:gd name="connsiteX41" fmla="*/ 26633 w 896645"/>
              <a:gd name="connsiteY41" fmla="*/ 3639845 h 3693111"/>
              <a:gd name="connsiteX42" fmla="*/ 35511 w 896645"/>
              <a:gd name="connsiteY42" fmla="*/ 3666478 h 3693111"/>
              <a:gd name="connsiteX43" fmla="*/ 88777 w 896645"/>
              <a:gd name="connsiteY43" fmla="*/ 3675356 h 3693111"/>
              <a:gd name="connsiteX44" fmla="*/ 177553 w 896645"/>
              <a:gd name="connsiteY44" fmla="*/ 3693111 h 3693111"/>
              <a:gd name="connsiteX45" fmla="*/ 319596 w 896645"/>
              <a:gd name="connsiteY45" fmla="*/ 3684233 h 3693111"/>
              <a:gd name="connsiteX46" fmla="*/ 381740 w 896645"/>
              <a:gd name="connsiteY46" fmla="*/ 3666478 h 3693111"/>
              <a:gd name="connsiteX47" fmla="*/ 408373 w 896645"/>
              <a:gd name="connsiteY47" fmla="*/ 3648723 h 3693111"/>
              <a:gd name="connsiteX48" fmla="*/ 435006 w 896645"/>
              <a:gd name="connsiteY48" fmla="*/ 3639845 h 3693111"/>
              <a:gd name="connsiteX49" fmla="*/ 470516 w 896645"/>
              <a:gd name="connsiteY49" fmla="*/ 3622090 h 3693111"/>
              <a:gd name="connsiteX50" fmla="*/ 550415 w 896645"/>
              <a:gd name="connsiteY50" fmla="*/ 3577701 h 3693111"/>
              <a:gd name="connsiteX51" fmla="*/ 648070 w 896645"/>
              <a:gd name="connsiteY51" fmla="*/ 3542190 h 3693111"/>
              <a:gd name="connsiteX52" fmla="*/ 674703 w 896645"/>
              <a:gd name="connsiteY52" fmla="*/ 3524435 h 3693111"/>
              <a:gd name="connsiteX53" fmla="*/ 745724 w 896645"/>
              <a:gd name="connsiteY53" fmla="*/ 3488924 h 3693111"/>
              <a:gd name="connsiteX54" fmla="*/ 639192 w 896645"/>
              <a:gd name="connsiteY54" fmla="*/ 3480047 h 3693111"/>
              <a:gd name="connsiteX55" fmla="*/ 603681 w 896645"/>
              <a:gd name="connsiteY55" fmla="*/ 3506680 h 3693111"/>
              <a:gd name="connsiteX56" fmla="*/ 577048 w 896645"/>
              <a:gd name="connsiteY56" fmla="*/ 3533313 h 3693111"/>
              <a:gd name="connsiteX57" fmla="*/ 594804 w 896645"/>
              <a:gd name="connsiteY57" fmla="*/ 3480047 h 3693111"/>
              <a:gd name="connsiteX58" fmla="*/ 621437 w 896645"/>
              <a:gd name="connsiteY58" fmla="*/ 3382392 h 3693111"/>
              <a:gd name="connsiteX59" fmla="*/ 630314 w 896645"/>
              <a:gd name="connsiteY59" fmla="*/ 3346882 h 3693111"/>
              <a:gd name="connsiteX60" fmla="*/ 648070 w 896645"/>
              <a:gd name="connsiteY60" fmla="*/ 3320249 h 3693111"/>
              <a:gd name="connsiteX61" fmla="*/ 656947 w 896645"/>
              <a:gd name="connsiteY61" fmla="*/ 3249227 h 3693111"/>
              <a:gd name="connsiteX62" fmla="*/ 665825 w 896645"/>
              <a:gd name="connsiteY62" fmla="*/ 3178206 h 3693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896645" h="3693111">
                <a:moveTo>
                  <a:pt x="896645" y="0"/>
                </a:moveTo>
                <a:cubicBezTo>
                  <a:pt x="881849" y="8878"/>
                  <a:pt x="867965" y="19493"/>
                  <a:pt x="852256" y="26633"/>
                </a:cubicBezTo>
                <a:cubicBezTo>
                  <a:pt x="835218" y="34378"/>
                  <a:pt x="816745" y="38471"/>
                  <a:pt x="798990" y="44389"/>
                </a:cubicBezTo>
                <a:lnTo>
                  <a:pt x="745724" y="62144"/>
                </a:lnTo>
                <a:lnTo>
                  <a:pt x="692458" y="79899"/>
                </a:lnTo>
                <a:cubicBezTo>
                  <a:pt x="683580" y="82858"/>
                  <a:pt x="675056" y="87239"/>
                  <a:pt x="665825" y="88777"/>
                </a:cubicBezTo>
                <a:cubicBezTo>
                  <a:pt x="600524" y="99661"/>
                  <a:pt x="630022" y="93290"/>
                  <a:pt x="577048" y="106532"/>
                </a:cubicBezTo>
                <a:cubicBezTo>
                  <a:pt x="568170" y="112451"/>
                  <a:pt x="560165" y="119955"/>
                  <a:pt x="550415" y="124288"/>
                </a:cubicBezTo>
                <a:cubicBezTo>
                  <a:pt x="533312" y="131889"/>
                  <a:pt x="497149" y="142043"/>
                  <a:pt x="497149" y="142043"/>
                </a:cubicBezTo>
                <a:cubicBezTo>
                  <a:pt x="489331" y="149861"/>
                  <a:pt x="455079" y="180631"/>
                  <a:pt x="452761" y="195309"/>
                </a:cubicBezTo>
                <a:cubicBezTo>
                  <a:pt x="439009" y="282403"/>
                  <a:pt x="453105" y="318223"/>
                  <a:pt x="435006" y="390618"/>
                </a:cubicBezTo>
                <a:cubicBezTo>
                  <a:pt x="430467" y="408775"/>
                  <a:pt x="430484" y="430650"/>
                  <a:pt x="417250" y="443884"/>
                </a:cubicBezTo>
                <a:lnTo>
                  <a:pt x="390617" y="470517"/>
                </a:lnTo>
                <a:cubicBezTo>
                  <a:pt x="368892" y="535694"/>
                  <a:pt x="386096" y="510549"/>
                  <a:pt x="346229" y="550416"/>
                </a:cubicBezTo>
                <a:cubicBezTo>
                  <a:pt x="325100" y="613804"/>
                  <a:pt x="338856" y="588110"/>
                  <a:pt x="310718" y="630315"/>
                </a:cubicBezTo>
                <a:lnTo>
                  <a:pt x="275208" y="736847"/>
                </a:lnTo>
                <a:lnTo>
                  <a:pt x="257452" y="790113"/>
                </a:lnTo>
                <a:cubicBezTo>
                  <a:pt x="254493" y="798991"/>
                  <a:pt x="253766" y="808960"/>
                  <a:pt x="248575" y="816746"/>
                </a:cubicBezTo>
                <a:lnTo>
                  <a:pt x="230819" y="843379"/>
                </a:lnTo>
                <a:cubicBezTo>
                  <a:pt x="223822" y="871370"/>
                  <a:pt x="222618" y="880045"/>
                  <a:pt x="213064" y="905523"/>
                </a:cubicBezTo>
                <a:cubicBezTo>
                  <a:pt x="207469" y="920444"/>
                  <a:pt x="200755" y="934935"/>
                  <a:pt x="195309" y="949911"/>
                </a:cubicBezTo>
                <a:cubicBezTo>
                  <a:pt x="188913" y="967500"/>
                  <a:pt x="183471" y="985422"/>
                  <a:pt x="177553" y="1003177"/>
                </a:cubicBezTo>
                <a:cubicBezTo>
                  <a:pt x="174594" y="1012055"/>
                  <a:pt x="170946" y="1020732"/>
                  <a:pt x="168676" y="1029810"/>
                </a:cubicBezTo>
                <a:cubicBezTo>
                  <a:pt x="165717" y="1041647"/>
                  <a:pt x="163656" y="1053746"/>
                  <a:pt x="159798" y="1065321"/>
                </a:cubicBezTo>
                <a:cubicBezTo>
                  <a:pt x="154759" y="1080439"/>
                  <a:pt x="147638" y="1094788"/>
                  <a:pt x="142043" y="1109709"/>
                </a:cubicBezTo>
                <a:cubicBezTo>
                  <a:pt x="118995" y="1171171"/>
                  <a:pt x="152263" y="1096809"/>
                  <a:pt x="115410" y="1207363"/>
                </a:cubicBezTo>
                <a:lnTo>
                  <a:pt x="97654" y="1260629"/>
                </a:lnTo>
                <a:cubicBezTo>
                  <a:pt x="91736" y="1302058"/>
                  <a:pt x="78405" y="1343094"/>
                  <a:pt x="79899" y="1384917"/>
                </a:cubicBezTo>
                <a:cubicBezTo>
                  <a:pt x="82858" y="1467775"/>
                  <a:pt x="84178" y="1550708"/>
                  <a:pt x="88777" y="1633491"/>
                </a:cubicBezTo>
                <a:cubicBezTo>
                  <a:pt x="90100" y="1657312"/>
                  <a:pt x="95280" y="1680773"/>
                  <a:pt x="97654" y="1704513"/>
                </a:cubicBezTo>
                <a:cubicBezTo>
                  <a:pt x="115344" y="1881412"/>
                  <a:pt x="97339" y="1746693"/>
                  <a:pt x="115410" y="1873189"/>
                </a:cubicBezTo>
                <a:cubicBezTo>
                  <a:pt x="112451" y="1950129"/>
                  <a:pt x="111054" y="2027144"/>
                  <a:pt x="106532" y="2104008"/>
                </a:cubicBezTo>
                <a:cubicBezTo>
                  <a:pt x="104512" y="2138339"/>
                  <a:pt x="94717" y="2192653"/>
                  <a:pt x="88777" y="2228295"/>
                </a:cubicBezTo>
                <a:cubicBezTo>
                  <a:pt x="98259" y="2493822"/>
                  <a:pt x="103415" y="2482820"/>
                  <a:pt x="88777" y="2760956"/>
                </a:cubicBezTo>
                <a:cubicBezTo>
                  <a:pt x="87831" y="2778931"/>
                  <a:pt x="82445" y="2796403"/>
                  <a:pt x="79899" y="2814222"/>
                </a:cubicBezTo>
                <a:cubicBezTo>
                  <a:pt x="67350" y="2902059"/>
                  <a:pt x="79549" y="2859656"/>
                  <a:pt x="62144" y="2911876"/>
                </a:cubicBezTo>
                <a:cubicBezTo>
                  <a:pt x="59185" y="2935550"/>
                  <a:pt x="57945" y="2959502"/>
                  <a:pt x="53266" y="2982897"/>
                </a:cubicBezTo>
                <a:cubicBezTo>
                  <a:pt x="33650" y="3080979"/>
                  <a:pt x="38137" y="3008907"/>
                  <a:pt x="26633" y="3089429"/>
                </a:cubicBezTo>
                <a:cubicBezTo>
                  <a:pt x="14410" y="3174985"/>
                  <a:pt x="15152" y="3226130"/>
                  <a:pt x="8878" y="3320249"/>
                </a:cubicBezTo>
                <a:cubicBezTo>
                  <a:pt x="6312" y="3358747"/>
                  <a:pt x="2959" y="3397188"/>
                  <a:pt x="0" y="3435658"/>
                </a:cubicBezTo>
                <a:cubicBezTo>
                  <a:pt x="7486" y="3540453"/>
                  <a:pt x="1629" y="3531767"/>
                  <a:pt x="17755" y="3604334"/>
                </a:cubicBezTo>
                <a:cubicBezTo>
                  <a:pt x="20402" y="3616245"/>
                  <a:pt x="23281" y="3628113"/>
                  <a:pt x="26633" y="3639845"/>
                </a:cubicBezTo>
                <a:cubicBezTo>
                  <a:pt x="29204" y="3648843"/>
                  <a:pt x="27386" y="3661835"/>
                  <a:pt x="35511" y="3666478"/>
                </a:cubicBezTo>
                <a:cubicBezTo>
                  <a:pt x="51140" y="3675409"/>
                  <a:pt x="71126" y="3671826"/>
                  <a:pt x="88777" y="3675356"/>
                </a:cubicBezTo>
                <a:cubicBezTo>
                  <a:pt x="221211" y="3701842"/>
                  <a:pt x="-4978" y="3662688"/>
                  <a:pt x="177553" y="3693111"/>
                </a:cubicBezTo>
                <a:cubicBezTo>
                  <a:pt x="224901" y="3690152"/>
                  <a:pt x="272391" y="3688953"/>
                  <a:pt x="319596" y="3684233"/>
                </a:cubicBezTo>
                <a:cubicBezTo>
                  <a:pt x="326711" y="3683522"/>
                  <a:pt x="372273" y="3671211"/>
                  <a:pt x="381740" y="3666478"/>
                </a:cubicBezTo>
                <a:cubicBezTo>
                  <a:pt x="391283" y="3661706"/>
                  <a:pt x="398830" y="3653495"/>
                  <a:pt x="408373" y="3648723"/>
                </a:cubicBezTo>
                <a:cubicBezTo>
                  <a:pt x="416743" y="3644538"/>
                  <a:pt x="426405" y="3643531"/>
                  <a:pt x="435006" y="3639845"/>
                </a:cubicBezTo>
                <a:cubicBezTo>
                  <a:pt x="447170" y="3634632"/>
                  <a:pt x="458948" y="3628517"/>
                  <a:pt x="470516" y="3622090"/>
                </a:cubicBezTo>
                <a:cubicBezTo>
                  <a:pt x="499464" y="3606008"/>
                  <a:pt x="520017" y="3589860"/>
                  <a:pt x="550415" y="3577701"/>
                </a:cubicBezTo>
                <a:cubicBezTo>
                  <a:pt x="591864" y="3561121"/>
                  <a:pt x="609239" y="3561605"/>
                  <a:pt x="648070" y="3542190"/>
                </a:cubicBezTo>
                <a:cubicBezTo>
                  <a:pt x="657613" y="3537418"/>
                  <a:pt x="665336" y="3529544"/>
                  <a:pt x="674703" y="3524435"/>
                </a:cubicBezTo>
                <a:cubicBezTo>
                  <a:pt x="697939" y="3511761"/>
                  <a:pt x="745724" y="3488924"/>
                  <a:pt x="745724" y="3488924"/>
                </a:cubicBezTo>
                <a:cubicBezTo>
                  <a:pt x="675381" y="3465477"/>
                  <a:pt x="710919" y="3468092"/>
                  <a:pt x="639192" y="3480047"/>
                </a:cubicBezTo>
                <a:cubicBezTo>
                  <a:pt x="627355" y="3488925"/>
                  <a:pt x="614915" y="3497051"/>
                  <a:pt x="603681" y="3506680"/>
                </a:cubicBezTo>
                <a:cubicBezTo>
                  <a:pt x="594149" y="3514851"/>
                  <a:pt x="581018" y="3545224"/>
                  <a:pt x="577048" y="3533313"/>
                </a:cubicBezTo>
                <a:lnTo>
                  <a:pt x="594804" y="3480047"/>
                </a:lnTo>
                <a:cubicBezTo>
                  <a:pt x="611393" y="3430281"/>
                  <a:pt x="601423" y="3462447"/>
                  <a:pt x="621437" y="3382392"/>
                </a:cubicBezTo>
                <a:cubicBezTo>
                  <a:pt x="624396" y="3370555"/>
                  <a:pt x="623546" y="3357034"/>
                  <a:pt x="630314" y="3346882"/>
                </a:cubicBezTo>
                <a:lnTo>
                  <a:pt x="648070" y="3320249"/>
                </a:lnTo>
                <a:cubicBezTo>
                  <a:pt x="651029" y="3296575"/>
                  <a:pt x="653573" y="3272845"/>
                  <a:pt x="656947" y="3249227"/>
                </a:cubicBezTo>
                <a:cubicBezTo>
                  <a:pt x="666798" y="3180268"/>
                  <a:pt x="665825" y="3217201"/>
                  <a:pt x="665825" y="3178206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Forme libre : forme 21">
            <a:extLst>
              <a:ext uri="{FF2B5EF4-FFF2-40B4-BE49-F238E27FC236}">
                <a16:creationId xmlns:a16="http://schemas.microsoft.com/office/drawing/2014/main" id="{E70F1FCC-EEBC-407D-BF79-6F39A71D8F7E}"/>
              </a:ext>
            </a:extLst>
          </p:cNvPr>
          <p:cNvSpPr/>
          <p:nvPr/>
        </p:nvSpPr>
        <p:spPr>
          <a:xfrm>
            <a:off x="1145219" y="417250"/>
            <a:ext cx="949911" cy="1279565"/>
          </a:xfrm>
          <a:custGeom>
            <a:avLst/>
            <a:gdLst>
              <a:gd name="connsiteX0" fmla="*/ 426129 w 949911"/>
              <a:gd name="connsiteY0" fmla="*/ 994300 h 1279565"/>
              <a:gd name="connsiteX1" fmla="*/ 435006 w 949911"/>
              <a:gd name="connsiteY1" fmla="*/ 1100832 h 1279565"/>
              <a:gd name="connsiteX2" fmla="*/ 417251 w 949911"/>
              <a:gd name="connsiteY2" fmla="*/ 1127465 h 1279565"/>
              <a:gd name="connsiteX3" fmla="*/ 363985 w 949911"/>
              <a:gd name="connsiteY3" fmla="*/ 1145220 h 1279565"/>
              <a:gd name="connsiteX4" fmla="*/ 390618 w 949911"/>
              <a:gd name="connsiteY4" fmla="*/ 1216241 h 1279565"/>
              <a:gd name="connsiteX5" fmla="*/ 408373 w 949911"/>
              <a:gd name="connsiteY5" fmla="*/ 1233997 h 1279565"/>
              <a:gd name="connsiteX6" fmla="*/ 461639 w 949911"/>
              <a:gd name="connsiteY6" fmla="*/ 1251752 h 1279565"/>
              <a:gd name="connsiteX7" fmla="*/ 479395 w 949911"/>
              <a:gd name="connsiteY7" fmla="*/ 1269507 h 1279565"/>
              <a:gd name="connsiteX8" fmla="*/ 603682 w 949911"/>
              <a:gd name="connsiteY8" fmla="*/ 1269507 h 1279565"/>
              <a:gd name="connsiteX9" fmla="*/ 656948 w 949911"/>
              <a:gd name="connsiteY9" fmla="*/ 1251752 h 1279565"/>
              <a:gd name="connsiteX10" fmla="*/ 683581 w 949911"/>
              <a:gd name="connsiteY10" fmla="*/ 1242874 h 1279565"/>
              <a:gd name="connsiteX11" fmla="*/ 736847 w 949911"/>
              <a:gd name="connsiteY11" fmla="*/ 1216241 h 1279565"/>
              <a:gd name="connsiteX12" fmla="*/ 763480 w 949911"/>
              <a:gd name="connsiteY12" fmla="*/ 1162975 h 1279565"/>
              <a:gd name="connsiteX13" fmla="*/ 772358 w 949911"/>
              <a:gd name="connsiteY13" fmla="*/ 1136342 h 1279565"/>
              <a:gd name="connsiteX14" fmla="*/ 763480 w 949911"/>
              <a:gd name="connsiteY14" fmla="*/ 1083076 h 1279565"/>
              <a:gd name="connsiteX15" fmla="*/ 745725 w 949911"/>
              <a:gd name="connsiteY15" fmla="*/ 1012055 h 1279565"/>
              <a:gd name="connsiteX16" fmla="*/ 754602 w 949911"/>
              <a:gd name="connsiteY16" fmla="*/ 985422 h 1279565"/>
              <a:gd name="connsiteX17" fmla="*/ 798991 w 949911"/>
              <a:gd name="connsiteY17" fmla="*/ 949911 h 1279565"/>
              <a:gd name="connsiteX18" fmla="*/ 825624 w 949911"/>
              <a:gd name="connsiteY18" fmla="*/ 905523 h 1279565"/>
              <a:gd name="connsiteX19" fmla="*/ 861134 w 949911"/>
              <a:gd name="connsiteY19" fmla="*/ 852257 h 1279565"/>
              <a:gd name="connsiteX20" fmla="*/ 870012 w 949911"/>
              <a:gd name="connsiteY20" fmla="*/ 816746 h 1279565"/>
              <a:gd name="connsiteX21" fmla="*/ 887767 w 949911"/>
              <a:gd name="connsiteY21" fmla="*/ 763480 h 1279565"/>
              <a:gd name="connsiteX22" fmla="*/ 905523 w 949911"/>
              <a:gd name="connsiteY22" fmla="*/ 710214 h 1279565"/>
              <a:gd name="connsiteX23" fmla="*/ 914400 w 949911"/>
              <a:gd name="connsiteY23" fmla="*/ 683581 h 1279565"/>
              <a:gd name="connsiteX24" fmla="*/ 923278 w 949911"/>
              <a:gd name="connsiteY24" fmla="*/ 656948 h 1279565"/>
              <a:gd name="connsiteX25" fmla="*/ 932156 w 949911"/>
              <a:gd name="connsiteY25" fmla="*/ 612560 h 1279565"/>
              <a:gd name="connsiteX26" fmla="*/ 941033 w 949911"/>
              <a:gd name="connsiteY26" fmla="*/ 585927 h 1279565"/>
              <a:gd name="connsiteX27" fmla="*/ 949911 w 949911"/>
              <a:gd name="connsiteY27" fmla="*/ 550416 h 1279565"/>
              <a:gd name="connsiteX28" fmla="*/ 932156 w 949911"/>
              <a:gd name="connsiteY28" fmla="*/ 248575 h 1279565"/>
              <a:gd name="connsiteX29" fmla="*/ 914400 w 949911"/>
              <a:gd name="connsiteY29" fmla="*/ 221942 h 1279565"/>
              <a:gd name="connsiteX30" fmla="*/ 887767 w 949911"/>
              <a:gd name="connsiteY30" fmla="*/ 186432 h 1279565"/>
              <a:gd name="connsiteX31" fmla="*/ 870012 w 949911"/>
              <a:gd name="connsiteY31" fmla="*/ 150921 h 1279565"/>
              <a:gd name="connsiteX32" fmla="*/ 807868 w 949911"/>
              <a:gd name="connsiteY32" fmla="*/ 88777 h 1279565"/>
              <a:gd name="connsiteX33" fmla="*/ 754602 w 949911"/>
              <a:gd name="connsiteY33" fmla="*/ 44389 h 1279565"/>
              <a:gd name="connsiteX34" fmla="*/ 701336 w 949911"/>
              <a:gd name="connsiteY34" fmla="*/ 26633 h 1279565"/>
              <a:gd name="connsiteX35" fmla="*/ 674703 w 949911"/>
              <a:gd name="connsiteY35" fmla="*/ 17756 h 1279565"/>
              <a:gd name="connsiteX36" fmla="*/ 648070 w 949911"/>
              <a:gd name="connsiteY36" fmla="*/ 8878 h 1279565"/>
              <a:gd name="connsiteX37" fmla="*/ 506028 w 949911"/>
              <a:gd name="connsiteY37" fmla="*/ 0 h 1279565"/>
              <a:gd name="connsiteX38" fmla="*/ 292964 w 949911"/>
              <a:gd name="connsiteY38" fmla="*/ 8878 h 1279565"/>
              <a:gd name="connsiteX39" fmla="*/ 213064 w 949911"/>
              <a:gd name="connsiteY39" fmla="*/ 35511 h 1279565"/>
              <a:gd name="connsiteX40" fmla="*/ 186431 w 949911"/>
              <a:gd name="connsiteY40" fmla="*/ 44389 h 1279565"/>
              <a:gd name="connsiteX41" fmla="*/ 168676 w 949911"/>
              <a:gd name="connsiteY41" fmla="*/ 71022 h 1279565"/>
              <a:gd name="connsiteX42" fmla="*/ 142043 w 949911"/>
              <a:gd name="connsiteY42" fmla="*/ 124288 h 1279565"/>
              <a:gd name="connsiteX43" fmla="*/ 115410 w 949911"/>
              <a:gd name="connsiteY43" fmla="*/ 142043 h 1279565"/>
              <a:gd name="connsiteX44" fmla="*/ 62144 w 949911"/>
              <a:gd name="connsiteY44" fmla="*/ 213065 h 1279565"/>
              <a:gd name="connsiteX45" fmla="*/ 44389 w 949911"/>
              <a:gd name="connsiteY45" fmla="*/ 266331 h 1279565"/>
              <a:gd name="connsiteX46" fmla="*/ 26633 w 949911"/>
              <a:gd name="connsiteY46" fmla="*/ 417251 h 1279565"/>
              <a:gd name="connsiteX47" fmla="*/ 8878 w 949911"/>
              <a:gd name="connsiteY47" fmla="*/ 443884 h 1279565"/>
              <a:gd name="connsiteX48" fmla="*/ 0 w 949911"/>
              <a:gd name="connsiteY48" fmla="*/ 470517 h 1279565"/>
              <a:gd name="connsiteX49" fmla="*/ 8878 w 949911"/>
              <a:gd name="connsiteY49" fmla="*/ 630315 h 1279565"/>
              <a:gd name="connsiteX50" fmla="*/ 17756 w 949911"/>
              <a:gd name="connsiteY50" fmla="*/ 674703 h 1279565"/>
              <a:gd name="connsiteX51" fmla="*/ 53266 w 949911"/>
              <a:gd name="connsiteY51" fmla="*/ 727969 h 1279565"/>
              <a:gd name="connsiteX52" fmla="*/ 88777 w 949911"/>
              <a:gd name="connsiteY52" fmla="*/ 772358 h 1279565"/>
              <a:gd name="connsiteX53" fmla="*/ 150921 w 949911"/>
              <a:gd name="connsiteY53" fmla="*/ 852257 h 1279565"/>
              <a:gd name="connsiteX54" fmla="*/ 168676 w 949911"/>
              <a:gd name="connsiteY54" fmla="*/ 878890 h 1279565"/>
              <a:gd name="connsiteX55" fmla="*/ 186431 w 949911"/>
              <a:gd name="connsiteY55" fmla="*/ 932156 h 1279565"/>
              <a:gd name="connsiteX56" fmla="*/ 221942 w 949911"/>
              <a:gd name="connsiteY56" fmla="*/ 976544 h 1279565"/>
              <a:gd name="connsiteX57" fmla="*/ 230820 w 949911"/>
              <a:gd name="connsiteY57" fmla="*/ 1003177 h 1279565"/>
              <a:gd name="connsiteX58" fmla="*/ 248575 w 949911"/>
              <a:gd name="connsiteY58" fmla="*/ 1047566 h 127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949911" h="1279565">
                <a:moveTo>
                  <a:pt x="426129" y="994300"/>
                </a:moveTo>
                <a:cubicBezTo>
                  <a:pt x="446327" y="1044795"/>
                  <a:pt x="453134" y="1040404"/>
                  <a:pt x="435006" y="1100832"/>
                </a:cubicBezTo>
                <a:cubicBezTo>
                  <a:pt x="431940" y="1111052"/>
                  <a:pt x="426299" y="1121810"/>
                  <a:pt x="417251" y="1127465"/>
                </a:cubicBezTo>
                <a:cubicBezTo>
                  <a:pt x="401380" y="1137384"/>
                  <a:pt x="363985" y="1145220"/>
                  <a:pt x="363985" y="1145220"/>
                </a:cubicBezTo>
                <a:cubicBezTo>
                  <a:pt x="372492" y="1187755"/>
                  <a:pt x="366235" y="1185761"/>
                  <a:pt x="390618" y="1216241"/>
                </a:cubicBezTo>
                <a:cubicBezTo>
                  <a:pt x="395847" y="1222777"/>
                  <a:pt x="400887" y="1230254"/>
                  <a:pt x="408373" y="1233997"/>
                </a:cubicBezTo>
                <a:cubicBezTo>
                  <a:pt x="425113" y="1242367"/>
                  <a:pt x="461639" y="1251752"/>
                  <a:pt x="461639" y="1251752"/>
                </a:cubicBezTo>
                <a:cubicBezTo>
                  <a:pt x="467558" y="1257670"/>
                  <a:pt x="472218" y="1265201"/>
                  <a:pt x="479395" y="1269507"/>
                </a:cubicBezTo>
                <a:cubicBezTo>
                  <a:pt x="514790" y="1290744"/>
                  <a:pt x="574409" y="1272168"/>
                  <a:pt x="603682" y="1269507"/>
                </a:cubicBezTo>
                <a:lnTo>
                  <a:pt x="656948" y="1251752"/>
                </a:lnTo>
                <a:cubicBezTo>
                  <a:pt x="665826" y="1248793"/>
                  <a:pt x="675795" y="1248065"/>
                  <a:pt x="683581" y="1242874"/>
                </a:cubicBezTo>
                <a:cubicBezTo>
                  <a:pt x="718000" y="1219928"/>
                  <a:pt x="700092" y="1228493"/>
                  <a:pt x="736847" y="1216241"/>
                </a:cubicBezTo>
                <a:cubicBezTo>
                  <a:pt x="759162" y="1149298"/>
                  <a:pt x="729061" y="1231814"/>
                  <a:pt x="763480" y="1162975"/>
                </a:cubicBezTo>
                <a:cubicBezTo>
                  <a:pt x="767665" y="1154605"/>
                  <a:pt x="769399" y="1145220"/>
                  <a:pt x="772358" y="1136342"/>
                </a:cubicBezTo>
                <a:cubicBezTo>
                  <a:pt x="769399" y="1118587"/>
                  <a:pt x="767252" y="1100677"/>
                  <a:pt x="763480" y="1083076"/>
                </a:cubicBezTo>
                <a:cubicBezTo>
                  <a:pt x="758367" y="1059215"/>
                  <a:pt x="745725" y="1012055"/>
                  <a:pt x="745725" y="1012055"/>
                </a:cubicBezTo>
                <a:cubicBezTo>
                  <a:pt x="748684" y="1003177"/>
                  <a:pt x="749787" y="993446"/>
                  <a:pt x="754602" y="985422"/>
                </a:cubicBezTo>
                <a:cubicBezTo>
                  <a:pt x="763034" y="971369"/>
                  <a:pt x="786898" y="957974"/>
                  <a:pt x="798991" y="949911"/>
                </a:cubicBezTo>
                <a:cubicBezTo>
                  <a:pt x="815965" y="898986"/>
                  <a:pt x="796376" y="944520"/>
                  <a:pt x="825624" y="905523"/>
                </a:cubicBezTo>
                <a:cubicBezTo>
                  <a:pt x="838428" y="888452"/>
                  <a:pt x="861134" y="852257"/>
                  <a:pt x="861134" y="852257"/>
                </a:cubicBezTo>
                <a:cubicBezTo>
                  <a:pt x="864093" y="840420"/>
                  <a:pt x="866506" y="828433"/>
                  <a:pt x="870012" y="816746"/>
                </a:cubicBezTo>
                <a:cubicBezTo>
                  <a:pt x="875390" y="798820"/>
                  <a:pt x="881849" y="781235"/>
                  <a:pt x="887767" y="763480"/>
                </a:cubicBezTo>
                <a:lnTo>
                  <a:pt x="905523" y="710214"/>
                </a:lnTo>
                <a:lnTo>
                  <a:pt x="914400" y="683581"/>
                </a:lnTo>
                <a:cubicBezTo>
                  <a:pt x="917359" y="674703"/>
                  <a:pt x="921443" y="666124"/>
                  <a:pt x="923278" y="656948"/>
                </a:cubicBezTo>
                <a:cubicBezTo>
                  <a:pt x="926237" y="642152"/>
                  <a:pt x="928496" y="627199"/>
                  <a:pt x="932156" y="612560"/>
                </a:cubicBezTo>
                <a:cubicBezTo>
                  <a:pt x="934426" y="603482"/>
                  <a:pt x="938462" y="594925"/>
                  <a:pt x="941033" y="585927"/>
                </a:cubicBezTo>
                <a:cubicBezTo>
                  <a:pt x="944385" y="574195"/>
                  <a:pt x="946952" y="562253"/>
                  <a:pt x="949911" y="550416"/>
                </a:cubicBezTo>
                <a:cubicBezTo>
                  <a:pt x="943993" y="449802"/>
                  <a:pt x="942989" y="348779"/>
                  <a:pt x="932156" y="248575"/>
                </a:cubicBezTo>
                <a:cubicBezTo>
                  <a:pt x="931009" y="237967"/>
                  <a:pt x="920602" y="230624"/>
                  <a:pt x="914400" y="221942"/>
                </a:cubicBezTo>
                <a:cubicBezTo>
                  <a:pt x="905800" y="209902"/>
                  <a:pt x="895609" y="198979"/>
                  <a:pt x="887767" y="186432"/>
                </a:cubicBezTo>
                <a:cubicBezTo>
                  <a:pt x="880753" y="175210"/>
                  <a:pt x="878392" y="161164"/>
                  <a:pt x="870012" y="150921"/>
                </a:cubicBezTo>
                <a:cubicBezTo>
                  <a:pt x="851461" y="128248"/>
                  <a:pt x="828583" y="109492"/>
                  <a:pt x="807868" y="88777"/>
                </a:cubicBezTo>
                <a:cubicBezTo>
                  <a:pt x="791142" y="72051"/>
                  <a:pt x="776851" y="54277"/>
                  <a:pt x="754602" y="44389"/>
                </a:cubicBezTo>
                <a:cubicBezTo>
                  <a:pt x="737499" y="36788"/>
                  <a:pt x="719091" y="32551"/>
                  <a:pt x="701336" y="26633"/>
                </a:cubicBezTo>
                <a:lnTo>
                  <a:pt x="674703" y="17756"/>
                </a:lnTo>
                <a:cubicBezTo>
                  <a:pt x="665825" y="14797"/>
                  <a:pt x="657410" y="9462"/>
                  <a:pt x="648070" y="8878"/>
                </a:cubicBezTo>
                <a:lnTo>
                  <a:pt x="506028" y="0"/>
                </a:lnTo>
                <a:cubicBezTo>
                  <a:pt x="435007" y="2959"/>
                  <a:pt x="363694" y="1805"/>
                  <a:pt x="292964" y="8878"/>
                </a:cubicBezTo>
                <a:cubicBezTo>
                  <a:pt x="292963" y="8878"/>
                  <a:pt x="226381" y="31072"/>
                  <a:pt x="213064" y="35511"/>
                </a:cubicBezTo>
                <a:lnTo>
                  <a:pt x="186431" y="44389"/>
                </a:lnTo>
                <a:cubicBezTo>
                  <a:pt x="180513" y="53267"/>
                  <a:pt x="173448" y="61479"/>
                  <a:pt x="168676" y="71022"/>
                </a:cubicBezTo>
                <a:cubicBezTo>
                  <a:pt x="154236" y="99902"/>
                  <a:pt x="167483" y="98848"/>
                  <a:pt x="142043" y="124288"/>
                </a:cubicBezTo>
                <a:cubicBezTo>
                  <a:pt x="134498" y="131833"/>
                  <a:pt x="124288" y="136125"/>
                  <a:pt x="115410" y="142043"/>
                </a:cubicBezTo>
                <a:cubicBezTo>
                  <a:pt x="75256" y="202273"/>
                  <a:pt x="94988" y="180219"/>
                  <a:pt x="62144" y="213065"/>
                </a:cubicBezTo>
                <a:cubicBezTo>
                  <a:pt x="56226" y="230820"/>
                  <a:pt x="45943" y="247680"/>
                  <a:pt x="44389" y="266331"/>
                </a:cubicBezTo>
                <a:cubicBezTo>
                  <a:pt x="43625" y="275499"/>
                  <a:pt x="38533" y="385517"/>
                  <a:pt x="26633" y="417251"/>
                </a:cubicBezTo>
                <a:cubicBezTo>
                  <a:pt x="22887" y="427241"/>
                  <a:pt x="13650" y="434341"/>
                  <a:pt x="8878" y="443884"/>
                </a:cubicBezTo>
                <a:cubicBezTo>
                  <a:pt x="4693" y="452254"/>
                  <a:pt x="2959" y="461639"/>
                  <a:pt x="0" y="470517"/>
                </a:cubicBezTo>
                <a:cubicBezTo>
                  <a:pt x="2959" y="523783"/>
                  <a:pt x="4256" y="577167"/>
                  <a:pt x="8878" y="630315"/>
                </a:cubicBezTo>
                <a:cubicBezTo>
                  <a:pt x="10185" y="645347"/>
                  <a:pt x="11512" y="660966"/>
                  <a:pt x="17756" y="674703"/>
                </a:cubicBezTo>
                <a:cubicBezTo>
                  <a:pt x="26586" y="694129"/>
                  <a:pt x="41429" y="710214"/>
                  <a:pt x="53266" y="727969"/>
                </a:cubicBezTo>
                <a:cubicBezTo>
                  <a:pt x="75662" y="761564"/>
                  <a:pt x="63480" y="747059"/>
                  <a:pt x="88777" y="772358"/>
                </a:cubicBezTo>
                <a:cubicBezTo>
                  <a:pt x="113036" y="845132"/>
                  <a:pt x="71074" y="732484"/>
                  <a:pt x="150921" y="852257"/>
                </a:cubicBezTo>
                <a:cubicBezTo>
                  <a:pt x="156839" y="861135"/>
                  <a:pt x="164343" y="869140"/>
                  <a:pt x="168676" y="878890"/>
                </a:cubicBezTo>
                <a:cubicBezTo>
                  <a:pt x="176277" y="895993"/>
                  <a:pt x="173197" y="918922"/>
                  <a:pt x="186431" y="932156"/>
                </a:cubicBezTo>
                <a:cubicBezTo>
                  <a:pt x="202947" y="948672"/>
                  <a:pt x="210742" y="954144"/>
                  <a:pt x="221942" y="976544"/>
                </a:cubicBezTo>
                <a:cubicBezTo>
                  <a:pt x="226127" y="984914"/>
                  <a:pt x="226005" y="995153"/>
                  <a:pt x="230820" y="1003177"/>
                </a:cubicBezTo>
                <a:cubicBezTo>
                  <a:pt x="254852" y="1043231"/>
                  <a:pt x="248575" y="995571"/>
                  <a:pt x="248575" y="1047566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Forme libre : forme 22">
            <a:extLst>
              <a:ext uri="{FF2B5EF4-FFF2-40B4-BE49-F238E27FC236}">
                <a16:creationId xmlns:a16="http://schemas.microsoft.com/office/drawing/2014/main" id="{3B6448C5-9DA2-44C4-B5B2-CE0DD5A132F2}"/>
              </a:ext>
            </a:extLst>
          </p:cNvPr>
          <p:cNvSpPr/>
          <p:nvPr/>
        </p:nvSpPr>
        <p:spPr>
          <a:xfrm>
            <a:off x="941033" y="2281561"/>
            <a:ext cx="390617" cy="204187"/>
          </a:xfrm>
          <a:custGeom>
            <a:avLst/>
            <a:gdLst>
              <a:gd name="connsiteX0" fmla="*/ 0 w 390617"/>
              <a:gd name="connsiteY0" fmla="*/ 0 h 204187"/>
              <a:gd name="connsiteX1" fmla="*/ 44388 w 390617"/>
              <a:gd name="connsiteY1" fmla="*/ 26633 h 204187"/>
              <a:gd name="connsiteX2" fmla="*/ 62144 w 390617"/>
              <a:gd name="connsiteY2" fmla="*/ 44389 h 204187"/>
              <a:gd name="connsiteX3" fmla="*/ 133165 w 390617"/>
              <a:gd name="connsiteY3" fmla="*/ 71022 h 204187"/>
              <a:gd name="connsiteX4" fmla="*/ 221942 w 390617"/>
              <a:gd name="connsiteY4" fmla="*/ 115410 h 204187"/>
              <a:gd name="connsiteX5" fmla="*/ 248575 w 390617"/>
              <a:gd name="connsiteY5" fmla="*/ 124288 h 204187"/>
              <a:gd name="connsiteX6" fmla="*/ 275208 w 390617"/>
              <a:gd name="connsiteY6" fmla="*/ 133165 h 204187"/>
              <a:gd name="connsiteX7" fmla="*/ 319596 w 390617"/>
              <a:gd name="connsiteY7" fmla="*/ 159798 h 204187"/>
              <a:gd name="connsiteX8" fmla="*/ 372862 w 390617"/>
              <a:gd name="connsiteY8" fmla="*/ 186431 h 204187"/>
              <a:gd name="connsiteX9" fmla="*/ 390617 w 390617"/>
              <a:gd name="connsiteY9" fmla="*/ 204187 h 204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0617" h="204187">
                <a:moveTo>
                  <a:pt x="0" y="0"/>
                </a:moveTo>
                <a:cubicBezTo>
                  <a:pt x="14796" y="8878"/>
                  <a:pt x="30347" y="16604"/>
                  <a:pt x="44388" y="26633"/>
                </a:cubicBezTo>
                <a:cubicBezTo>
                  <a:pt x="51199" y="31498"/>
                  <a:pt x="54877" y="40236"/>
                  <a:pt x="62144" y="44389"/>
                </a:cubicBezTo>
                <a:cubicBezTo>
                  <a:pt x="77002" y="52879"/>
                  <a:pt x="113857" y="64586"/>
                  <a:pt x="133165" y="71022"/>
                </a:cubicBezTo>
                <a:cubicBezTo>
                  <a:pt x="183649" y="108885"/>
                  <a:pt x="154638" y="92975"/>
                  <a:pt x="221942" y="115410"/>
                </a:cubicBezTo>
                <a:lnTo>
                  <a:pt x="248575" y="124288"/>
                </a:lnTo>
                <a:lnTo>
                  <a:pt x="275208" y="133165"/>
                </a:lnTo>
                <a:cubicBezTo>
                  <a:pt x="309888" y="167847"/>
                  <a:pt x="273497" y="136749"/>
                  <a:pt x="319596" y="159798"/>
                </a:cubicBezTo>
                <a:cubicBezTo>
                  <a:pt x="388434" y="194217"/>
                  <a:pt x="305920" y="164119"/>
                  <a:pt x="372862" y="186431"/>
                </a:cubicBezTo>
                <a:lnTo>
                  <a:pt x="390617" y="204187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Forme libre : forme 23">
            <a:extLst>
              <a:ext uri="{FF2B5EF4-FFF2-40B4-BE49-F238E27FC236}">
                <a16:creationId xmlns:a16="http://schemas.microsoft.com/office/drawing/2014/main" id="{4259B4B8-9811-45BD-9475-BD55EA12F7F4}"/>
              </a:ext>
            </a:extLst>
          </p:cNvPr>
          <p:cNvSpPr/>
          <p:nvPr/>
        </p:nvSpPr>
        <p:spPr>
          <a:xfrm>
            <a:off x="940904" y="2564712"/>
            <a:ext cx="372991" cy="1558804"/>
          </a:xfrm>
          <a:custGeom>
            <a:avLst/>
            <a:gdLst>
              <a:gd name="connsiteX0" fmla="*/ 372991 w 372991"/>
              <a:gd name="connsiteY0" fmla="*/ 18690 h 1558804"/>
              <a:gd name="connsiteX1" fmla="*/ 319725 w 372991"/>
              <a:gd name="connsiteY1" fmla="*/ 935 h 1558804"/>
              <a:gd name="connsiteX2" fmla="*/ 222071 w 372991"/>
              <a:gd name="connsiteY2" fmla="*/ 27568 h 1558804"/>
              <a:gd name="connsiteX3" fmla="*/ 204315 w 372991"/>
              <a:gd name="connsiteY3" fmla="*/ 45323 h 1558804"/>
              <a:gd name="connsiteX4" fmla="*/ 168805 w 372991"/>
              <a:gd name="connsiteY4" fmla="*/ 98589 h 1558804"/>
              <a:gd name="connsiteX5" fmla="*/ 159927 w 372991"/>
              <a:gd name="connsiteY5" fmla="*/ 134100 h 1558804"/>
              <a:gd name="connsiteX6" fmla="*/ 151049 w 372991"/>
              <a:gd name="connsiteY6" fmla="*/ 160733 h 1558804"/>
              <a:gd name="connsiteX7" fmla="*/ 159927 w 372991"/>
              <a:gd name="connsiteY7" fmla="*/ 222876 h 1558804"/>
              <a:gd name="connsiteX8" fmla="*/ 177682 w 372991"/>
              <a:gd name="connsiteY8" fmla="*/ 276142 h 1558804"/>
              <a:gd name="connsiteX9" fmla="*/ 151049 w 372991"/>
              <a:gd name="connsiteY9" fmla="*/ 524717 h 1558804"/>
              <a:gd name="connsiteX10" fmla="*/ 133294 w 372991"/>
              <a:gd name="connsiteY10" fmla="*/ 622371 h 1558804"/>
              <a:gd name="connsiteX11" fmla="*/ 124416 w 372991"/>
              <a:gd name="connsiteY11" fmla="*/ 693393 h 1558804"/>
              <a:gd name="connsiteX12" fmla="*/ 115539 w 372991"/>
              <a:gd name="connsiteY12" fmla="*/ 728904 h 1558804"/>
              <a:gd name="connsiteX13" fmla="*/ 106661 w 372991"/>
              <a:gd name="connsiteY13" fmla="*/ 791047 h 1558804"/>
              <a:gd name="connsiteX14" fmla="*/ 88906 w 372991"/>
              <a:gd name="connsiteY14" fmla="*/ 906457 h 1558804"/>
              <a:gd name="connsiteX15" fmla="*/ 80028 w 372991"/>
              <a:gd name="connsiteY15" fmla="*/ 986356 h 1558804"/>
              <a:gd name="connsiteX16" fmla="*/ 71150 w 372991"/>
              <a:gd name="connsiteY16" fmla="*/ 1119521 h 1558804"/>
              <a:gd name="connsiteX17" fmla="*/ 62273 w 372991"/>
              <a:gd name="connsiteY17" fmla="*/ 1181665 h 1558804"/>
              <a:gd name="connsiteX18" fmla="*/ 53395 w 372991"/>
              <a:gd name="connsiteY18" fmla="*/ 1252686 h 1558804"/>
              <a:gd name="connsiteX19" fmla="*/ 35640 w 372991"/>
              <a:gd name="connsiteY19" fmla="*/ 1385851 h 1558804"/>
              <a:gd name="connsiteX20" fmla="*/ 17884 w 372991"/>
              <a:gd name="connsiteY20" fmla="*/ 1501261 h 1558804"/>
              <a:gd name="connsiteX21" fmla="*/ 129 w 372991"/>
              <a:gd name="connsiteY21" fmla="*/ 1527894 h 1558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72991" h="1558804">
                <a:moveTo>
                  <a:pt x="372991" y="18690"/>
                </a:moveTo>
                <a:cubicBezTo>
                  <a:pt x="355236" y="12772"/>
                  <a:pt x="338393" y="2268"/>
                  <a:pt x="319725" y="935"/>
                </a:cubicBezTo>
                <a:cubicBezTo>
                  <a:pt x="272411" y="-2445"/>
                  <a:pt x="253217" y="2651"/>
                  <a:pt x="222071" y="27568"/>
                </a:cubicBezTo>
                <a:cubicBezTo>
                  <a:pt x="215535" y="32797"/>
                  <a:pt x="209337" y="38627"/>
                  <a:pt x="204315" y="45323"/>
                </a:cubicBezTo>
                <a:cubicBezTo>
                  <a:pt x="191511" y="62394"/>
                  <a:pt x="168805" y="98589"/>
                  <a:pt x="168805" y="98589"/>
                </a:cubicBezTo>
                <a:cubicBezTo>
                  <a:pt x="165846" y="110426"/>
                  <a:pt x="163279" y="122368"/>
                  <a:pt x="159927" y="134100"/>
                </a:cubicBezTo>
                <a:cubicBezTo>
                  <a:pt x="157356" y="143098"/>
                  <a:pt x="151049" y="151375"/>
                  <a:pt x="151049" y="160733"/>
                </a:cubicBezTo>
                <a:cubicBezTo>
                  <a:pt x="151049" y="181658"/>
                  <a:pt x="155222" y="202487"/>
                  <a:pt x="159927" y="222876"/>
                </a:cubicBezTo>
                <a:cubicBezTo>
                  <a:pt x="164135" y="241112"/>
                  <a:pt x="177682" y="276142"/>
                  <a:pt x="177682" y="276142"/>
                </a:cubicBezTo>
                <a:cubicBezTo>
                  <a:pt x="161912" y="496941"/>
                  <a:pt x="178620" y="304130"/>
                  <a:pt x="151049" y="524717"/>
                </a:cubicBezTo>
                <a:cubicBezTo>
                  <a:pt x="141011" y="605024"/>
                  <a:pt x="149717" y="573105"/>
                  <a:pt x="133294" y="622371"/>
                </a:cubicBezTo>
                <a:cubicBezTo>
                  <a:pt x="130335" y="646045"/>
                  <a:pt x="128338" y="669859"/>
                  <a:pt x="124416" y="693393"/>
                </a:cubicBezTo>
                <a:cubicBezTo>
                  <a:pt x="122410" y="705428"/>
                  <a:pt x="117722" y="716900"/>
                  <a:pt x="115539" y="728904"/>
                </a:cubicBezTo>
                <a:cubicBezTo>
                  <a:pt x="111796" y="749491"/>
                  <a:pt x="109256" y="770284"/>
                  <a:pt x="106661" y="791047"/>
                </a:cubicBezTo>
                <a:cubicBezTo>
                  <a:pt x="93879" y="893301"/>
                  <a:pt x="105446" y="840292"/>
                  <a:pt x="88906" y="906457"/>
                </a:cubicBezTo>
                <a:cubicBezTo>
                  <a:pt x="85947" y="933090"/>
                  <a:pt x="82253" y="959652"/>
                  <a:pt x="80028" y="986356"/>
                </a:cubicBezTo>
                <a:cubicBezTo>
                  <a:pt x="76333" y="1030689"/>
                  <a:pt x="75178" y="1075217"/>
                  <a:pt x="71150" y="1119521"/>
                </a:cubicBezTo>
                <a:cubicBezTo>
                  <a:pt x="69256" y="1140360"/>
                  <a:pt x="65038" y="1160924"/>
                  <a:pt x="62273" y="1181665"/>
                </a:cubicBezTo>
                <a:cubicBezTo>
                  <a:pt x="59120" y="1205314"/>
                  <a:pt x="55769" y="1228946"/>
                  <a:pt x="53395" y="1252686"/>
                </a:cubicBezTo>
                <a:cubicBezTo>
                  <a:pt x="40981" y="1376820"/>
                  <a:pt x="56509" y="1323239"/>
                  <a:pt x="35640" y="1385851"/>
                </a:cubicBezTo>
                <a:cubicBezTo>
                  <a:pt x="33762" y="1398994"/>
                  <a:pt x="21990" y="1484836"/>
                  <a:pt x="17884" y="1501261"/>
                </a:cubicBezTo>
                <a:cubicBezTo>
                  <a:pt x="-2678" y="1583510"/>
                  <a:pt x="129" y="1563490"/>
                  <a:pt x="129" y="1527894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Forme libre : forme 24">
            <a:extLst>
              <a:ext uri="{FF2B5EF4-FFF2-40B4-BE49-F238E27FC236}">
                <a16:creationId xmlns:a16="http://schemas.microsoft.com/office/drawing/2014/main" id="{26652A30-D620-42A0-90E7-8EDE7AC1DEE5}"/>
              </a:ext>
            </a:extLst>
          </p:cNvPr>
          <p:cNvSpPr/>
          <p:nvPr/>
        </p:nvSpPr>
        <p:spPr>
          <a:xfrm>
            <a:off x="798990" y="2574470"/>
            <a:ext cx="355107" cy="17810"/>
          </a:xfrm>
          <a:custGeom>
            <a:avLst/>
            <a:gdLst>
              <a:gd name="connsiteX0" fmla="*/ 355107 w 355107"/>
              <a:gd name="connsiteY0" fmla="*/ 8932 h 17810"/>
              <a:gd name="connsiteX1" fmla="*/ 124288 w 355107"/>
              <a:gd name="connsiteY1" fmla="*/ 8932 h 17810"/>
              <a:gd name="connsiteX2" fmla="*/ 0 w 355107"/>
              <a:gd name="connsiteY2" fmla="*/ 17810 h 17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5107" h="17810">
                <a:moveTo>
                  <a:pt x="355107" y="8932"/>
                </a:moveTo>
                <a:cubicBezTo>
                  <a:pt x="187826" y="-3017"/>
                  <a:pt x="278603" y="-2939"/>
                  <a:pt x="124288" y="8932"/>
                </a:cubicBezTo>
                <a:lnTo>
                  <a:pt x="0" y="1781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Forme libre : forme 25">
            <a:extLst>
              <a:ext uri="{FF2B5EF4-FFF2-40B4-BE49-F238E27FC236}">
                <a16:creationId xmlns:a16="http://schemas.microsoft.com/office/drawing/2014/main" id="{8097A3D3-3FBF-42F2-91D7-A185990072FC}"/>
              </a:ext>
            </a:extLst>
          </p:cNvPr>
          <p:cNvSpPr/>
          <p:nvPr/>
        </p:nvSpPr>
        <p:spPr>
          <a:xfrm>
            <a:off x="1161019" y="2956264"/>
            <a:ext cx="1129420" cy="3693111"/>
          </a:xfrm>
          <a:custGeom>
            <a:avLst/>
            <a:gdLst>
              <a:gd name="connsiteX0" fmla="*/ 712169 w 1129420"/>
              <a:gd name="connsiteY0" fmla="*/ 0 h 3693111"/>
              <a:gd name="connsiteX1" fmla="*/ 729925 w 1129420"/>
              <a:gd name="connsiteY1" fmla="*/ 44388 h 3693111"/>
              <a:gd name="connsiteX2" fmla="*/ 783191 w 1129420"/>
              <a:gd name="connsiteY2" fmla="*/ 79899 h 3693111"/>
              <a:gd name="connsiteX3" fmla="*/ 818701 w 1129420"/>
              <a:gd name="connsiteY3" fmla="*/ 115410 h 3693111"/>
              <a:gd name="connsiteX4" fmla="*/ 845334 w 1129420"/>
              <a:gd name="connsiteY4" fmla="*/ 124287 h 3693111"/>
              <a:gd name="connsiteX5" fmla="*/ 863090 w 1129420"/>
              <a:gd name="connsiteY5" fmla="*/ 142043 h 3693111"/>
              <a:gd name="connsiteX6" fmla="*/ 871967 w 1129420"/>
              <a:gd name="connsiteY6" fmla="*/ 346229 h 3693111"/>
              <a:gd name="connsiteX7" fmla="*/ 863090 w 1129420"/>
              <a:gd name="connsiteY7" fmla="*/ 417251 h 3693111"/>
              <a:gd name="connsiteX8" fmla="*/ 854212 w 1129420"/>
              <a:gd name="connsiteY8" fmla="*/ 523783 h 3693111"/>
              <a:gd name="connsiteX9" fmla="*/ 836457 w 1129420"/>
              <a:gd name="connsiteY9" fmla="*/ 781235 h 3693111"/>
              <a:gd name="connsiteX10" fmla="*/ 827579 w 1129420"/>
              <a:gd name="connsiteY10" fmla="*/ 852256 h 3693111"/>
              <a:gd name="connsiteX11" fmla="*/ 845334 w 1129420"/>
              <a:gd name="connsiteY11" fmla="*/ 1074198 h 3693111"/>
              <a:gd name="connsiteX12" fmla="*/ 871967 w 1129420"/>
              <a:gd name="connsiteY12" fmla="*/ 1171853 h 3693111"/>
              <a:gd name="connsiteX13" fmla="*/ 880845 w 1129420"/>
              <a:gd name="connsiteY13" fmla="*/ 1207363 h 3693111"/>
              <a:gd name="connsiteX14" fmla="*/ 889723 w 1129420"/>
              <a:gd name="connsiteY14" fmla="*/ 1331651 h 3693111"/>
              <a:gd name="connsiteX15" fmla="*/ 898600 w 1129420"/>
              <a:gd name="connsiteY15" fmla="*/ 1384917 h 3693111"/>
              <a:gd name="connsiteX16" fmla="*/ 925233 w 1129420"/>
              <a:gd name="connsiteY16" fmla="*/ 1633491 h 3693111"/>
              <a:gd name="connsiteX17" fmla="*/ 916356 w 1129420"/>
              <a:gd name="connsiteY17" fmla="*/ 1775534 h 3693111"/>
              <a:gd name="connsiteX18" fmla="*/ 907478 w 1129420"/>
              <a:gd name="connsiteY18" fmla="*/ 1828800 h 3693111"/>
              <a:gd name="connsiteX19" fmla="*/ 898600 w 1129420"/>
              <a:gd name="connsiteY19" fmla="*/ 1890944 h 3693111"/>
              <a:gd name="connsiteX20" fmla="*/ 907478 w 1129420"/>
              <a:gd name="connsiteY20" fmla="*/ 2104008 h 3693111"/>
              <a:gd name="connsiteX21" fmla="*/ 916356 w 1129420"/>
              <a:gd name="connsiteY21" fmla="*/ 2139519 h 3693111"/>
              <a:gd name="connsiteX22" fmla="*/ 925233 w 1129420"/>
              <a:gd name="connsiteY22" fmla="*/ 2219418 h 3693111"/>
              <a:gd name="connsiteX23" fmla="*/ 934111 w 1129420"/>
              <a:gd name="connsiteY23" fmla="*/ 2352583 h 3693111"/>
              <a:gd name="connsiteX24" fmla="*/ 951866 w 1129420"/>
              <a:gd name="connsiteY24" fmla="*/ 2388093 h 3693111"/>
              <a:gd name="connsiteX25" fmla="*/ 960744 w 1129420"/>
              <a:gd name="connsiteY25" fmla="*/ 2423604 h 3693111"/>
              <a:gd name="connsiteX26" fmla="*/ 996255 w 1129420"/>
              <a:gd name="connsiteY26" fmla="*/ 2512381 h 3693111"/>
              <a:gd name="connsiteX27" fmla="*/ 1014010 w 1129420"/>
              <a:gd name="connsiteY27" fmla="*/ 2565647 h 3693111"/>
              <a:gd name="connsiteX28" fmla="*/ 1049521 w 1129420"/>
              <a:gd name="connsiteY28" fmla="*/ 2645546 h 3693111"/>
              <a:gd name="connsiteX29" fmla="*/ 1067276 w 1129420"/>
              <a:gd name="connsiteY29" fmla="*/ 2698812 h 3693111"/>
              <a:gd name="connsiteX30" fmla="*/ 1076154 w 1129420"/>
              <a:gd name="connsiteY30" fmla="*/ 2725445 h 3693111"/>
              <a:gd name="connsiteX31" fmla="*/ 1085031 w 1129420"/>
              <a:gd name="connsiteY31" fmla="*/ 2805344 h 3693111"/>
              <a:gd name="connsiteX32" fmla="*/ 1093909 w 1129420"/>
              <a:gd name="connsiteY32" fmla="*/ 2831977 h 3693111"/>
              <a:gd name="connsiteX33" fmla="*/ 1102787 w 1129420"/>
              <a:gd name="connsiteY33" fmla="*/ 2876365 h 3693111"/>
              <a:gd name="connsiteX34" fmla="*/ 1111664 w 1129420"/>
              <a:gd name="connsiteY34" fmla="*/ 2902998 h 3693111"/>
              <a:gd name="connsiteX35" fmla="*/ 1129420 w 1129420"/>
              <a:gd name="connsiteY35" fmla="*/ 3045041 h 3693111"/>
              <a:gd name="connsiteX36" fmla="*/ 1120542 w 1129420"/>
              <a:gd name="connsiteY36" fmla="*/ 3151573 h 3693111"/>
              <a:gd name="connsiteX37" fmla="*/ 1111664 w 1129420"/>
              <a:gd name="connsiteY37" fmla="*/ 3187084 h 3693111"/>
              <a:gd name="connsiteX38" fmla="*/ 1093909 w 1129420"/>
              <a:gd name="connsiteY38" fmla="*/ 3258105 h 3693111"/>
              <a:gd name="connsiteX39" fmla="*/ 1102787 w 1129420"/>
              <a:gd name="connsiteY39" fmla="*/ 3391270 h 3693111"/>
              <a:gd name="connsiteX40" fmla="*/ 1040643 w 1129420"/>
              <a:gd name="connsiteY40" fmla="*/ 3444536 h 3693111"/>
              <a:gd name="connsiteX41" fmla="*/ 1014010 w 1129420"/>
              <a:gd name="connsiteY41" fmla="*/ 3453414 h 3693111"/>
              <a:gd name="connsiteX42" fmla="*/ 942989 w 1129420"/>
              <a:gd name="connsiteY42" fmla="*/ 3471169 h 3693111"/>
              <a:gd name="connsiteX43" fmla="*/ 889723 w 1129420"/>
              <a:gd name="connsiteY43" fmla="*/ 3497802 h 3693111"/>
              <a:gd name="connsiteX44" fmla="*/ 871967 w 1129420"/>
              <a:gd name="connsiteY44" fmla="*/ 3515557 h 3693111"/>
              <a:gd name="connsiteX45" fmla="*/ 845334 w 1129420"/>
              <a:gd name="connsiteY45" fmla="*/ 3524435 h 3693111"/>
              <a:gd name="connsiteX46" fmla="*/ 818701 w 1129420"/>
              <a:gd name="connsiteY46" fmla="*/ 3542190 h 3693111"/>
              <a:gd name="connsiteX47" fmla="*/ 800946 w 1129420"/>
              <a:gd name="connsiteY47" fmla="*/ 3559946 h 3693111"/>
              <a:gd name="connsiteX48" fmla="*/ 747680 w 1129420"/>
              <a:gd name="connsiteY48" fmla="*/ 3577701 h 3693111"/>
              <a:gd name="connsiteX49" fmla="*/ 721047 w 1129420"/>
              <a:gd name="connsiteY49" fmla="*/ 3586579 h 3693111"/>
              <a:gd name="connsiteX50" fmla="*/ 667781 w 1129420"/>
              <a:gd name="connsiteY50" fmla="*/ 3622089 h 3693111"/>
              <a:gd name="connsiteX51" fmla="*/ 570127 w 1129420"/>
              <a:gd name="connsiteY51" fmla="*/ 3657600 h 3693111"/>
              <a:gd name="connsiteX52" fmla="*/ 516861 w 1129420"/>
              <a:gd name="connsiteY52" fmla="*/ 3675355 h 3693111"/>
              <a:gd name="connsiteX53" fmla="*/ 383696 w 1129420"/>
              <a:gd name="connsiteY53" fmla="*/ 3693111 h 3693111"/>
              <a:gd name="connsiteX54" fmla="*/ 170631 w 1129420"/>
              <a:gd name="connsiteY54" fmla="*/ 3684233 h 3693111"/>
              <a:gd name="connsiteX55" fmla="*/ 108488 w 1129420"/>
              <a:gd name="connsiteY55" fmla="*/ 3675355 h 3693111"/>
              <a:gd name="connsiteX56" fmla="*/ 64099 w 1129420"/>
              <a:gd name="connsiteY56" fmla="*/ 3639845 h 3693111"/>
              <a:gd name="connsiteX57" fmla="*/ 37466 w 1129420"/>
              <a:gd name="connsiteY57" fmla="*/ 3622089 h 3693111"/>
              <a:gd name="connsiteX58" fmla="*/ 28589 w 1129420"/>
              <a:gd name="connsiteY58" fmla="*/ 3382392 h 3693111"/>
              <a:gd name="connsiteX59" fmla="*/ 37466 w 1129420"/>
              <a:gd name="connsiteY59" fmla="*/ 3355759 h 3693111"/>
              <a:gd name="connsiteX60" fmla="*/ 46344 w 1129420"/>
              <a:gd name="connsiteY60" fmla="*/ 3320249 h 3693111"/>
              <a:gd name="connsiteX61" fmla="*/ 55222 w 1129420"/>
              <a:gd name="connsiteY61" fmla="*/ 3293616 h 3693111"/>
              <a:gd name="connsiteX62" fmla="*/ 64099 w 1129420"/>
              <a:gd name="connsiteY62" fmla="*/ 3258105 h 3693111"/>
              <a:gd name="connsiteX63" fmla="*/ 72977 w 1129420"/>
              <a:gd name="connsiteY63" fmla="*/ 3231472 h 3693111"/>
              <a:gd name="connsiteX64" fmla="*/ 81855 w 1129420"/>
              <a:gd name="connsiteY64" fmla="*/ 3187084 h 3693111"/>
              <a:gd name="connsiteX65" fmla="*/ 99610 w 1129420"/>
              <a:gd name="connsiteY65" fmla="*/ 3124940 h 3693111"/>
              <a:gd name="connsiteX66" fmla="*/ 117365 w 1129420"/>
              <a:gd name="connsiteY66" fmla="*/ 2814221 h 3693111"/>
              <a:gd name="connsiteX67" fmla="*/ 99610 w 1129420"/>
              <a:gd name="connsiteY67" fmla="*/ 2574524 h 3693111"/>
              <a:gd name="connsiteX68" fmla="*/ 81855 w 1129420"/>
              <a:gd name="connsiteY68" fmla="*/ 2521258 h 3693111"/>
              <a:gd name="connsiteX69" fmla="*/ 46344 w 1129420"/>
              <a:gd name="connsiteY69" fmla="*/ 2432482 h 3693111"/>
              <a:gd name="connsiteX70" fmla="*/ 37466 w 1129420"/>
              <a:gd name="connsiteY70" fmla="*/ 2396971 h 3693111"/>
              <a:gd name="connsiteX71" fmla="*/ 19711 w 1129420"/>
              <a:gd name="connsiteY71" fmla="*/ 2361460 h 3693111"/>
              <a:gd name="connsiteX72" fmla="*/ 10833 w 1129420"/>
              <a:gd name="connsiteY72" fmla="*/ 2334827 h 3693111"/>
              <a:gd name="connsiteX73" fmla="*/ 1956 w 1129420"/>
              <a:gd name="connsiteY73" fmla="*/ 2032986 h 3693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1129420" h="3693111">
                <a:moveTo>
                  <a:pt x="712169" y="0"/>
                </a:moveTo>
                <a:cubicBezTo>
                  <a:pt x="718088" y="14796"/>
                  <a:pt x="719338" y="32477"/>
                  <a:pt x="729925" y="44388"/>
                </a:cubicBezTo>
                <a:cubicBezTo>
                  <a:pt x="744102" y="60337"/>
                  <a:pt x="768102" y="64810"/>
                  <a:pt x="783191" y="79899"/>
                </a:cubicBezTo>
                <a:cubicBezTo>
                  <a:pt x="795028" y="91736"/>
                  <a:pt x="805079" y="105680"/>
                  <a:pt x="818701" y="115410"/>
                </a:cubicBezTo>
                <a:cubicBezTo>
                  <a:pt x="826316" y="120849"/>
                  <a:pt x="836456" y="121328"/>
                  <a:pt x="845334" y="124287"/>
                </a:cubicBezTo>
                <a:cubicBezTo>
                  <a:pt x="851253" y="130206"/>
                  <a:pt x="858937" y="134776"/>
                  <a:pt x="863090" y="142043"/>
                </a:cubicBezTo>
                <a:cubicBezTo>
                  <a:pt x="901580" y="209400"/>
                  <a:pt x="878642" y="259447"/>
                  <a:pt x="871967" y="346229"/>
                </a:cubicBezTo>
                <a:cubicBezTo>
                  <a:pt x="870137" y="370017"/>
                  <a:pt x="865464" y="393511"/>
                  <a:pt x="863090" y="417251"/>
                </a:cubicBezTo>
                <a:cubicBezTo>
                  <a:pt x="859544" y="452708"/>
                  <a:pt x="856751" y="488240"/>
                  <a:pt x="854212" y="523783"/>
                </a:cubicBezTo>
                <a:cubicBezTo>
                  <a:pt x="847475" y="618100"/>
                  <a:pt x="845273" y="688661"/>
                  <a:pt x="836457" y="781235"/>
                </a:cubicBezTo>
                <a:cubicBezTo>
                  <a:pt x="834195" y="804985"/>
                  <a:pt x="830538" y="828582"/>
                  <a:pt x="827579" y="852256"/>
                </a:cubicBezTo>
                <a:cubicBezTo>
                  <a:pt x="833292" y="949368"/>
                  <a:pt x="832369" y="989922"/>
                  <a:pt x="845334" y="1074198"/>
                </a:cubicBezTo>
                <a:cubicBezTo>
                  <a:pt x="857614" y="1154018"/>
                  <a:pt x="849774" y="1083086"/>
                  <a:pt x="871967" y="1171853"/>
                </a:cubicBezTo>
                <a:lnTo>
                  <a:pt x="880845" y="1207363"/>
                </a:lnTo>
                <a:cubicBezTo>
                  <a:pt x="883804" y="1248792"/>
                  <a:pt x="885590" y="1290322"/>
                  <a:pt x="889723" y="1331651"/>
                </a:cubicBezTo>
                <a:cubicBezTo>
                  <a:pt x="891514" y="1349562"/>
                  <a:pt x="896748" y="1367012"/>
                  <a:pt x="898600" y="1384917"/>
                </a:cubicBezTo>
                <a:cubicBezTo>
                  <a:pt x="925151" y="1641577"/>
                  <a:pt x="901305" y="1513841"/>
                  <a:pt x="925233" y="1633491"/>
                </a:cubicBezTo>
                <a:cubicBezTo>
                  <a:pt x="922274" y="1680839"/>
                  <a:pt x="920651" y="1728289"/>
                  <a:pt x="916356" y="1775534"/>
                </a:cubicBezTo>
                <a:cubicBezTo>
                  <a:pt x="914726" y="1793460"/>
                  <a:pt x="910215" y="1811009"/>
                  <a:pt x="907478" y="1828800"/>
                </a:cubicBezTo>
                <a:cubicBezTo>
                  <a:pt x="904296" y="1849482"/>
                  <a:pt x="901559" y="1870229"/>
                  <a:pt x="898600" y="1890944"/>
                </a:cubicBezTo>
                <a:cubicBezTo>
                  <a:pt x="901559" y="1961965"/>
                  <a:pt x="902413" y="2033106"/>
                  <a:pt x="907478" y="2104008"/>
                </a:cubicBezTo>
                <a:cubicBezTo>
                  <a:pt x="908347" y="2116178"/>
                  <a:pt x="914501" y="2127460"/>
                  <a:pt x="916356" y="2139519"/>
                </a:cubicBezTo>
                <a:cubicBezTo>
                  <a:pt x="920431" y="2166004"/>
                  <a:pt x="923008" y="2192714"/>
                  <a:pt x="925233" y="2219418"/>
                </a:cubicBezTo>
                <a:cubicBezTo>
                  <a:pt x="928927" y="2263751"/>
                  <a:pt x="927173" y="2308641"/>
                  <a:pt x="934111" y="2352583"/>
                </a:cubicBezTo>
                <a:cubicBezTo>
                  <a:pt x="936175" y="2365655"/>
                  <a:pt x="947219" y="2375702"/>
                  <a:pt x="951866" y="2388093"/>
                </a:cubicBezTo>
                <a:cubicBezTo>
                  <a:pt x="956150" y="2399517"/>
                  <a:pt x="957238" y="2411917"/>
                  <a:pt x="960744" y="2423604"/>
                </a:cubicBezTo>
                <a:cubicBezTo>
                  <a:pt x="996079" y="2541388"/>
                  <a:pt x="960657" y="2423387"/>
                  <a:pt x="996255" y="2512381"/>
                </a:cubicBezTo>
                <a:cubicBezTo>
                  <a:pt x="1003206" y="2529758"/>
                  <a:pt x="1003629" y="2550074"/>
                  <a:pt x="1014010" y="2565647"/>
                </a:cubicBezTo>
                <a:cubicBezTo>
                  <a:pt x="1042146" y="2607851"/>
                  <a:pt x="1028392" y="2582160"/>
                  <a:pt x="1049521" y="2645546"/>
                </a:cubicBezTo>
                <a:lnTo>
                  <a:pt x="1067276" y="2698812"/>
                </a:lnTo>
                <a:lnTo>
                  <a:pt x="1076154" y="2725445"/>
                </a:lnTo>
                <a:cubicBezTo>
                  <a:pt x="1079113" y="2752078"/>
                  <a:pt x="1080626" y="2778912"/>
                  <a:pt x="1085031" y="2805344"/>
                </a:cubicBezTo>
                <a:cubicBezTo>
                  <a:pt x="1086569" y="2814575"/>
                  <a:pt x="1091639" y="2822899"/>
                  <a:pt x="1093909" y="2831977"/>
                </a:cubicBezTo>
                <a:cubicBezTo>
                  <a:pt x="1097569" y="2846615"/>
                  <a:pt x="1099127" y="2861726"/>
                  <a:pt x="1102787" y="2876365"/>
                </a:cubicBezTo>
                <a:cubicBezTo>
                  <a:pt x="1105057" y="2885443"/>
                  <a:pt x="1109634" y="2893863"/>
                  <a:pt x="1111664" y="2902998"/>
                </a:cubicBezTo>
                <a:cubicBezTo>
                  <a:pt x="1121677" y="2948058"/>
                  <a:pt x="1124954" y="3000379"/>
                  <a:pt x="1129420" y="3045041"/>
                </a:cubicBezTo>
                <a:cubicBezTo>
                  <a:pt x="1126461" y="3080552"/>
                  <a:pt x="1124962" y="3116214"/>
                  <a:pt x="1120542" y="3151573"/>
                </a:cubicBezTo>
                <a:cubicBezTo>
                  <a:pt x="1119029" y="3163680"/>
                  <a:pt x="1114311" y="3175173"/>
                  <a:pt x="1111664" y="3187084"/>
                </a:cubicBezTo>
                <a:cubicBezTo>
                  <a:pt x="1097380" y="3251364"/>
                  <a:pt x="1109774" y="3210512"/>
                  <a:pt x="1093909" y="3258105"/>
                </a:cubicBezTo>
                <a:cubicBezTo>
                  <a:pt x="1096868" y="3302493"/>
                  <a:pt x="1109725" y="3347328"/>
                  <a:pt x="1102787" y="3391270"/>
                </a:cubicBezTo>
                <a:cubicBezTo>
                  <a:pt x="1100915" y="3403128"/>
                  <a:pt x="1054956" y="3437380"/>
                  <a:pt x="1040643" y="3444536"/>
                </a:cubicBezTo>
                <a:cubicBezTo>
                  <a:pt x="1032273" y="3448721"/>
                  <a:pt x="1023038" y="3450952"/>
                  <a:pt x="1014010" y="3453414"/>
                </a:cubicBezTo>
                <a:cubicBezTo>
                  <a:pt x="990468" y="3459835"/>
                  <a:pt x="942989" y="3471169"/>
                  <a:pt x="942989" y="3471169"/>
                </a:cubicBezTo>
                <a:cubicBezTo>
                  <a:pt x="901639" y="3512517"/>
                  <a:pt x="955169" y="3465079"/>
                  <a:pt x="889723" y="3497802"/>
                </a:cubicBezTo>
                <a:cubicBezTo>
                  <a:pt x="882237" y="3501545"/>
                  <a:pt x="879144" y="3511251"/>
                  <a:pt x="871967" y="3515557"/>
                </a:cubicBezTo>
                <a:cubicBezTo>
                  <a:pt x="863943" y="3520372"/>
                  <a:pt x="853704" y="3520250"/>
                  <a:pt x="845334" y="3524435"/>
                </a:cubicBezTo>
                <a:cubicBezTo>
                  <a:pt x="835791" y="3529207"/>
                  <a:pt x="827032" y="3535525"/>
                  <a:pt x="818701" y="3542190"/>
                </a:cubicBezTo>
                <a:cubicBezTo>
                  <a:pt x="812165" y="3547419"/>
                  <a:pt x="808432" y="3556203"/>
                  <a:pt x="800946" y="3559946"/>
                </a:cubicBezTo>
                <a:cubicBezTo>
                  <a:pt x="784206" y="3568316"/>
                  <a:pt x="765435" y="3571783"/>
                  <a:pt x="747680" y="3577701"/>
                </a:cubicBezTo>
                <a:cubicBezTo>
                  <a:pt x="738802" y="3580660"/>
                  <a:pt x="728833" y="3581388"/>
                  <a:pt x="721047" y="3586579"/>
                </a:cubicBezTo>
                <a:cubicBezTo>
                  <a:pt x="703292" y="3598416"/>
                  <a:pt x="688025" y="3615341"/>
                  <a:pt x="667781" y="3622089"/>
                </a:cubicBezTo>
                <a:cubicBezTo>
                  <a:pt x="512294" y="3673920"/>
                  <a:pt x="706057" y="3608172"/>
                  <a:pt x="570127" y="3657600"/>
                </a:cubicBezTo>
                <a:cubicBezTo>
                  <a:pt x="552538" y="3663996"/>
                  <a:pt x="535322" y="3672278"/>
                  <a:pt x="516861" y="3675355"/>
                </a:cubicBezTo>
                <a:cubicBezTo>
                  <a:pt x="437163" y="3688639"/>
                  <a:pt x="481485" y="3682245"/>
                  <a:pt x="383696" y="3693111"/>
                </a:cubicBezTo>
                <a:cubicBezTo>
                  <a:pt x="312674" y="3690152"/>
                  <a:pt x="241567" y="3688810"/>
                  <a:pt x="170631" y="3684233"/>
                </a:cubicBezTo>
                <a:cubicBezTo>
                  <a:pt x="149750" y="3682886"/>
                  <a:pt x="128530" y="3681368"/>
                  <a:pt x="108488" y="3675355"/>
                </a:cubicBezTo>
                <a:cubicBezTo>
                  <a:pt x="86631" y="3668798"/>
                  <a:pt x="80190" y="3652718"/>
                  <a:pt x="64099" y="3639845"/>
                </a:cubicBezTo>
                <a:cubicBezTo>
                  <a:pt x="55767" y="3633180"/>
                  <a:pt x="46344" y="3628008"/>
                  <a:pt x="37466" y="3622089"/>
                </a:cubicBezTo>
                <a:cubicBezTo>
                  <a:pt x="-18739" y="3537780"/>
                  <a:pt x="12742" y="3596329"/>
                  <a:pt x="28589" y="3382392"/>
                </a:cubicBezTo>
                <a:cubicBezTo>
                  <a:pt x="29280" y="3373060"/>
                  <a:pt x="34895" y="3364757"/>
                  <a:pt x="37466" y="3355759"/>
                </a:cubicBezTo>
                <a:cubicBezTo>
                  <a:pt x="40818" y="3344027"/>
                  <a:pt x="42992" y="3331981"/>
                  <a:pt x="46344" y="3320249"/>
                </a:cubicBezTo>
                <a:cubicBezTo>
                  <a:pt x="48915" y="3311251"/>
                  <a:pt x="52651" y="3302614"/>
                  <a:pt x="55222" y="3293616"/>
                </a:cubicBezTo>
                <a:cubicBezTo>
                  <a:pt x="58574" y="3281884"/>
                  <a:pt x="60747" y="3269837"/>
                  <a:pt x="64099" y="3258105"/>
                </a:cubicBezTo>
                <a:cubicBezTo>
                  <a:pt x="66670" y="3249107"/>
                  <a:pt x="70707" y="3240550"/>
                  <a:pt x="72977" y="3231472"/>
                </a:cubicBezTo>
                <a:cubicBezTo>
                  <a:pt x="76637" y="3216834"/>
                  <a:pt x="78582" y="3201814"/>
                  <a:pt x="81855" y="3187084"/>
                </a:cubicBezTo>
                <a:cubicBezTo>
                  <a:pt x="89288" y="3153633"/>
                  <a:pt x="89721" y="3154605"/>
                  <a:pt x="99610" y="3124940"/>
                </a:cubicBezTo>
                <a:cubicBezTo>
                  <a:pt x="113543" y="2999544"/>
                  <a:pt x="117365" y="2982660"/>
                  <a:pt x="117365" y="2814221"/>
                </a:cubicBezTo>
                <a:cubicBezTo>
                  <a:pt x="117365" y="2780801"/>
                  <a:pt x="115900" y="2639685"/>
                  <a:pt x="99610" y="2574524"/>
                </a:cubicBezTo>
                <a:cubicBezTo>
                  <a:pt x="95071" y="2556367"/>
                  <a:pt x="86997" y="2539254"/>
                  <a:pt x="81855" y="2521258"/>
                </a:cubicBezTo>
                <a:cubicBezTo>
                  <a:pt x="61168" y="2448856"/>
                  <a:pt x="76049" y="2477040"/>
                  <a:pt x="46344" y="2432482"/>
                </a:cubicBezTo>
                <a:cubicBezTo>
                  <a:pt x="43385" y="2420645"/>
                  <a:pt x="41750" y="2408395"/>
                  <a:pt x="37466" y="2396971"/>
                </a:cubicBezTo>
                <a:cubicBezTo>
                  <a:pt x="32819" y="2384580"/>
                  <a:pt x="24924" y="2373624"/>
                  <a:pt x="19711" y="2361460"/>
                </a:cubicBezTo>
                <a:cubicBezTo>
                  <a:pt x="16025" y="2352859"/>
                  <a:pt x="13792" y="2343705"/>
                  <a:pt x="10833" y="2334827"/>
                </a:cubicBezTo>
                <a:cubicBezTo>
                  <a:pt x="-6213" y="2181400"/>
                  <a:pt x="1956" y="2281725"/>
                  <a:pt x="1956" y="2032986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Forme libre : forme 26">
            <a:extLst>
              <a:ext uri="{FF2B5EF4-FFF2-40B4-BE49-F238E27FC236}">
                <a16:creationId xmlns:a16="http://schemas.microsoft.com/office/drawing/2014/main" id="{3B5B977D-4530-4CDB-B3B9-8246D8A34E9A}"/>
              </a:ext>
            </a:extLst>
          </p:cNvPr>
          <p:cNvSpPr/>
          <p:nvPr/>
        </p:nvSpPr>
        <p:spPr>
          <a:xfrm>
            <a:off x="1953087" y="1535837"/>
            <a:ext cx="763480" cy="3835153"/>
          </a:xfrm>
          <a:custGeom>
            <a:avLst/>
            <a:gdLst>
              <a:gd name="connsiteX0" fmla="*/ 0 w 763480"/>
              <a:gd name="connsiteY0" fmla="*/ 0 h 3835153"/>
              <a:gd name="connsiteX1" fmla="*/ 53266 w 763480"/>
              <a:gd name="connsiteY1" fmla="*/ 26633 h 3835153"/>
              <a:gd name="connsiteX2" fmla="*/ 79899 w 763480"/>
              <a:gd name="connsiteY2" fmla="*/ 35511 h 3835153"/>
              <a:gd name="connsiteX3" fmla="*/ 159798 w 763480"/>
              <a:gd name="connsiteY3" fmla="*/ 79899 h 3835153"/>
              <a:gd name="connsiteX4" fmla="*/ 213064 w 763480"/>
              <a:gd name="connsiteY4" fmla="*/ 133165 h 3835153"/>
              <a:gd name="connsiteX5" fmla="*/ 266330 w 763480"/>
              <a:gd name="connsiteY5" fmla="*/ 195309 h 3835153"/>
              <a:gd name="connsiteX6" fmla="*/ 275208 w 763480"/>
              <a:gd name="connsiteY6" fmla="*/ 221942 h 3835153"/>
              <a:gd name="connsiteX7" fmla="*/ 292963 w 763480"/>
              <a:gd name="connsiteY7" fmla="*/ 310718 h 3835153"/>
              <a:gd name="connsiteX8" fmla="*/ 310719 w 763480"/>
              <a:gd name="connsiteY8" fmla="*/ 363984 h 3835153"/>
              <a:gd name="connsiteX9" fmla="*/ 346230 w 763480"/>
              <a:gd name="connsiteY9" fmla="*/ 443883 h 3835153"/>
              <a:gd name="connsiteX10" fmla="*/ 363985 w 763480"/>
              <a:gd name="connsiteY10" fmla="*/ 506027 h 3835153"/>
              <a:gd name="connsiteX11" fmla="*/ 381740 w 763480"/>
              <a:gd name="connsiteY11" fmla="*/ 532660 h 3835153"/>
              <a:gd name="connsiteX12" fmla="*/ 390618 w 763480"/>
              <a:gd name="connsiteY12" fmla="*/ 559293 h 3835153"/>
              <a:gd name="connsiteX13" fmla="*/ 426129 w 763480"/>
              <a:gd name="connsiteY13" fmla="*/ 612559 h 3835153"/>
              <a:gd name="connsiteX14" fmla="*/ 443884 w 763480"/>
              <a:gd name="connsiteY14" fmla="*/ 648070 h 3835153"/>
              <a:gd name="connsiteX15" fmla="*/ 461639 w 763480"/>
              <a:gd name="connsiteY15" fmla="*/ 674703 h 3835153"/>
              <a:gd name="connsiteX16" fmla="*/ 470517 w 763480"/>
              <a:gd name="connsiteY16" fmla="*/ 701336 h 3835153"/>
              <a:gd name="connsiteX17" fmla="*/ 506028 w 763480"/>
              <a:gd name="connsiteY17" fmla="*/ 790113 h 3835153"/>
              <a:gd name="connsiteX18" fmla="*/ 523783 w 763480"/>
              <a:gd name="connsiteY18" fmla="*/ 843379 h 3835153"/>
              <a:gd name="connsiteX19" fmla="*/ 532661 w 763480"/>
              <a:gd name="connsiteY19" fmla="*/ 870012 h 3835153"/>
              <a:gd name="connsiteX20" fmla="*/ 541538 w 763480"/>
              <a:gd name="connsiteY20" fmla="*/ 923278 h 3835153"/>
              <a:gd name="connsiteX21" fmla="*/ 550416 w 763480"/>
              <a:gd name="connsiteY21" fmla="*/ 949911 h 3835153"/>
              <a:gd name="connsiteX22" fmla="*/ 577049 w 763480"/>
              <a:gd name="connsiteY22" fmla="*/ 1056443 h 3835153"/>
              <a:gd name="connsiteX23" fmla="*/ 594804 w 763480"/>
              <a:gd name="connsiteY23" fmla="*/ 1083076 h 3835153"/>
              <a:gd name="connsiteX24" fmla="*/ 621437 w 763480"/>
              <a:gd name="connsiteY24" fmla="*/ 1171852 h 3835153"/>
              <a:gd name="connsiteX25" fmla="*/ 639193 w 763480"/>
              <a:gd name="connsiteY25" fmla="*/ 1225118 h 3835153"/>
              <a:gd name="connsiteX26" fmla="*/ 648070 w 763480"/>
              <a:gd name="connsiteY26" fmla="*/ 1287262 h 3835153"/>
              <a:gd name="connsiteX27" fmla="*/ 665826 w 763480"/>
              <a:gd name="connsiteY27" fmla="*/ 1340528 h 3835153"/>
              <a:gd name="connsiteX28" fmla="*/ 683581 w 763480"/>
              <a:gd name="connsiteY28" fmla="*/ 1500326 h 3835153"/>
              <a:gd name="connsiteX29" fmla="*/ 701336 w 763480"/>
              <a:gd name="connsiteY29" fmla="*/ 1686757 h 3835153"/>
              <a:gd name="connsiteX30" fmla="*/ 692459 w 763480"/>
              <a:gd name="connsiteY30" fmla="*/ 1917577 h 3835153"/>
              <a:gd name="connsiteX31" fmla="*/ 674703 w 763480"/>
              <a:gd name="connsiteY31" fmla="*/ 2050742 h 3835153"/>
              <a:gd name="connsiteX32" fmla="*/ 665826 w 763480"/>
              <a:gd name="connsiteY32" fmla="*/ 2130641 h 3835153"/>
              <a:gd name="connsiteX33" fmla="*/ 656948 w 763480"/>
              <a:gd name="connsiteY33" fmla="*/ 2157274 h 3835153"/>
              <a:gd name="connsiteX34" fmla="*/ 648070 w 763480"/>
              <a:gd name="connsiteY34" fmla="*/ 2290439 h 3835153"/>
              <a:gd name="connsiteX35" fmla="*/ 656948 w 763480"/>
              <a:gd name="connsiteY35" fmla="*/ 2521258 h 3835153"/>
              <a:gd name="connsiteX36" fmla="*/ 665826 w 763480"/>
              <a:gd name="connsiteY36" fmla="*/ 2556769 h 3835153"/>
              <a:gd name="connsiteX37" fmla="*/ 683581 w 763480"/>
              <a:gd name="connsiteY37" fmla="*/ 2663301 h 3835153"/>
              <a:gd name="connsiteX38" fmla="*/ 692459 w 763480"/>
              <a:gd name="connsiteY38" fmla="*/ 2689934 h 3835153"/>
              <a:gd name="connsiteX39" fmla="*/ 727969 w 763480"/>
              <a:gd name="connsiteY39" fmla="*/ 2752078 h 3835153"/>
              <a:gd name="connsiteX40" fmla="*/ 763480 w 763480"/>
              <a:gd name="connsiteY40" fmla="*/ 2831977 h 3835153"/>
              <a:gd name="connsiteX41" fmla="*/ 754602 w 763480"/>
              <a:gd name="connsiteY41" fmla="*/ 3045041 h 3835153"/>
              <a:gd name="connsiteX42" fmla="*/ 745725 w 763480"/>
              <a:gd name="connsiteY42" fmla="*/ 3116062 h 3835153"/>
              <a:gd name="connsiteX43" fmla="*/ 736847 w 763480"/>
              <a:gd name="connsiteY43" fmla="*/ 3160450 h 3835153"/>
              <a:gd name="connsiteX44" fmla="*/ 630315 w 763480"/>
              <a:gd name="connsiteY44" fmla="*/ 3187083 h 3835153"/>
              <a:gd name="connsiteX45" fmla="*/ 603682 w 763480"/>
              <a:gd name="connsiteY45" fmla="*/ 3195961 h 3835153"/>
              <a:gd name="connsiteX46" fmla="*/ 559294 w 763480"/>
              <a:gd name="connsiteY46" fmla="*/ 3231472 h 3835153"/>
              <a:gd name="connsiteX47" fmla="*/ 568171 w 763480"/>
              <a:gd name="connsiteY47" fmla="*/ 3293615 h 3835153"/>
              <a:gd name="connsiteX48" fmla="*/ 594804 w 763480"/>
              <a:gd name="connsiteY48" fmla="*/ 3382392 h 3835153"/>
              <a:gd name="connsiteX49" fmla="*/ 603682 w 763480"/>
              <a:gd name="connsiteY49" fmla="*/ 3409025 h 3835153"/>
              <a:gd name="connsiteX50" fmla="*/ 612560 w 763480"/>
              <a:gd name="connsiteY50" fmla="*/ 3444536 h 3835153"/>
              <a:gd name="connsiteX51" fmla="*/ 630315 w 763480"/>
              <a:gd name="connsiteY51" fmla="*/ 3497802 h 3835153"/>
              <a:gd name="connsiteX52" fmla="*/ 639193 w 763480"/>
              <a:gd name="connsiteY52" fmla="*/ 3524435 h 3835153"/>
              <a:gd name="connsiteX53" fmla="*/ 648070 w 763480"/>
              <a:gd name="connsiteY53" fmla="*/ 3595456 h 3835153"/>
              <a:gd name="connsiteX54" fmla="*/ 630315 w 763480"/>
              <a:gd name="connsiteY54" fmla="*/ 3622089 h 3835153"/>
              <a:gd name="connsiteX55" fmla="*/ 577049 w 763480"/>
              <a:gd name="connsiteY55" fmla="*/ 3639845 h 3835153"/>
              <a:gd name="connsiteX56" fmla="*/ 541538 w 763480"/>
              <a:gd name="connsiteY56" fmla="*/ 3657600 h 3835153"/>
              <a:gd name="connsiteX57" fmla="*/ 488272 w 763480"/>
              <a:gd name="connsiteY57" fmla="*/ 3693111 h 3835153"/>
              <a:gd name="connsiteX58" fmla="*/ 435006 w 763480"/>
              <a:gd name="connsiteY58" fmla="*/ 3728621 h 3835153"/>
              <a:gd name="connsiteX59" fmla="*/ 408373 w 763480"/>
              <a:gd name="connsiteY59" fmla="*/ 3746377 h 3835153"/>
              <a:gd name="connsiteX60" fmla="*/ 328474 w 763480"/>
              <a:gd name="connsiteY60" fmla="*/ 3817398 h 3835153"/>
              <a:gd name="connsiteX61" fmla="*/ 292963 w 763480"/>
              <a:gd name="connsiteY61" fmla="*/ 3826276 h 3835153"/>
              <a:gd name="connsiteX62" fmla="*/ 248575 w 763480"/>
              <a:gd name="connsiteY62" fmla="*/ 3835153 h 3835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763480" h="3835153">
                <a:moveTo>
                  <a:pt x="0" y="0"/>
                </a:moveTo>
                <a:cubicBezTo>
                  <a:pt x="17755" y="8878"/>
                  <a:pt x="35126" y="18571"/>
                  <a:pt x="53266" y="26633"/>
                </a:cubicBezTo>
                <a:cubicBezTo>
                  <a:pt x="61817" y="30434"/>
                  <a:pt x="71719" y="30966"/>
                  <a:pt x="79899" y="35511"/>
                </a:cubicBezTo>
                <a:cubicBezTo>
                  <a:pt x="171477" y="86388"/>
                  <a:pt x="99534" y="59810"/>
                  <a:pt x="159798" y="79899"/>
                </a:cubicBezTo>
                <a:cubicBezTo>
                  <a:pt x="232649" y="134536"/>
                  <a:pt x="166331" y="78643"/>
                  <a:pt x="213064" y="133165"/>
                </a:cubicBezTo>
                <a:cubicBezTo>
                  <a:pt x="239277" y="163747"/>
                  <a:pt x="250024" y="162698"/>
                  <a:pt x="266330" y="195309"/>
                </a:cubicBezTo>
                <a:cubicBezTo>
                  <a:pt x="270515" y="203679"/>
                  <a:pt x="273178" y="212807"/>
                  <a:pt x="275208" y="221942"/>
                </a:cubicBezTo>
                <a:cubicBezTo>
                  <a:pt x="288917" y="283631"/>
                  <a:pt x="277806" y="260193"/>
                  <a:pt x="292963" y="310718"/>
                </a:cubicBezTo>
                <a:cubicBezTo>
                  <a:pt x="298341" y="328645"/>
                  <a:pt x="300337" y="348411"/>
                  <a:pt x="310719" y="363984"/>
                </a:cubicBezTo>
                <a:cubicBezTo>
                  <a:pt x="334036" y="398960"/>
                  <a:pt x="333555" y="393177"/>
                  <a:pt x="346230" y="443883"/>
                </a:cubicBezTo>
                <a:cubicBezTo>
                  <a:pt x="349076" y="455266"/>
                  <a:pt x="357615" y="493287"/>
                  <a:pt x="363985" y="506027"/>
                </a:cubicBezTo>
                <a:cubicBezTo>
                  <a:pt x="368757" y="515570"/>
                  <a:pt x="376968" y="523117"/>
                  <a:pt x="381740" y="532660"/>
                </a:cubicBezTo>
                <a:cubicBezTo>
                  <a:pt x="385925" y="541030"/>
                  <a:pt x="386073" y="551113"/>
                  <a:pt x="390618" y="559293"/>
                </a:cubicBezTo>
                <a:cubicBezTo>
                  <a:pt x="400981" y="577947"/>
                  <a:pt x="416586" y="593472"/>
                  <a:pt x="426129" y="612559"/>
                </a:cubicBezTo>
                <a:cubicBezTo>
                  <a:pt x="432047" y="624396"/>
                  <a:pt x="437318" y="636580"/>
                  <a:pt x="443884" y="648070"/>
                </a:cubicBezTo>
                <a:cubicBezTo>
                  <a:pt x="449177" y="657334"/>
                  <a:pt x="456867" y="665160"/>
                  <a:pt x="461639" y="674703"/>
                </a:cubicBezTo>
                <a:cubicBezTo>
                  <a:pt x="465824" y="683073"/>
                  <a:pt x="466831" y="692735"/>
                  <a:pt x="470517" y="701336"/>
                </a:cubicBezTo>
                <a:cubicBezTo>
                  <a:pt x="509700" y="792763"/>
                  <a:pt x="465619" y="668885"/>
                  <a:pt x="506028" y="790113"/>
                </a:cubicBezTo>
                <a:lnTo>
                  <a:pt x="523783" y="843379"/>
                </a:lnTo>
                <a:lnTo>
                  <a:pt x="532661" y="870012"/>
                </a:lnTo>
                <a:cubicBezTo>
                  <a:pt x="535620" y="887767"/>
                  <a:pt x="537633" y="905706"/>
                  <a:pt x="541538" y="923278"/>
                </a:cubicBezTo>
                <a:cubicBezTo>
                  <a:pt x="543568" y="932413"/>
                  <a:pt x="548386" y="940776"/>
                  <a:pt x="550416" y="949911"/>
                </a:cubicBezTo>
                <a:cubicBezTo>
                  <a:pt x="557072" y="979863"/>
                  <a:pt x="559111" y="1029536"/>
                  <a:pt x="577049" y="1056443"/>
                </a:cubicBezTo>
                <a:cubicBezTo>
                  <a:pt x="582967" y="1065321"/>
                  <a:pt x="590471" y="1073326"/>
                  <a:pt x="594804" y="1083076"/>
                </a:cubicBezTo>
                <a:cubicBezTo>
                  <a:pt x="614126" y="1126549"/>
                  <a:pt x="609516" y="1132114"/>
                  <a:pt x="621437" y="1171852"/>
                </a:cubicBezTo>
                <a:cubicBezTo>
                  <a:pt x="626815" y="1189779"/>
                  <a:pt x="639193" y="1225118"/>
                  <a:pt x="639193" y="1225118"/>
                </a:cubicBezTo>
                <a:cubicBezTo>
                  <a:pt x="642152" y="1245833"/>
                  <a:pt x="643365" y="1266873"/>
                  <a:pt x="648070" y="1287262"/>
                </a:cubicBezTo>
                <a:cubicBezTo>
                  <a:pt x="652278" y="1305499"/>
                  <a:pt x="665826" y="1340528"/>
                  <a:pt x="665826" y="1340528"/>
                </a:cubicBezTo>
                <a:cubicBezTo>
                  <a:pt x="679019" y="1419695"/>
                  <a:pt x="676259" y="1394164"/>
                  <a:pt x="683581" y="1500326"/>
                </a:cubicBezTo>
                <a:cubicBezTo>
                  <a:pt x="695460" y="1672565"/>
                  <a:pt x="679685" y="1600144"/>
                  <a:pt x="701336" y="1686757"/>
                </a:cubicBezTo>
                <a:cubicBezTo>
                  <a:pt x="698377" y="1763697"/>
                  <a:pt x="696506" y="1840687"/>
                  <a:pt x="692459" y="1917577"/>
                </a:cubicBezTo>
                <a:cubicBezTo>
                  <a:pt x="687028" y="2020762"/>
                  <a:pt x="693740" y="1993632"/>
                  <a:pt x="674703" y="2050742"/>
                </a:cubicBezTo>
                <a:cubicBezTo>
                  <a:pt x="671744" y="2077375"/>
                  <a:pt x="670231" y="2104209"/>
                  <a:pt x="665826" y="2130641"/>
                </a:cubicBezTo>
                <a:cubicBezTo>
                  <a:pt x="664288" y="2139872"/>
                  <a:pt x="657981" y="2147973"/>
                  <a:pt x="656948" y="2157274"/>
                </a:cubicBezTo>
                <a:cubicBezTo>
                  <a:pt x="652035" y="2201489"/>
                  <a:pt x="651029" y="2246051"/>
                  <a:pt x="648070" y="2290439"/>
                </a:cubicBezTo>
                <a:cubicBezTo>
                  <a:pt x="651029" y="2367379"/>
                  <a:pt x="651826" y="2444432"/>
                  <a:pt x="656948" y="2521258"/>
                </a:cubicBezTo>
                <a:cubicBezTo>
                  <a:pt x="657760" y="2533432"/>
                  <a:pt x="663643" y="2544764"/>
                  <a:pt x="665826" y="2556769"/>
                </a:cubicBezTo>
                <a:cubicBezTo>
                  <a:pt x="675850" y="2611900"/>
                  <a:pt x="671311" y="2614223"/>
                  <a:pt x="683581" y="2663301"/>
                </a:cubicBezTo>
                <a:cubicBezTo>
                  <a:pt x="685851" y="2672379"/>
                  <a:pt x="688274" y="2681564"/>
                  <a:pt x="692459" y="2689934"/>
                </a:cubicBezTo>
                <a:cubicBezTo>
                  <a:pt x="724491" y="2753998"/>
                  <a:pt x="696839" y="2674255"/>
                  <a:pt x="727969" y="2752078"/>
                </a:cubicBezTo>
                <a:cubicBezTo>
                  <a:pt x="759663" y="2831311"/>
                  <a:pt x="729321" y="2780738"/>
                  <a:pt x="763480" y="2831977"/>
                </a:cubicBezTo>
                <a:cubicBezTo>
                  <a:pt x="760521" y="2902998"/>
                  <a:pt x="759036" y="2974096"/>
                  <a:pt x="754602" y="3045041"/>
                </a:cubicBezTo>
                <a:cubicBezTo>
                  <a:pt x="753114" y="3068852"/>
                  <a:pt x="749353" y="3092482"/>
                  <a:pt x="745725" y="3116062"/>
                </a:cubicBezTo>
                <a:cubicBezTo>
                  <a:pt x="743431" y="3130976"/>
                  <a:pt x="745617" y="3148172"/>
                  <a:pt x="736847" y="3160450"/>
                </a:cubicBezTo>
                <a:cubicBezTo>
                  <a:pt x="720125" y="3183860"/>
                  <a:pt x="642127" y="3185607"/>
                  <a:pt x="630315" y="3187083"/>
                </a:cubicBezTo>
                <a:cubicBezTo>
                  <a:pt x="621437" y="3190042"/>
                  <a:pt x="612052" y="3191776"/>
                  <a:pt x="603682" y="3195961"/>
                </a:cubicBezTo>
                <a:cubicBezTo>
                  <a:pt x="581282" y="3207161"/>
                  <a:pt x="575810" y="3214956"/>
                  <a:pt x="559294" y="3231472"/>
                </a:cubicBezTo>
                <a:cubicBezTo>
                  <a:pt x="562253" y="3252186"/>
                  <a:pt x="564428" y="3273028"/>
                  <a:pt x="568171" y="3293615"/>
                </a:cubicBezTo>
                <a:cubicBezTo>
                  <a:pt x="573537" y="3323128"/>
                  <a:pt x="585541" y="3354603"/>
                  <a:pt x="594804" y="3382392"/>
                </a:cubicBezTo>
                <a:cubicBezTo>
                  <a:pt x="597763" y="3391270"/>
                  <a:pt x="601412" y="3399947"/>
                  <a:pt x="603682" y="3409025"/>
                </a:cubicBezTo>
                <a:cubicBezTo>
                  <a:pt x="606641" y="3420862"/>
                  <a:pt x="609054" y="3432849"/>
                  <a:pt x="612560" y="3444536"/>
                </a:cubicBezTo>
                <a:cubicBezTo>
                  <a:pt x="617938" y="3462462"/>
                  <a:pt x="624397" y="3480047"/>
                  <a:pt x="630315" y="3497802"/>
                </a:cubicBezTo>
                <a:lnTo>
                  <a:pt x="639193" y="3524435"/>
                </a:lnTo>
                <a:cubicBezTo>
                  <a:pt x="642152" y="3548109"/>
                  <a:pt x="650230" y="3571696"/>
                  <a:pt x="648070" y="3595456"/>
                </a:cubicBezTo>
                <a:cubicBezTo>
                  <a:pt x="647104" y="3606082"/>
                  <a:pt x="639363" y="3616434"/>
                  <a:pt x="630315" y="3622089"/>
                </a:cubicBezTo>
                <a:cubicBezTo>
                  <a:pt x="614444" y="3632009"/>
                  <a:pt x="593789" y="3631475"/>
                  <a:pt x="577049" y="3639845"/>
                </a:cubicBezTo>
                <a:lnTo>
                  <a:pt x="541538" y="3657600"/>
                </a:lnTo>
                <a:cubicBezTo>
                  <a:pt x="456576" y="3742562"/>
                  <a:pt x="565359" y="3641719"/>
                  <a:pt x="488272" y="3693111"/>
                </a:cubicBezTo>
                <a:cubicBezTo>
                  <a:pt x="421776" y="3737442"/>
                  <a:pt x="498330" y="3707515"/>
                  <a:pt x="435006" y="3728621"/>
                </a:cubicBezTo>
                <a:cubicBezTo>
                  <a:pt x="426128" y="3734540"/>
                  <a:pt x="416348" y="3739288"/>
                  <a:pt x="408373" y="3746377"/>
                </a:cubicBezTo>
                <a:cubicBezTo>
                  <a:pt x="390734" y="3762056"/>
                  <a:pt x="357656" y="3804892"/>
                  <a:pt x="328474" y="3817398"/>
                </a:cubicBezTo>
                <a:cubicBezTo>
                  <a:pt x="317259" y="3822204"/>
                  <a:pt x="304874" y="3823629"/>
                  <a:pt x="292963" y="3826276"/>
                </a:cubicBezTo>
                <a:cubicBezTo>
                  <a:pt x="278233" y="3829549"/>
                  <a:pt x="248575" y="3835153"/>
                  <a:pt x="248575" y="3835153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Forme libre : forme 27">
            <a:extLst>
              <a:ext uri="{FF2B5EF4-FFF2-40B4-BE49-F238E27FC236}">
                <a16:creationId xmlns:a16="http://schemas.microsoft.com/office/drawing/2014/main" id="{457E6459-5588-4A97-A1B8-5F117CAC14B7}"/>
              </a:ext>
            </a:extLst>
          </p:cNvPr>
          <p:cNvSpPr/>
          <p:nvPr/>
        </p:nvSpPr>
        <p:spPr>
          <a:xfrm>
            <a:off x="1855433" y="2826469"/>
            <a:ext cx="612631" cy="1044195"/>
          </a:xfrm>
          <a:custGeom>
            <a:avLst/>
            <a:gdLst>
              <a:gd name="connsiteX0" fmla="*/ 0 w 612631"/>
              <a:gd name="connsiteY0" fmla="*/ 76529 h 1044195"/>
              <a:gd name="connsiteX1" fmla="*/ 44388 w 612631"/>
              <a:gd name="connsiteY1" fmla="*/ 85407 h 1044195"/>
              <a:gd name="connsiteX2" fmla="*/ 71021 w 612631"/>
              <a:gd name="connsiteY2" fmla="*/ 94284 h 1044195"/>
              <a:gd name="connsiteX3" fmla="*/ 168676 w 612631"/>
              <a:gd name="connsiteY3" fmla="*/ 76529 h 1044195"/>
              <a:gd name="connsiteX4" fmla="*/ 221942 w 612631"/>
              <a:gd name="connsiteY4" fmla="*/ 58774 h 1044195"/>
              <a:gd name="connsiteX5" fmla="*/ 292963 w 612631"/>
              <a:gd name="connsiteY5" fmla="*/ 41018 h 1044195"/>
              <a:gd name="connsiteX6" fmla="*/ 346229 w 612631"/>
              <a:gd name="connsiteY6" fmla="*/ 5508 h 1044195"/>
              <a:gd name="connsiteX7" fmla="*/ 355107 w 612631"/>
              <a:gd name="connsiteY7" fmla="*/ 49896 h 1044195"/>
              <a:gd name="connsiteX8" fmla="*/ 363984 w 612631"/>
              <a:gd name="connsiteY8" fmla="*/ 76529 h 1044195"/>
              <a:gd name="connsiteX9" fmla="*/ 381740 w 612631"/>
              <a:gd name="connsiteY9" fmla="*/ 156428 h 1044195"/>
              <a:gd name="connsiteX10" fmla="*/ 408373 w 612631"/>
              <a:gd name="connsiteY10" fmla="*/ 236327 h 1044195"/>
              <a:gd name="connsiteX11" fmla="*/ 426128 w 612631"/>
              <a:gd name="connsiteY11" fmla="*/ 289593 h 1044195"/>
              <a:gd name="connsiteX12" fmla="*/ 443884 w 612631"/>
              <a:gd name="connsiteY12" fmla="*/ 325104 h 1044195"/>
              <a:gd name="connsiteX13" fmla="*/ 452761 w 612631"/>
              <a:gd name="connsiteY13" fmla="*/ 360614 h 1044195"/>
              <a:gd name="connsiteX14" fmla="*/ 461639 w 612631"/>
              <a:gd name="connsiteY14" fmla="*/ 387248 h 1044195"/>
              <a:gd name="connsiteX15" fmla="*/ 488272 w 612631"/>
              <a:gd name="connsiteY15" fmla="*/ 484902 h 1044195"/>
              <a:gd name="connsiteX16" fmla="*/ 506027 w 612631"/>
              <a:gd name="connsiteY16" fmla="*/ 511535 h 1044195"/>
              <a:gd name="connsiteX17" fmla="*/ 523783 w 612631"/>
              <a:gd name="connsiteY17" fmla="*/ 582556 h 1044195"/>
              <a:gd name="connsiteX18" fmla="*/ 532660 w 612631"/>
              <a:gd name="connsiteY18" fmla="*/ 618067 h 1044195"/>
              <a:gd name="connsiteX19" fmla="*/ 550416 w 612631"/>
              <a:gd name="connsiteY19" fmla="*/ 671333 h 1044195"/>
              <a:gd name="connsiteX20" fmla="*/ 559293 w 612631"/>
              <a:gd name="connsiteY20" fmla="*/ 697966 h 1044195"/>
              <a:gd name="connsiteX21" fmla="*/ 568171 w 612631"/>
              <a:gd name="connsiteY21" fmla="*/ 768987 h 1044195"/>
              <a:gd name="connsiteX22" fmla="*/ 585926 w 612631"/>
              <a:gd name="connsiteY22" fmla="*/ 831131 h 1044195"/>
              <a:gd name="connsiteX23" fmla="*/ 603682 w 612631"/>
              <a:gd name="connsiteY23" fmla="*/ 911030 h 1044195"/>
              <a:gd name="connsiteX24" fmla="*/ 612559 w 612631"/>
              <a:gd name="connsiteY24" fmla="*/ 1044195 h 1044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12631" h="1044195">
                <a:moveTo>
                  <a:pt x="0" y="76529"/>
                </a:moveTo>
                <a:cubicBezTo>
                  <a:pt x="14796" y="79488"/>
                  <a:pt x="29749" y="81747"/>
                  <a:pt x="44388" y="85407"/>
                </a:cubicBezTo>
                <a:cubicBezTo>
                  <a:pt x="53466" y="87677"/>
                  <a:pt x="61663" y="94284"/>
                  <a:pt x="71021" y="94284"/>
                </a:cubicBezTo>
                <a:cubicBezTo>
                  <a:pt x="77793" y="94284"/>
                  <a:pt x="158089" y="79416"/>
                  <a:pt x="168676" y="76529"/>
                </a:cubicBezTo>
                <a:cubicBezTo>
                  <a:pt x="186732" y="71605"/>
                  <a:pt x="203785" y="63313"/>
                  <a:pt x="221942" y="58774"/>
                </a:cubicBezTo>
                <a:lnTo>
                  <a:pt x="292963" y="41018"/>
                </a:lnTo>
                <a:cubicBezTo>
                  <a:pt x="310718" y="29181"/>
                  <a:pt x="342044" y="-15417"/>
                  <a:pt x="346229" y="5508"/>
                </a:cubicBezTo>
                <a:cubicBezTo>
                  <a:pt x="349188" y="20304"/>
                  <a:pt x="351447" y="35257"/>
                  <a:pt x="355107" y="49896"/>
                </a:cubicBezTo>
                <a:cubicBezTo>
                  <a:pt x="357377" y="58974"/>
                  <a:pt x="361714" y="67451"/>
                  <a:pt x="363984" y="76529"/>
                </a:cubicBezTo>
                <a:cubicBezTo>
                  <a:pt x="376654" y="127211"/>
                  <a:pt x="368071" y="110863"/>
                  <a:pt x="381740" y="156428"/>
                </a:cubicBezTo>
                <a:cubicBezTo>
                  <a:pt x="381755" y="156478"/>
                  <a:pt x="403926" y="222986"/>
                  <a:pt x="408373" y="236327"/>
                </a:cubicBezTo>
                <a:lnTo>
                  <a:pt x="426128" y="289593"/>
                </a:lnTo>
                <a:lnTo>
                  <a:pt x="443884" y="325104"/>
                </a:lnTo>
                <a:cubicBezTo>
                  <a:pt x="446843" y="336941"/>
                  <a:pt x="449409" y="348883"/>
                  <a:pt x="452761" y="360614"/>
                </a:cubicBezTo>
                <a:cubicBezTo>
                  <a:pt x="455332" y="369612"/>
                  <a:pt x="459369" y="378169"/>
                  <a:pt x="461639" y="387248"/>
                </a:cubicBezTo>
                <a:cubicBezTo>
                  <a:pt x="468309" y="413928"/>
                  <a:pt x="473037" y="462049"/>
                  <a:pt x="488272" y="484902"/>
                </a:cubicBezTo>
                <a:lnTo>
                  <a:pt x="506027" y="511535"/>
                </a:lnTo>
                <a:lnTo>
                  <a:pt x="523783" y="582556"/>
                </a:lnTo>
                <a:cubicBezTo>
                  <a:pt x="526742" y="594393"/>
                  <a:pt x="528801" y="606492"/>
                  <a:pt x="532660" y="618067"/>
                </a:cubicBezTo>
                <a:lnTo>
                  <a:pt x="550416" y="671333"/>
                </a:lnTo>
                <a:lnTo>
                  <a:pt x="559293" y="697966"/>
                </a:lnTo>
                <a:cubicBezTo>
                  <a:pt x="562252" y="721640"/>
                  <a:pt x="564249" y="745454"/>
                  <a:pt x="568171" y="768987"/>
                </a:cubicBezTo>
                <a:cubicBezTo>
                  <a:pt x="581060" y="846316"/>
                  <a:pt x="571856" y="767813"/>
                  <a:pt x="585926" y="831131"/>
                </a:cubicBezTo>
                <a:cubicBezTo>
                  <a:pt x="606755" y="924865"/>
                  <a:pt x="583698" y="851081"/>
                  <a:pt x="603682" y="911030"/>
                </a:cubicBezTo>
                <a:cubicBezTo>
                  <a:pt x="614031" y="1014530"/>
                  <a:pt x="612559" y="970067"/>
                  <a:pt x="612559" y="1044195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Forme libre : forme 28">
            <a:extLst>
              <a:ext uri="{FF2B5EF4-FFF2-40B4-BE49-F238E27FC236}">
                <a16:creationId xmlns:a16="http://schemas.microsoft.com/office/drawing/2014/main" id="{C1029BB1-5638-4B1A-AFAF-1DD7C35E7310}"/>
              </a:ext>
            </a:extLst>
          </p:cNvPr>
          <p:cNvSpPr/>
          <p:nvPr/>
        </p:nvSpPr>
        <p:spPr>
          <a:xfrm>
            <a:off x="1447060" y="816520"/>
            <a:ext cx="488272" cy="666051"/>
          </a:xfrm>
          <a:custGeom>
            <a:avLst/>
            <a:gdLst>
              <a:gd name="connsiteX0" fmla="*/ 97655 w 488272"/>
              <a:gd name="connsiteY0" fmla="*/ 595030 h 666051"/>
              <a:gd name="connsiteX1" fmla="*/ 71022 w 488272"/>
              <a:gd name="connsiteY1" fmla="*/ 524008 h 666051"/>
              <a:gd name="connsiteX2" fmla="*/ 62144 w 488272"/>
              <a:gd name="connsiteY2" fmla="*/ 444109 h 666051"/>
              <a:gd name="connsiteX3" fmla="*/ 53266 w 488272"/>
              <a:gd name="connsiteY3" fmla="*/ 417476 h 666051"/>
              <a:gd name="connsiteX4" fmla="*/ 8878 w 488272"/>
              <a:gd name="connsiteY4" fmla="*/ 399721 h 666051"/>
              <a:gd name="connsiteX5" fmla="*/ 0 w 488272"/>
              <a:gd name="connsiteY5" fmla="*/ 373088 h 666051"/>
              <a:gd name="connsiteX6" fmla="*/ 26633 w 488272"/>
              <a:gd name="connsiteY6" fmla="*/ 257678 h 666051"/>
              <a:gd name="connsiteX7" fmla="*/ 44389 w 488272"/>
              <a:gd name="connsiteY7" fmla="*/ 177779 h 666051"/>
              <a:gd name="connsiteX8" fmla="*/ 71022 w 488272"/>
              <a:gd name="connsiteY8" fmla="*/ 160024 h 666051"/>
              <a:gd name="connsiteX9" fmla="*/ 115410 w 488272"/>
              <a:gd name="connsiteY9" fmla="*/ 115635 h 666051"/>
              <a:gd name="connsiteX10" fmla="*/ 142043 w 488272"/>
              <a:gd name="connsiteY10" fmla="*/ 89002 h 666051"/>
              <a:gd name="connsiteX11" fmla="*/ 168676 w 488272"/>
              <a:gd name="connsiteY11" fmla="*/ 80125 h 666051"/>
              <a:gd name="connsiteX12" fmla="*/ 221942 w 488272"/>
              <a:gd name="connsiteY12" fmla="*/ 44614 h 666051"/>
              <a:gd name="connsiteX13" fmla="*/ 248575 w 488272"/>
              <a:gd name="connsiteY13" fmla="*/ 26859 h 666051"/>
              <a:gd name="connsiteX14" fmla="*/ 266330 w 488272"/>
              <a:gd name="connsiteY14" fmla="*/ 226 h 666051"/>
              <a:gd name="connsiteX15" fmla="*/ 292963 w 488272"/>
              <a:gd name="connsiteY15" fmla="*/ 17981 h 666051"/>
              <a:gd name="connsiteX16" fmla="*/ 355107 w 488272"/>
              <a:gd name="connsiteY16" fmla="*/ 62369 h 666051"/>
              <a:gd name="connsiteX17" fmla="*/ 381740 w 488272"/>
              <a:gd name="connsiteY17" fmla="*/ 80125 h 666051"/>
              <a:gd name="connsiteX18" fmla="*/ 417251 w 488272"/>
              <a:gd name="connsiteY18" fmla="*/ 89002 h 666051"/>
              <a:gd name="connsiteX19" fmla="*/ 435006 w 488272"/>
              <a:gd name="connsiteY19" fmla="*/ 115635 h 666051"/>
              <a:gd name="connsiteX20" fmla="*/ 470517 w 488272"/>
              <a:gd name="connsiteY20" fmla="*/ 151146 h 666051"/>
              <a:gd name="connsiteX21" fmla="*/ 488272 w 488272"/>
              <a:gd name="connsiteY21" fmla="*/ 213290 h 666051"/>
              <a:gd name="connsiteX22" fmla="*/ 479394 w 488272"/>
              <a:gd name="connsiteY22" fmla="*/ 328699 h 666051"/>
              <a:gd name="connsiteX23" fmla="*/ 470517 w 488272"/>
              <a:gd name="connsiteY23" fmla="*/ 364210 h 666051"/>
              <a:gd name="connsiteX24" fmla="*/ 452761 w 488272"/>
              <a:gd name="connsiteY24" fmla="*/ 417476 h 666051"/>
              <a:gd name="connsiteX25" fmla="*/ 435006 w 488272"/>
              <a:gd name="connsiteY25" fmla="*/ 541763 h 666051"/>
              <a:gd name="connsiteX26" fmla="*/ 417251 w 488272"/>
              <a:gd name="connsiteY26" fmla="*/ 595030 h 666051"/>
              <a:gd name="connsiteX27" fmla="*/ 399495 w 488272"/>
              <a:gd name="connsiteY27" fmla="*/ 621663 h 666051"/>
              <a:gd name="connsiteX28" fmla="*/ 372862 w 488272"/>
              <a:gd name="connsiteY28" fmla="*/ 630540 h 666051"/>
              <a:gd name="connsiteX29" fmla="*/ 355107 w 488272"/>
              <a:gd name="connsiteY29" fmla="*/ 648296 h 666051"/>
              <a:gd name="connsiteX30" fmla="*/ 301841 w 488272"/>
              <a:gd name="connsiteY30" fmla="*/ 666051 h 666051"/>
              <a:gd name="connsiteX31" fmla="*/ 266330 w 488272"/>
              <a:gd name="connsiteY31" fmla="*/ 657173 h 666051"/>
              <a:gd name="connsiteX32" fmla="*/ 239697 w 488272"/>
              <a:gd name="connsiteY32" fmla="*/ 595030 h 666051"/>
              <a:gd name="connsiteX33" fmla="*/ 221942 w 488272"/>
              <a:gd name="connsiteY33" fmla="*/ 595030 h 666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88272" h="666051">
                <a:moveTo>
                  <a:pt x="97655" y="595030"/>
                </a:moveTo>
                <a:cubicBezTo>
                  <a:pt x="96735" y="592730"/>
                  <a:pt x="73011" y="535942"/>
                  <a:pt x="71022" y="524008"/>
                </a:cubicBezTo>
                <a:cubicBezTo>
                  <a:pt x="66617" y="497576"/>
                  <a:pt x="66550" y="470541"/>
                  <a:pt x="62144" y="444109"/>
                </a:cubicBezTo>
                <a:cubicBezTo>
                  <a:pt x="60606" y="434878"/>
                  <a:pt x="60455" y="423467"/>
                  <a:pt x="53266" y="417476"/>
                </a:cubicBezTo>
                <a:cubicBezTo>
                  <a:pt x="41024" y="407274"/>
                  <a:pt x="23674" y="405639"/>
                  <a:pt x="8878" y="399721"/>
                </a:cubicBezTo>
                <a:cubicBezTo>
                  <a:pt x="5919" y="390843"/>
                  <a:pt x="0" y="382446"/>
                  <a:pt x="0" y="373088"/>
                </a:cubicBezTo>
                <a:cubicBezTo>
                  <a:pt x="0" y="279824"/>
                  <a:pt x="12569" y="342058"/>
                  <a:pt x="26633" y="257678"/>
                </a:cubicBezTo>
                <a:cubicBezTo>
                  <a:pt x="26724" y="257132"/>
                  <a:pt x="35187" y="189282"/>
                  <a:pt x="44389" y="177779"/>
                </a:cubicBezTo>
                <a:cubicBezTo>
                  <a:pt x="51054" y="169448"/>
                  <a:pt x="62992" y="167050"/>
                  <a:pt x="71022" y="160024"/>
                </a:cubicBezTo>
                <a:cubicBezTo>
                  <a:pt x="86770" y="146245"/>
                  <a:pt x="100614" y="130431"/>
                  <a:pt x="115410" y="115635"/>
                </a:cubicBezTo>
                <a:cubicBezTo>
                  <a:pt x="124288" y="106757"/>
                  <a:pt x="130132" y="92972"/>
                  <a:pt x="142043" y="89002"/>
                </a:cubicBezTo>
                <a:lnTo>
                  <a:pt x="168676" y="80125"/>
                </a:lnTo>
                <a:lnTo>
                  <a:pt x="221942" y="44614"/>
                </a:lnTo>
                <a:lnTo>
                  <a:pt x="248575" y="26859"/>
                </a:lnTo>
                <a:cubicBezTo>
                  <a:pt x="254493" y="17981"/>
                  <a:pt x="255868" y="2319"/>
                  <a:pt x="266330" y="226"/>
                </a:cubicBezTo>
                <a:cubicBezTo>
                  <a:pt x="276792" y="-1867"/>
                  <a:pt x="284862" y="11037"/>
                  <a:pt x="292963" y="17981"/>
                </a:cubicBezTo>
                <a:cubicBezTo>
                  <a:pt x="346580" y="63938"/>
                  <a:pt x="306170" y="46058"/>
                  <a:pt x="355107" y="62369"/>
                </a:cubicBezTo>
                <a:cubicBezTo>
                  <a:pt x="363985" y="68288"/>
                  <a:pt x="371933" y="75922"/>
                  <a:pt x="381740" y="80125"/>
                </a:cubicBezTo>
                <a:cubicBezTo>
                  <a:pt x="392955" y="84931"/>
                  <a:pt x="407099" y="82234"/>
                  <a:pt x="417251" y="89002"/>
                </a:cubicBezTo>
                <a:cubicBezTo>
                  <a:pt x="426129" y="94920"/>
                  <a:pt x="428062" y="107534"/>
                  <a:pt x="435006" y="115635"/>
                </a:cubicBezTo>
                <a:cubicBezTo>
                  <a:pt x="445900" y="128345"/>
                  <a:pt x="470517" y="151146"/>
                  <a:pt x="470517" y="151146"/>
                </a:cubicBezTo>
                <a:cubicBezTo>
                  <a:pt x="474702" y="163703"/>
                  <a:pt x="488272" y="202146"/>
                  <a:pt x="488272" y="213290"/>
                </a:cubicBezTo>
                <a:cubicBezTo>
                  <a:pt x="488272" y="251873"/>
                  <a:pt x="483902" y="290380"/>
                  <a:pt x="479394" y="328699"/>
                </a:cubicBezTo>
                <a:cubicBezTo>
                  <a:pt x="477968" y="340817"/>
                  <a:pt x="474023" y="352523"/>
                  <a:pt x="470517" y="364210"/>
                </a:cubicBezTo>
                <a:cubicBezTo>
                  <a:pt x="465139" y="382137"/>
                  <a:pt x="452761" y="417476"/>
                  <a:pt x="452761" y="417476"/>
                </a:cubicBezTo>
                <a:cubicBezTo>
                  <a:pt x="446590" y="479186"/>
                  <a:pt x="449489" y="493486"/>
                  <a:pt x="435006" y="541763"/>
                </a:cubicBezTo>
                <a:cubicBezTo>
                  <a:pt x="429628" y="559690"/>
                  <a:pt x="427633" y="579457"/>
                  <a:pt x="417251" y="595030"/>
                </a:cubicBezTo>
                <a:cubicBezTo>
                  <a:pt x="411332" y="603908"/>
                  <a:pt x="407827" y="614998"/>
                  <a:pt x="399495" y="621663"/>
                </a:cubicBezTo>
                <a:cubicBezTo>
                  <a:pt x="392188" y="627509"/>
                  <a:pt x="381740" y="627581"/>
                  <a:pt x="372862" y="630540"/>
                </a:cubicBezTo>
                <a:cubicBezTo>
                  <a:pt x="366944" y="636459"/>
                  <a:pt x="362593" y="644553"/>
                  <a:pt x="355107" y="648296"/>
                </a:cubicBezTo>
                <a:cubicBezTo>
                  <a:pt x="338367" y="656666"/>
                  <a:pt x="301841" y="666051"/>
                  <a:pt x="301841" y="666051"/>
                </a:cubicBezTo>
                <a:cubicBezTo>
                  <a:pt x="290004" y="663092"/>
                  <a:pt x="274141" y="666546"/>
                  <a:pt x="266330" y="657173"/>
                </a:cubicBezTo>
                <a:cubicBezTo>
                  <a:pt x="235308" y="619946"/>
                  <a:pt x="279497" y="614929"/>
                  <a:pt x="239697" y="595030"/>
                </a:cubicBezTo>
                <a:cubicBezTo>
                  <a:pt x="234403" y="592383"/>
                  <a:pt x="227860" y="595030"/>
                  <a:pt x="221942" y="59503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Forme libre : forme 29">
            <a:extLst>
              <a:ext uri="{FF2B5EF4-FFF2-40B4-BE49-F238E27FC236}">
                <a16:creationId xmlns:a16="http://schemas.microsoft.com/office/drawing/2014/main" id="{B9FC302F-F69E-465F-8C8B-85D1CB96B5AE}"/>
              </a:ext>
            </a:extLst>
          </p:cNvPr>
          <p:cNvSpPr/>
          <p:nvPr/>
        </p:nvSpPr>
        <p:spPr>
          <a:xfrm>
            <a:off x="1677684" y="2899152"/>
            <a:ext cx="231015" cy="287931"/>
          </a:xfrm>
          <a:custGeom>
            <a:avLst/>
            <a:gdLst>
              <a:gd name="connsiteX0" fmla="*/ 231015 w 231015"/>
              <a:gd name="connsiteY0" fmla="*/ 57112 h 287931"/>
              <a:gd name="connsiteX1" fmla="*/ 177749 w 231015"/>
              <a:gd name="connsiteY1" fmla="*/ 21601 h 287931"/>
              <a:gd name="connsiteX2" fmla="*/ 142238 w 231015"/>
              <a:gd name="connsiteY2" fmla="*/ 12724 h 287931"/>
              <a:gd name="connsiteX3" fmla="*/ 115605 w 231015"/>
              <a:gd name="connsiteY3" fmla="*/ 3846 h 287931"/>
              <a:gd name="connsiteX4" fmla="*/ 9073 w 231015"/>
              <a:gd name="connsiteY4" fmla="*/ 39357 h 287931"/>
              <a:gd name="connsiteX5" fmla="*/ 26829 w 231015"/>
              <a:gd name="connsiteY5" fmla="*/ 57112 h 287931"/>
              <a:gd name="connsiteX6" fmla="*/ 62339 w 231015"/>
              <a:gd name="connsiteY6" fmla="*/ 119256 h 287931"/>
              <a:gd name="connsiteX7" fmla="*/ 80095 w 231015"/>
              <a:gd name="connsiteY7" fmla="*/ 172522 h 287931"/>
              <a:gd name="connsiteX8" fmla="*/ 115605 w 231015"/>
              <a:gd name="connsiteY8" fmla="*/ 252421 h 287931"/>
              <a:gd name="connsiteX9" fmla="*/ 115605 w 231015"/>
              <a:gd name="connsiteY9" fmla="*/ 287931 h 287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1015" h="287931">
                <a:moveTo>
                  <a:pt x="231015" y="57112"/>
                </a:moveTo>
                <a:cubicBezTo>
                  <a:pt x="213260" y="45275"/>
                  <a:pt x="196836" y="31144"/>
                  <a:pt x="177749" y="21601"/>
                </a:cubicBezTo>
                <a:cubicBezTo>
                  <a:pt x="166836" y="16144"/>
                  <a:pt x="153970" y="16076"/>
                  <a:pt x="142238" y="12724"/>
                </a:cubicBezTo>
                <a:cubicBezTo>
                  <a:pt x="133240" y="10153"/>
                  <a:pt x="124483" y="6805"/>
                  <a:pt x="115605" y="3846"/>
                </a:cubicBezTo>
                <a:cubicBezTo>
                  <a:pt x="57334" y="8329"/>
                  <a:pt x="-28125" y="-22640"/>
                  <a:pt x="9073" y="39357"/>
                </a:cubicBezTo>
                <a:cubicBezTo>
                  <a:pt x="13379" y="46534"/>
                  <a:pt x="20910" y="51194"/>
                  <a:pt x="26829" y="57112"/>
                </a:cubicBezTo>
                <a:cubicBezTo>
                  <a:pt x="53977" y="138563"/>
                  <a:pt x="8599" y="11778"/>
                  <a:pt x="62339" y="119256"/>
                </a:cubicBezTo>
                <a:cubicBezTo>
                  <a:pt x="70709" y="135996"/>
                  <a:pt x="69713" y="156949"/>
                  <a:pt x="80095" y="172522"/>
                </a:cubicBezTo>
                <a:cubicBezTo>
                  <a:pt x="96186" y="196659"/>
                  <a:pt x="115605" y="220727"/>
                  <a:pt x="115605" y="252421"/>
                </a:cubicBezTo>
                <a:lnTo>
                  <a:pt x="115605" y="287931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Forme libre : forme 30">
            <a:extLst>
              <a:ext uri="{FF2B5EF4-FFF2-40B4-BE49-F238E27FC236}">
                <a16:creationId xmlns:a16="http://schemas.microsoft.com/office/drawing/2014/main" id="{B7167AF0-1796-4D5A-B531-4A05C96657A8}"/>
              </a:ext>
            </a:extLst>
          </p:cNvPr>
          <p:cNvSpPr/>
          <p:nvPr/>
        </p:nvSpPr>
        <p:spPr>
          <a:xfrm>
            <a:off x="1367161" y="2982897"/>
            <a:ext cx="310719" cy="275208"/>
          </a:xfrm>
          <a:custGeom>
            <a:avLst/>
            <a:gdLst>
              <a:gd name="connsiteX0" fmla="*/ 310719 w 310719"/>
              <a:gd name="connsiteY0" fmla="*/ 0 h 275208"/>
              <a:gd name="connsiteX1" fmla="*/ 213064 w 310719"/>
              <a:gd name="connsiteY1" fmla="*/ 26633 h 275208"/>
              <a:gd name="connsiteX2" fmla="*/ 186431 w 310719"/>
              <a:gd name="connsiteY2" fmla="*/ 35511 h 275208"/>
              <a:gd name="connsiteX3" fmla="*/ 133165 w 310719"/>
              <a:gd name="connsiteY3" fmla="*/ 71021 h 275208"/>
              <a:gd name="connsiteX4" fmla="*/ 115410 w 310719"/>
              <a:gd name="connsiteY4" fmla="*/ 88777 h 275208"/>
              <a:gd name="connsiteX5" fmla="*/ 88777 w 310719"/>
              <a:gd name="connsiteY5" fmla="*/ 97654 h 275208"/>
              <a:gd name="connsiteX6" fmla="*/ 79899 w 310719"/>
              <a:gd name="connsiteY6" fmla="*/ 124287 h 275208"/>
              <a:gd name="connsiteX7" fmla="*/ 62144 w 310719"/>
              <a:gd name="connsiteY7" fmla="*/ 142043 h 275208"/>
              <a:gd name="connsiteX8" fmla="*/ 44389 w 310719"/>
              <a:gd name="connsiteY8" fmla="*/ 168676 h 275208"/>
              <a:gd name="connsiteX9" fmla="*/ 35511 w 310719"/>
              <a:gd name="connsiteY9" fmla="*/ 195309 h 275208"/>
              <a:gd name="connsiteX10" fmla="*/ 17756 w 310719"/>
              <a:gd name="connsiteY10" fmla="*/ 221942 h 275208"/>
              <a:gd name="connsiteX11" fmla="*/ 0 w 310719"/>
              <a:gd name="connsiteY11" fmla="*/ 275208 h 275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0719" h="275208">
                <a:moveTo>
                  <a:pt x="310719" y="0"/>
                </a:moveTo>
                <a:cubicBezTo>
                  <a:pt x="247980" y="12548"/>
                  <a:pt x="280642" y="4107"/>
                  <a:pt x="213064" y="26633"/>
                </a:cubicBezTo>
                <a:cubicBezTo>
                  <a:pt x="204186" y="29592"/>
                  <a:pt x="194217" y="30320"/>
                  <a:pt x="186431" y="35511"/>
                </a:cubicBezTo>
                <a:cubicBezTo>
                  <a:pt x="168676" y="47348"/>
                  <a:pt x="148254" y="55932"/>
                  <a:pt x="133165" y="71021"/>
                </a:cubicBezTo>
                <a:cubicBezTo>
                  <a:pt x="127247" y="76940"/>
                  <a:pt x="122587" y="84471"/>
                  <a:pt x="115410" y="88777"/>
                </a:cubicBezTo>
                <a:cubicBezTo>
                  <a:pt x="107386" y="93592"/>
                  <a:pt x="97655" y="94695"/>
                  <a:pt x="88777" y="97654"/>
                </a:cubicBezTo>
                <a:cubicBezTo>
                  <a:pt x="85818" y="106532"/>
                  <a:pt x="84714" y="116263"/>
                  <a:pt x="79899" y="124287"/>
                </a:cubicBezTo>
                <a:cubicBezTo>
                  <a:pt x="75593" y="131464"/>
                  <a:pt x="67373" y="135507"/>
                  <a:pt x="62144" y="142043"/>
                </a:cubicBezTo>
                <a:cubicBezTo>
                  <a:pt x="55479" y="150375"/>
                  <a:pt x="49161" y="159133"/>
                  <a:pt x="44389" y="168676"/>
                </a:cubicBezTo>
                <a:cubicBezTo>
                  <a:pt x="40204" y="177046"/>
                  <a:pt x="39696" y="186939"/>
                  <a:pt x="35511" y="195309"/>
                </a:cubicBezTo>
                <a:cubicBezTo>
                  <a:pt x="30739" y="204852"/>
                  <a:pt x="22089" y="212192"/>
                  <a:pt x="17756" y="221942"/>
                </a:cubicBezTo>
                <a:cubicBezTo>
                  <a:pt x="10155" y="239045"/>
                  <a:pt x="0" y="275208"/>
                  <a:pt x="0" y="275208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96" name="Forme libre : forme 4095">
            <a:extLst>
              <a:ext uri="{FF2B5EF4-FFF2-40B4-BE49-F238E27FC236}">
                <a16:creationId xmlns:a16="http://schemas.microsoft.com/office/drawing/2014/main" id="{3F689CF1-B3B1-44C0-80B1-051E3AA4EDBF}"/>
              </a:ext>
            </a:extLst>
          </p:cNvPr>
          <p:cNvSpPr/>
          <p:nvPr/>
        </p:nvSpPr>
        <p:spPr>
          <a:xfrm>
            <a:off x="1393760" y="3045041"/>
            <a:ext cx="275242" cy="257452"/>
          </a:xfrm>
          <a:custGeom>
            <a:avLst/>
            <a:gdLst>
              <a:gd name="connsiteX0" fmla="*/ 275242 w 275242"/>
              <a:gd name="connsiteY0" fmla="*/ 8877 h 257452"/>
              <a:gd name="connsiteX1" fmla="*/ 230854 w 275242"/>
              <a:gd name="connsiteY1" fmla="*/ 0 h 257452"/>
              <a:gd name="connsiteX2" fmla="*/ 159832 w 275242"/>
              <a:gd name="connsiteY2" fmla="*/ 17755 h 257452"/>
              <a:gd name="connsiteX3" fmla="*/ 97689 w 275242"/>
              <a:gd name="connsiteY3" fmla="*/ 97654 h 257452"/>
              <a:gd name="connsiteX4" fmla="*/ 79933 w 275242"/>
              <a:gd name="connsiteY4" fmla="*/ 133165 h 257452"/>
              <a:gd name="connsiteX5" fmla="*/ 35545 w 275242"/>
              <a:gd name="connsiteY5" fmla="*/ 186431 h 257452"/>
              <a:gd name="connsiteX6" fmla="*/ 17790 w 275242"/>
              <a:gd name="connsiteY6" fmla="*/ 221942 h 257452"/>
              <a:gd name="connsiteX7" fmla="*/ 34 w 275242"/>
              <a:gd name="connsiteY7" fmla="*/ 257452 h 257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5242" h="257452">
                <a:moveTo>
                  <a:pt x="275242" y="8877"/>
                </a:moveTo>
                <a:cubicBezTo>
                  <a:pt x="260446" y="5918"/>
                  <a:pt x="245943" y="0"/>
                  <a:pt x="230854" y="0"/>
                </a:cubicBezTo>
                <a:cubicBezTo>
                  <a:pt x="209424" y="0"/>
                  <a:pt x="180851" y="10748"/>
                  <a:pt x="159832" y="17755"/>
                </a:cubicBezTo>
                <a:cubicBezTo>
                  <a:pt x="130603" y="46984"/>
                  <a:pt x="118928" y="55176"/>
                  <a:pt x="97689" y="97654"/>
                </a:cubicBezTo>
                <a:cubicBezTo>
                  <a:pt x="91770" y="109491"/>
                  <a:pt x="87625" y="122396"/>
                  <a:pt x="79933" y="133165"/>
                </a:cubicBezTo>
                <a:cubicBezTo>
                  <a:pt x="27477" y="206602"/>
                  <a:pt x="75797" y="115987"/>
                  <a:pt x="35545" y="186431"/>
                </a:cubicBezTo>
                <a:cubicBezTo>
                  <a:pt x="28979" y="197921"/>
                  <a:pt x="24356" y="210452"/>
                  <a:pt x="17790" y="221942"/>
                </a:cubicBezTo>
                <a:cubicBezTo>
                  <a:pt x="-1607" y="255887"/>
                  <a:pt x="34" y="236560"/>
                  <a:pt x="34" y="25745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97" name="Forme libre : forme 4096">
            <a:extLst>
              <a:ext uri="{FF2B5EF4-FFF2-40B4-BE49-F238E27FC236}">
                <a16:creationId xmlns:a16="http://schemas.microsoft.com/office/drawing/2014/main" id="{B4B8D241-AC60-4F58-8B03-2E1E77421A4D}"/>
              </a:ext>
            </a:extLst>
          </p:cNvPr>
          <p:cNvSpPr/>
          <p:nvPr/>
        </p:nvSpPr>
        <p:spPr>
          <a:xfrm>
            <a:off x="1500326" y="3178206"/>
            <a:ext cx="284086" cy="124287"/>
          </a:xfrm>
          <a:custGeom>
            <a:avLst/>
            <a:gdLst>
              <a:gd name="connsiteX0" fmla="*/ 284086 w 284086"/>
              <a:gd name="connsiteY0" fmla="*/ 0 h 124287"/>
              <a:gd name="connsiteX1" fmla="*/ 213064 w 284086"/>
              <a:gd name="connsiteY1" fmla="*/ 17755 h 124287"/>
              <a:gd name="connsiteX2" fmla="*/ 168676 w 284086"/>
              <a:gd name="connsiteY2" fmla="*/ 44388 h 124287"/>
              <a:gd name="connsiteX3" fmla="*/ 124288 w 284086"/>
              <a:gd name="connsiteY3" fmla="*/ 71021 h 124287"/>
              <a:gd name="connsiteX4" fmla="*/ 106532 w 284086"/>
              <a:gd name="connsiteY4" fmla="*/ 88777 h 124287"/>
              <a:gd name="connsiteX5" fmla="*/ 71022 w 284086"/>
              <a:gd name="connsiteY5" fmla="*/ 97654 h 124287"/>
              <a:gd name="connsiteX6" fmla="*/ 0 w 284086"/>
              <a:gd name="connsiteY6" fmla="*/ 124287 h 124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4086" h="124287">
                <a:moveTo>
                  <a:pt x="284086" y="0"/>
                </a:moveTo>
                <a:cubicBezTo>
                  <a:pt x="274536" y="1910"/>
                  <a:pt x="226715" y="9564"/>
                  <a:pt x="213064" y="17755"/>
                </a:cubicBezTo>
                <a:cubicBezTo>
                  <a:pt x="152139" y="54312"/>
                  <a:pt x="244117" y="19243"/>
                  <a:pt x="168676" y="44388"/>
                </a:cubicBezTo>
                <a:cubicBezTo>
                  <a:pt x="123690" y="89376"/>
                  <a:pt x="181908" y="36449"/>
                  <a:pt x="124288" y="71021"/>
                </a:cubicBezTo>
                <a:cubicBezTo>
                  <a:pt x="117111" y="75327"/>
                  <a:pt x="114019" y="85034"/>
                  <a:pt x="106532" y="88777"/>
                </a:cubicBezTo>
                <a:cubicBezTo>
                  <a:pt x="95619" y="94233"/>
                  <a:pt x="82708" y="94148"/>
                  <a:pt x="71022" y="97654"/>
                </a:cubicBezTo>
                <a:cubicBezTo>
                  <a:pt x="21408" y="112538"/>
                  <a:pt x="30986" y="108796"/>
                  <a:pt x="0" y="124287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99" name="Forme libre : forme 4098">
            <a:extLst>
              <a:ext uri="{FF2B5EF4-FFF2-40B4-BE49-F238E27FC236}">
                <a16:creationId xmlns:a16="http://schemas.microsoft.com/office/drawing/2014/main" id="{AEE64D11-D444-4448-AF07-2B31E8A5DF97}"/>
              </a:ext>
            </a:extLst>
          </p:cNvPr>
          <p:cNvSpPr/>
          <p:nvPr/>
        </p:nvSpPr>
        <p:spPr>
          <a:xfrm>
            <a:off x="1296140" y="2494625"/>
            <a:ext cx="408692" cy="115410"/>
          </a:xfrm>
          <a:custGeom>
            <a:avLst/>
            <a:gdLst>
              <a:gd name="connsiteX0" fmla="*/ 0 w 408692"/>
              <a:gd name="connsiteY0" fmla="*/ 115410 h 115410"/>
              <a:gd name="connsiteX1" fmla="*/ 79899 w 408692"/>
              <a:gd name="connsiteY1" fmla="*/ 88777 h 115410"/>
              <a:gd name="connsiteX2" fmla="*/ 150920 w 408692"/>
              <a:gd name="connsiteY2" fmla="*/ 71022 h 115410"/>
              <a:gd name="connsiteX3" fmla="*/ 186431 w 408692"/>
              <a:gd name="connsiteY3" fmla="*/ 62144 h 115410"/>
              <a:gd name="connsiteX4" fmla="*/ 239697 w 408692"/>
              <a:gd name="connsiteY4" fmla="*/ 44389 h 115410"/>
              <a:gd name="connsiteX5" fmla="*/ 266330 w 408692"/>
              <a:gd name="connsiteY5" fmla="*/ 35511 h 115410"/>
              <a:gd name="connsiteX6" fmla="*/ 292963 w 408692"/>
              <a:gd name="connsiteY6" fmla="*/ 17756 h 115410"/>
              <a:gd name="connsiteX7" fmla="*/ 363984 w 408692"/>
              <a:gd name="connsiteY7" fmla="*/ 0 h 115410"/>
              <a:gd name="connsiteX8" fmla="*/ 408373 w 408692"/>
              <a:gd name="connsiteY8" fmla="*/ 35511 h 115410"/>
              <a:gd name="connsiteX9" fmla="*/ 408373 w 408692"/>
              <a:gd name="connsiteY9" fmla="*/ 44389 h 115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8692" h="115410">
                <a:moveTo>
                  <a:pt x="0" y="115410"/>
                </a:moveTo>
                <a:cubicBezTo>
                  <a:pt x="26633" y="106532"/>
                  <a:pt x="52664" y="95586"/>
                  <a:pt x="79899" y="88777"/>
                </a:cubicBezTo>
                <a:lnTo>
                  <a:pt x="150920" y="71022"/>
                </a:lnTo>
                <a:cubicBezTo>
                  <a:pt x="162757" y="68063"/>
                  <a:pt x="174856" y="66002"/>
                  <a:pt x="186431" y="62144"/>
                </a:cubicBezTo>
                <a:lnTo>
                  <a:pt x="239697" y="44389"/>
                </a:lnTo>
                <a:cubicBezTo>
                  <a:pt x="248575" y="41430"/>
                  <a:pt x="258544" y="40702"/>
                  <a:pt x="266330" y="35511"/>
                </a:cubicBezTo>
                <a:cubicBezTo>
                  <a:pt x="275208" y="29593"/>
                  <a:pt x="283420" y="22528"/>
                  <a:pt x="292963" y="17756"/>
                </a:cubicBezTo>
                <a:cubicBezTo>
                  <a:pt x="311163" y="8656"/>
                  <a:pt x="347099" y="3377"/>
                  <a:pt x="363984" y="0"/>
                </a:cubicBezTo>
                <a:cubicBezTo>
                  <a:pt x="404145" y="10041"/>
                  <a:pt x="399033" y="-1848"/>
                  <a:pt x="408373" y="35511"/>
                </a:cubicBezTo>
                <a:cubicBezTo>
                  <a:pt x="409091" y="38382"/>
                  <a:pt x="408373" y="41430"/>
                  <a:pt x="408373" y="44389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01" name="Forme libre : forme 4100">
            <a:extLst>
              <a:ext uri="{FF2B5EF4-FFF2-40B4-BE49-F238E27FC236}">
                <a16:creationId xmlns:a16="http://schemas.microsoft.com/office/drawing/2014/main" id="{01B177D1-5237-4646-BB2C-37756E88400F}"/>
              </a:ext>
            </a:extLst>
          </p:cNvPr>
          <p:cNvSpPr/>
          <p:nvPr/>
        </p:nvSpPr>
        <p:spPr>
          <a:xfrm>
            <a:off x="1189608" y="2787588"/>
            <a:ext cx="532660" cy="88777"/>
          </a:xfrm>
          <a:custGeom>
            <a:avLst/>
            <a:gdLst>
              <a:gd name="connsiteX0" fmla="*/ 0 w 532660"/>
              <a:gd name="connsiteY0" fmla="*/ 53266 h 88777"/>
              <a:gd name="connsiteX1" fmla="*/ 79899 w 532660"/>
              <a:gd name="connsiteY1" fmla="*/ 71022 h 88777"/>
              <a:gd name="connsiteX2" fmla="*/ 106532 w 532660"/>
              <a:gd name="connsiteY2" fmla="*/ 88777 h 88777"/>
              <a:gd name="connsiteX3" fmla="*/ 204186 w 532660"/>
              <a:gd name="connsiteY3" fmla="*/ 79899 h 88777"/>
              <a:gd name="connsiteX4" fmla="*/ 284085 w 532660"/>
              <a:gd name="connsiteY4" fmla="*/ 53266 h 88777"/>
              <a:gd name="connsiteX5" fmla="*/ 310718 w 532660"/>
              <a:gd name="connsiteY5" fmla="*/ 44389 h 88777"/>
              <a:gd name="connsiteX6" fmla="*/ 435006 w 532660"/>
              <a:gd name="connsiteY6" fmla="*/ 35511 h 88777"/>
              <a:gd name="connsiteX7" fmla="*/ 470516 w 532660"/>
              <a:gd name="connsiteY7" fmla="*/ 26633 h 88777"/>
              <a:gd name="connsiteX8" fmla="*/ 532660 w 532660"/>
              <a:gd name="connsiteY8" fmla="*/ 0 h 88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2660" h="88777">
                <a:moveTo>
                  <a:pt x="0" y="53266"/>
                </a:moveTo>
                <a:cubicBezTo>
                  <a:pt x="20461" y="56676"/>
                  <a:pt x="58043" y="60094"/>
                  <a:pt x="79899" y="71022"/>
                </a:cubicBezTo>
                <a:cubicBezTo>
                  <a:pt x="89442" y="75794"/>
                  <a:pt x="97654" y="82859"/>
                  <a:pt x="106532" y="88777"/>
                </a:cubicBezTo>
                <a:cubicBezTo>
                  <a:pt x="139083" y="85818"/>
                  <a:pt x="171998" y="85579"/>
                  <a:pt x="204186" y="79899"/>
                </a:cubicBezTo>
                <a:cubicBezTo>
                  <a:pt x="204197" y="79897"/>
                  <a:pt x="270763" y="57706"/>
                  <a:pt x="284085" y="53266"/>
                </a:cubicBezTo>
                <a:cubicBezTo>
                  <a:pt x="292963" y="50307"/>
                  <a:pt x="301384" y="45056"/>
                  <a:pt x="310718" y="44389"/>
                </a:cubicBezTo>
                <a:lnTo>
                  <a:pt x="435006" y="35511"/>
                </a:lnTo>
                <a:cubicBezTo>
                  <a:pt x="446843" y="32552"/>
                  <a:pt x="458830" y="30139"/>
                  <a:pt x="470516" y="26633"/>
                </a:cubicBezTo>
                <a:cubicBezTo>
                  <a:pt x="525028" y="10279"/>
                  <a:pt x="511157" y="21503"/>
                  <a:pt x="532660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02" name="Forme libre : forme 4101">
            <a:extLst>
              <a:ext uri="{FF2B5EF4-FFF2-40B4-BE49-F238E27FC236}">
                <a16:creationId xmlns:a16="http://schemas.microsoft.com/office/drawing/2014/main" id="{90B3EF96-E463-4E79-A1D8-6D00166A73C9}"/>
              </a:ext>
            </a:extLst>
          </p:cNvPr>
          <p:cNvSpPr/>
          <p:nvPr/>
        </p:nvSpPr>
        <p:spPr>
          <a:xfrm>
            <a:off x="1393794" y="2618913"/>
            <a:ext cx="337352" cy="71021"/>
          </a:xfrm>
          <a:custGeom>
            <a:avLst/>
            <a:gdLst>
              <a:gd name="connsiteX0" fmla="*/ 0 w 337352"/>
              <a:gd name="connsiteY0" fmla="*/ 71021 h 71021"/>
              <a:gd name="connsiteX1" fmla="*/ 71022 w 337352"/>
              <a:gd name="connsiteY1" fmla="*/ 62143 h 71021"/>
              <a:gd name="connsiteX2" fmla="*/ 150921 w 337352"/>
              <a:gd name="connsiteY2" fmla="*/ 35510 h 71021"/>
              <a:gd name="connsiteX3" fmla="*/ 177554 w 337352"/>
              <a:gd name="connsiteY3" fmla="*/ 26633 h 71021"/>
              <a:gd name="connsiteX4" fmla="*/ 213064 w 337352"/>
              <a:gd name="connsiteY4" fmla="*/ 17755 h 71021"/>
              <a:gd name="connsiteX5" fmla="*/ 257453 w 337352"/>
              <a:gd name="connsiteY5" fmla="*/ 8877 h 71021"/>
              <a:gd name="connsiteX6" fmla="*/ 284086 w 337352"/>
              <a:gd name="connsiteY6" fmla="*/ 0 h 71021"/>
              <a:gd name="connsiteX7" fmla="*/ 337352 w 337352"/>
              <a:gd name="connsiteY7" fmla="*/ 8877 h 71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7352" h="71021">
                <a:moveTo>
                  <a:pt x="0" y="71021"/>
                </a:moveTo>
                <a:cubicBezTo>
                  <a:pt x="23674" y="68062"/>
                  <a:pt x="47693" y="67142"/>
                  <a:pt x="71022" y="62143"/>
                </a:cubicBezTo>
                <a:cubicBezTo>
                  <a:pt x="71036" y="62140"/>
                  <a:pt x="137598" y="39951"/>
                  <a:pt x="150921" y="35510"/>
                </a:cubicBezTo>
                <a:cubicBezTo>
                  <a:pt x="159799" y="32551"/>
                  <a:pt x="168476" y="28903"/>
                  <a:pt x="177554" y="26633"/>
                </a:cubicBezTo>
                <a:cubicBezTo>
                  <a:pt x="189391" y="23674"/>
                  <a:pt x="201154" y="20402"/>
                  <a:pt x="213064" y="17755"/>
                </a:cubicBezTo>
                <a:cubicBezTo>
                  <a:pt x="227794" y="14482"/>
                  <a:pt x="242814" y="12537"/>
                  <a:pt x="257453" y="8877"/>
                </a:cubicBezTo>
                <a:cubicBezTo>
                  <a:pt x="266531" y="6607"/>
                  <a:pt x="275208" y="2959"/>
                  <a:pt x="284086" y="0"/>
                </a:cubicBezTo>
                <a:cubicBezTo>
                  <a:pt x="325338" y="10312"/>
                  <a:pt x="307395" y="8877"/>
                  <a:pt x="337352" y="8877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633632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PereBK\Documents\cours\Cours IER\17  cappadoce\02 Egri Tas pierre penchée\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19616" cy="68397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PereBK\Documents\cours\Cours IER\17  cappadoce\02 Egri Tas pierre penchée\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9610054" cy="40333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PereBK\Documents\cours\Cours IER\17  cappadoce\02 Egri Tas pierre penchée\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19616" cy="6839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7297708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PereBK\Documents\cours\Cours IER\17  cappadoce\02 Egri Tas pierre penchée\50.jpg"/>
          <p:cNvPicPr>
            <a:picLocks noChangeAspect="1" noChangeArrowheads="1"/>
          </p:cNvPicPr>
          <p:nvPr/>
        </p:nvPicPr>
        <p:blipFill>
          <a:blip r:embed="rId2" cstate="print"/>
          <a:srcRect b="10069"/>
          <a:stretch>
            <a:fillRect/>
          </a:stretch>
        </p:blipFill>
        <p:spPr bwMode="auto">
          <a:xfrm>
            <a:off x="0" y="-21336"/>
            <a:ext cx="9144000" cy="7072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PereBK\Documents\cours\Cours IER\17  cappadoce\02 Egri Tas pierre penchée\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0144" y="-292608"/>
            <a:ext cx="9534144" cy="71506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PereBK\Documents\cours\Cours IER\17  cappadoce\02 Egri Tas pierre penchée\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83700" cy="7721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1133</Words>
  <Application>Microsoft Office PowerPoint</Application>
  <PresentationFormat>Affichage à l'écran (4:3)</PresentationFormat>
  <Paragraphs>298</Paragraphs>
  <Slides>112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112</vt:i4>
      </vt:variant>
    </vt:vector>
  </HeadingPairs>
  <TitlesOfParts>
    <vt:vector size="117" baseType="lpstr">
      <vt:lpstr>Arial</vt:lpstr>
      <vt:lpstr>Calibri</vt:lpstr>
      <vt:lpstr>Freestyle Script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Bernard Klasen</dc:creator>
  <cp:lastModifiedBy>Secrétariat LE CIF</cp:lastModifiedBy>
  <cp:revision>8</cp:revision>
  <dcterms:created xsi:type="dcterms:W3CDTF">2021-03-27T10:29:53Z</dcterms:created>
  <dcterms:modified xsi:type="dcterms:W3CDTF">2022-04-04T17:11:22Z</dcterms:modified>
</cp:coreProperties>
</file>