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C0A36-AF09-FBBC-FB2D-76D45661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D3C707-8ACD-2455-8431-E1C4B3A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4002-0195-4E9E-8C68-283B41511EAD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56D4F-3DDE-FC00-13BA-03ACB2F0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6F7E73-14E7-7D6D-6C12-29597E54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E43-2AFA-4FF5-AC14-747CA9272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49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DC3FC5-5373-BCB7-F878-1A4F6782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E02D46-5664-3B23-89A2-8931E263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D2A46-81A3-43B3-4DCC-F2AB9D442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4002-0195-4E9E-8C68-283B41511EAD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303CC-1F38-357B-0F00-47CEDB24D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96599-4046-4554-0DB5-10EB4E714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2E43-2AFA-4FF5-AC14-747CA9272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218D660-92B4-3FE3-FEFF-A5AF36CE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0D8600-DBD8-F933-3CA3-D80929199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C7D2A8B-D5E3-C4F2-B8A4-8736FC04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9A437A-FD03-10A7-CD34-2469E5EDF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9D0A0B1-04BC-A279-B4E0-8B921707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233207-6312-D7A5-4E80-F0391A885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E0228EE-4A78-407A-BD03-B186D2EB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E48DF2-C57B-97C3-69ED-8A1BA3115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42FD4D0-0A69-9A4E-D025-F377DFFC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08B424-B10E-BBAC-B4E8-92C1D684C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9678175-F8BA-1258-A011-7D334540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1E806E-A9E1-02AD-1BE8-20ABF1502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57C052D-A1AB-74EE-C5C2-1B830472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F85735-5C2F-709F-3DB7-07925FB2B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DA12AC1-9D8A-F74C-52DA-F36E3B08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9BF222-F0D5-67F6-24B1-C3443AD32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5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22B1AED-992D-252E-2C9C-53278322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5613E3-152A-417D-4F81-2C619D72B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54C29E5-75FD-0AE0-7C5D-E9A4B5AC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FB2E8A-37D2-D4BC-26EF-4EFCA989B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7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5C14773-5C5D-6826-E2CF-A720D84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D4E4FA-2924-7634-2D41-F40C83850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29DBD3B-273B-DD43-3FEF-1ACB81D8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536C4A-8FFC-55DF-5851-BBBD77BC5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67596D6-DDE1-2BED-9901-749F59B4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6E5BFC-3508-60C8-3C56-69C185FBB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E241D16-919C-F28A-E858-796FE27F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DABAA5-159E-68FE-0125-F7633A3B5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9B75331-114A-5379-8D73-07A4D7F2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ABC471-3042-BAA8-62B0-7EFA090BC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EE548D9-31A9-D254-CA3A-189A1FC2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C3B6A8-661E-E323-18C7-25A6FB925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F403AAE-FC5E-1EEF-F7B0-5944F14B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E2836A-1FD7-394D-AB97-1F5DD28BA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EF0D7BA-CFE1-E02E-C575-4865F781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CFB7F1-6F2E-4A2B-7C5B-674853A47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C4698A8-01F2-422E-B2EE-20A77C4F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6E8666-178D-D5F4-C970-B5313A24B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F2A3AEB-212A-6A03-D593-77193A9A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F9DD8B-10F8-5DE5-A166-98FE27B60B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906D0E8-C347-438B-5E95-64AA64F1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9986BC-9BF3-10DB-98CF-570C055AB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AE9054B-683A-B51B-669B-4F42B511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20896F-10E0-C2A0-FAFB-E0A16C6B4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3B8893A-2CB6-4DE3-E58F-431B8AAF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812AEF-2241-A654-1C86-620413246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6AB2FBD-8649-5464-CC4D-96C615A1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31F74B-8D98-6878-A8AB-D0A4CF4E5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1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C304081-BC4D-9CBC-349E-E669A6F6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4D7CD6-1087-A605-1EC5-BEC8B9DC8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39449AD-D2CD-20EB-B703-A4E45EEF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9E0E61-CCBF-C4A0-EFBD-BC91AA489F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4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Secrétariat LE CIF</dc:creator>
  <cp:lastModifiedBy>Secrétariat LE CIF</cp:lastModifiedBy>
  <cp:revision>1</cp:revision>
  <dcterms:created xsi:type="dcterms:W3CDTF">2022-10-19T10:31:16Z</dcterms:created>
  <dcterms:modified xsi:type="dcterms:W3CDTF">2022-10-19T10:31:16Z</dcterms:modified>
</cp:coreProperties>
</file>