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92" r:id="rId1"/>
  </p:sldMasterIdLst>
  <p:notesMasterIdLst>
    <p:notesMasterId r:id="rId30"/>
  </p:notesMasterIdLst>
  <p:sldIdLst>
    <p:sldId id="259" r:id="rId2"/>
    <p:sldId id="307" r:id="rId3"/>
    <p:sldId id="310" r:id="rId4"/>
    <p:sldId id="298" r:id="rId5"/>
    <p:sldId id="322" r:id="rId6"/>
    <p:sldId id="324" r:id="rId7"/>
    <p:sldId id="328" r:id="rId8"/>
    <p:sldId id="329" r:id="rId9"/>
    <p:sldId id="335" r:id="rId10"/>
    <p:sldId id="334" r:id="rId11"/>
    <p:sldId id="331" r:id="rId12"/>
    <p:sldId id="333" r:id="rId13"/>
    <p:sldId id="262" r:id="rId14"/>
    <p:sldId id="342" r:id="rId15"/>
    <p:sldId id="325" r:id="rId16"/>
    <p:sldId id="341" r:id="rId17"/>
    <p:sldId id="312" r:id="rId18"/>
    <p:sldId id="340" r:id="rId19"/>
    <p:sldId id="280" r:id="rId20"/>
    <p:sldId id="276" r:id="rId21"/>
    <p:sldId id="339" r:id="rId22"/>
    <p:sldId id="336" r:id="rId23"/>
    <p:sldId id="338" r:id="rId24"/>
    <p:sldId id="327" r:id="rId25"/>
    <p:sldId id="315" r:id="rId26"/>
    <p:sldId id="316" r:id="rId27"/>
    <p:sldId id="319" r:id="rId28"/>
    <p:sldId id="337"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30B1"/>
    <a:srgbClr val="E6870C"/>
    <a:srgbClr val="0799E6"/>
    <a:srgbClr val="686987"/>
    <a:srgbClr val="7E7341"/>
    <a:srgbClr val="0142AD"/>
    <a:srgbClr val="F5018E"/>
    <a:srgbClr val="E07301"/>
    <a:srgbClr val="AB9621"/>
    <a:srgbClr val="019A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6"/>
    <p:restoredTop sz="94590"/>
  </p:normalViewPr>
  <p:slideViewPr>
    <p:cSldViewPr snapToGrid="0">
      <p:cViewPr varScale="1">
        <p:scale>
          <a:sx n="99" d="100"/>
          <a:sy n="99" d="100"/>
        </p:scale>
        <p:origin x="328"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371B9-86F7-7C4B-8C58-B4B4C7F9C208}" type="datetimeFigureOut">
              <a:rPr lang="fr-FR" smtClean="0"/>
              <a:t>03/10/2022</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B8E3EB-8A1F-FE42-91EC-FA0A701661C8}" type="slidenum">
              <a:rPr lang="fr-FR" smtClean="0"/>
              <a:t>‹N°›</a:t>
            </a:fld>
            <a:endParaRPr lang="fr-FR"/>
          </a:p>
        </p:txBody>
      </p:sp>
    </p:spTree>
    <p:extLst>
      <p:ext uri="{BB962C8B-B14F-4D97-AF65-F5344CB8AC3E}">
        <p14:creationId xmlns:p14="http://schemas.microsoft.com/office/powerpoint/2010/main" val="9357443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1B8E3EB-8A1F-FE42-91EC-FA0A701661C8}" type="slidenum">
              <a:rPr lang="fr-FR" smtClean="0"/>
              <a:t>10</a:t>
            </a:fld>
            <a:endParaRPr lang="fr-FR"/>
          </a:p>
        </p:txBody>
      </p:sp>
    </p:spTree>
    <p:extLst>
      <p:ext uri="{BB962C8B-B14F-4D97-AF65-F5344CB8AC3E}">
        <p14:creationId xmlns:p14="http://schemas.microsoft.com/office/powerpoint/2010/main" val="1205927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1B8E3EB-8A1F-FE42-91EC-FA0A701661C8}" type="slidenum">
              <a:rPr lang="fr-FR" smtClean="0"/>
              <a:t>11</a:t>
            </a:fld>
            <a:endParaRPr lang="fr-FR"/>
          </a:p>
        </p:txBody>
      </p:sp>
    </p:spTree>
    <p:extLst>
      <p:ext uri="{BB962C8B-B14F-4D97-AF65-F5344CB8AC3E}">
        <p14:creationId xmlns:p14="http://schemas.microsoft.com/office/powerpoint/2010/main" val="1486859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0" name="Rectangle 9"/>
          <p:cNvSpPr/>
          <p:nvPr/>
        </p:nvSpPr>
        <p:spPr>
          <a:xfrm>
            <a:off x="1343379" y="0"/>
            <a:ext cx="7865100" cy="6858000"/>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9208479"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9000"/>
            <a:ext cx="5518067" cy="2268559"/>
          </a:xfrm>
        </p:spPr>
        <p:txBody>
          <a:bodyPr anchor="t">
            <a:normAutofit/>
          </a:bodyPr>
          <a:lstStyle>
            <a:lvl1pPr algn="r">
              <a:defRPr sz="4200"/>
            </a:lvl1pPr>
          </a:lstStyle>
          <a:p>
            <a:r>
              <a:rPr lang="fr-FR"/>
              <a:t>Modifiez le style du titre</a:t>
            </a:r>
            <a:endParaRPr lang="en-US"/>
          </a:p>
        </p:txBody>
      </p:sp>
      <p:sp>
        <p:nvSpPr>
          <p:cNvPr id="3" name="Subtitle 2"/>
          <p:cNvSpPr>
            <a:spLocks noGrp="1"/>
          </p:cNvSpPr>
          <p:nvPr>
            <p:ph type="subTitle" idx="1"/>
          </p:nvPr>
        </p:nvSpPr>
        <p:spPr>
          <a:xfrm>
            <a:off x="2841723" y="2268788"/>
            <a:ext cx="5288152" cy="1160213"/>
          </a:xfrm>
        </p:spPr>
        <p:txBody>
          <a:bodyPr tIns="0" anchor="b">
            <a:normAutofit/>
          </a:bodyPr>
          <a:lstStyle>
            <a:lvl1pPr marL="0" indent="0" algn="r">
              <a:buNone/>
              <a:defRPr sz="160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a:p>
        </p:txBody>
      </p:sp>
      <p:sp>
        <p:nvSpPr>
          <p:cNvPr id="4" name="Date Placeholder 3"/>
          <p:cNvSpPr>
            <a:spLocks noGrp="1"/>
          </p:cNvSpPr>
          <p:nvPr>
            <p:ph type="dt" sz="half" idx="10"/>
          </p:nvPr>
        </p:nvSpPr>
        <p:spPr/>
        <p:txBody>
          <a:bodyPr/>
          <a:lstStyle/>
          <a:p>
            <a:fld id="{B30C8D0E-4182-8F40-AF35-10E546509450}" type="datetimeFigureOut">
              <a:rPr lang="fr-FR" smtClean="0"/>
              <a:t>03/10/2022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rIns="45720"/>
          <a:lstStyle/>
          <a:p>
            <a:fld id="{21EFBC0F-A101-9047-A3A2-A7D99B147ACC}" type="slidenum">
              <a:rPr lang="fr-FR" smtClean="0"/>
              <a:t>‹N°›</a:t>
            </a:fld>
            <a:endParaRPr lang="fr-FR"/>
          </a:p>
        </p:txBody>
      </p:sp>
      <p:sp>
        <p:nvSpPr>
          <p:cNvPr id="24" name="TextBox 23"/>
          <p:cNvSpPr txBox="1"/>
          <p:nvPr/>
        </p:nvSpPr>
        <p:spPr>
          <a:xfrm>
            <a:off x="2188587" y="3262169"/>
            <a:ext cx="415636" cy="430887"/>
          </a:xfrm>
          <a:prstGeom prst="rect">
            <a:avLst/>
          </a:prstGeom>
          <a:noFill/>
        </p:spPr>
        <p:txBody>
          <a:bodyPr wrap="square" rtlCol="0">
            <a:spAutoFit/>
          </a:bodyPr>
          <a:lstStyle/>
          <a:p>
            <a:pPr algn="r"/>
            <a:r>
              <a:rPr lang="en-US" sz="2200">
                <a:solidFill>
                  <a:schemeClr val="accent6"/>
                </a:solidFill>
                <a:latin typeface="Wingdings 3" panose="05040102010807070707" pitchFamily="18" charset="2"/>
              </a:rPr>
              <a:t>z</a:t>
            </a:r>
            <a:endParaRPr lang="en-US" sz="22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275626901"/>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10" name="Rectangle 9"/>
          <p:cNvSpPr/>
          <p:nvPr/>
        </p:nvSpPr>
        <p:spPr>
          <a:xfrm>
            <a:off x="1343379" y="0"/>
            <a:ext cx="9754080" cy="6858000"/>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TextBox 16"/>
          <p:cNvSpPr txBox="1"/>
          <p:nvPr/>
        </p:nvSpPr>
        <p:spPr>
          <a:xfrm>
            <a:off x="2202483" y="636541"/>
            <a:ext cx="415636" cy="338554"/>
          </a:xfrm>
          <a:prstGeom prst="rect">
            <a:avLst/>
          </a:prstGeom>
          <a:noFill/>
        </p:spPr>
        <p:txBody>
          <a:bodyPr wrap="square" rtlCol="0">
            <a:spAutoFit/>
          </a:bodyPr>
          <a:lstStyle/>
          <a:p>
            <a:pPr algn="r"/>
            <a:r>
              <a:rPr lang="en-US" sz="1600">
                <a:solidFill>
                  <a:schemeClr val="accent6"/>
                </a:solidFill>
                <a:latin typeface="Wingdings 3" panose="05040102010807070707" pitchFamily="18" charset="2"/>
              </a:rPr>
              <a:t>z</a:t>
            </a:r>
            <a:endParaRPr lang="en-US" sz="1600">
              <a:solidFill>
                <a:schemeClr val="accent6"/>
              </a:solidFill>
              <a:latin typeface="MS Shell Dlg 2" panose="020B0604030504040204" pitchFamily="34" charset="0"/>
            </a:endParaRPr>
          </a:p>
        </p:txBody>
      </p:sp>
      <p:sp>
        <p:nvSpPr>
          <p:cNvPr id="2" name="Title 1"/>
          <p:cNvSpPr>
            <a:spLocks noGrp="1"/>
          </p:cNvSpPr>
          <p:nvPr>
            <p:ph type="title"/>
          </p:nvPr>
        </p:nvSpPr>
        <p:spPr>
          <a:xfrm>
            <a:off x="2611810" y="808058"/>
            <a:ext cx="7847133" cy="1077229"/>
          </a:xfrm>
        </p:spPr>
        <p:txBody>
          <a:bodyPr/>
          <a:lstStyle/>
          <a:p>
            <a:r>
              <a:rPr lang="fr-FR"/>
              <a:t>Modifiez le style du titre</a:t>
            </a:r>
            <a:endParaRPr lang="en-US"/>
          </a:p>
        </p:txBody>
      </p:sp>
      <p:sp>
        <p:nvSpPr>
          <p:cNvPr id="3" name="Vertical Text Placeholder 2"/>
          <p:cNvSpPr>
            <a:spLocks noGrp="1"/>
          </p:cNvSpPr>
          <p:nvPr>
            <p:ph type="body" orient="vert" idx="1"/>
          </p:nvPr>
        </p:nvSpPr>
        <p:spPr>
          <a:xfrm>
            <a:off x="2827722" y="2049878"/>
            <a:ext cx="7631219" cy="4000066"/>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B30C8D0E-4182-8F40-AF35-10E546509450}" type="datetimeFigureOut">
              <a:rPr lang="fr-FR" smtClean="0"/>
              <a:t>03/10/2022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1EFBC0F-A101-9047-A3A2-A7D99B147ACC}" type="slidenum">
              <a:rPr lang="fr-FR" smtClean="0"/>
              <a:t>‹N°›</a:t>
            </a:fld>
            <a:endParaRPr lang="fr-FR"/>
          </a:p>
        </p:txBody>
      </p:sp>
    </p:spTree>
    <p:extLst>
      <p:ext uri="{BB962C8B-B14F-4D97-AF65-F5344CB8AC3E}">
        <p14:creationId xmlns:p14="http://schemas.microsoft.com/office/powerpoint/2010/main" val="412105088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18" name="Rectangle 17"/>
          <p:cNvSpPr/>
          <p:nvPr/>
        </p:nvSpPr>
        <p:spPr>
          <a:xfrm>
            <a:off x="1343379" y="0"/>
            <a:ext cx="9754080" cy="6858000"/>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TextBox 22"/>
          <p:cNvSpPr txBox="1"/>
          <p:nvPr/>
        </p:nvSpPr>
        <p:spPr>
          <a:xfrm rot="5400000">
            <a:off x="10303079" y="480678"/>
            <a:ext cx="311727" cy="338554"/>
          </a:xfrm>
          <a:prstGeom prst="rect">
            <a:avLst/>
          </a:prstGeom>
          <a:noFill/>
        </p:spPr>
        <p:txBody>
          <a:bodyPr wrap="square" rtlCol="0">
            <a:spAutoFit/>
          </a:bodyPr>
          <a:lstStyle/>
          <a:p>
            <a:pPr algn="r"/>
            <a:r>
              <a:rPr lang="en-US" sz="1600">
                <a:solidFill>
                  <a:schemeClr val="accent6"/>
                </a:solidFill>
                <a:latin typeface="Wingdings 3" panose="05040102010807070707" pitchFamily="18" charset="2"/>
              </a:rPr>
              <a:t>z</a:t>
            </a:r>
            <a:endParaRPr lang="en-US" sz="160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132423" y="805818"/>
            <a:ext cx="1326519" cy="5244126"/>
          </a:xfrm>
        </p:spPr>
        <p:txBody>
          <a:bodyPr vert="eaVert"/>
          <a:lstStyle>
            <a:lvl1pPr algn="l">
              <a:defRPr/>
            </a:lvl1pPr>
          </a:lstStyle>
          <a:p>
            <a:r>
              <a:rPr lang="fr-FR"/>
              <a:t>Modifiez le style du titre</a:t>
            </a:r>
            <a:endParaRPr lang="en-US"/>
          </a:p>
        </p:txBody>
      </p:sp>
      <p:sp>
        <p:nvSpPr>
          <p:cNvPr id="3" name="Vertical Text Placeholder 2"/>
          <p:cNvSpPr>
            <a:spLocks noGrp="1"/>
          </p:cNvSpPr>
          <p:nvPr>
            <p:ph type="body" orient="vert" idx="1"/>
          </p:nvPr>
        </p:nvSpPr>
        <p:spPr>
          <a:xfrm>
            <a:off x="2619465" y="970410"/>
            <a:ext cx="6287255" cy="507953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B30C8D0E-4182-8F40-AF35-10E546509450}" type="datetimeFigureOut">
              <a:rPr lang="fr-FR" smtClean="0"/>
              <a:t>03/10/2022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1EFBC0F-A101-9047-A3A2-A7D99B147ACC}" type="slidenum">
              <a:rPr lang="fr-FR" smtClean="0"/>
              <a:t>‹N°›</a:t>
            </a:fld>
            <a:endParaRPr lang="fr-FR"/>
          </a:p>
        </p:txBody>
      </p:sp>
    </p:spTree>
    <p:extLst>
      <p:ext uri="{BB962C8B-B14F-4D97-AF65-F5344CB8AC3E}">
        <p14:creationId xmlns:p14="http://schemas.microsoft.com/office/powerpoint/2010/main" val="92712279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9" name="Rectangle 8"/>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43379" y="0"/>
            <a:ext cx="9754080" cy="6858000"/>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B30C8D0E-4182-8F40-AF35-10E546509450}" type="datetimeFigureOut">
              <a:rPr lang="fr-FR" smtClean="0"/>
              <a:t>03/10/2022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1EFBC0F-A101-9047-A3A2-A7D99B147ACC}" type="slidenum">
              <a:rPr lang="fr-FR" smtClean="0"/>
              <a:t>‹N°›</a:t>
            </a:fld>
            <a:endParaRPr lang="fr-FR"/>
          </a:p>
        </p:txBody>
      </p:sp>
      <p:sp>
        <p:nvSpPr>
          <p:cNvPr id="7" name="TextBox 6"/>
          <p:cNvSpPr txBox="1"/>
          <p:nvPr/>
        </p:nvSpPr>
        <p:spPr>
          <a:xfrm>
            <a:off x="2202483" y="636541"/>
            <a:ext cx="415636" cy="338554"/>
          </a:xfrm>
          <a:prstGeom prst="rect">
            <a:avLst/>
          </a:prstGeom>
          <a:noFill/>
        </p:spPr>
        <p:txBody>
          <a:bodyPr wrap="square" rtlCol="0">
            <a:spAutoFit/>
          </a:bodyPr>
          <a:lstStyle/>
          <a:p>
            <a:pPr algn="r"/>
            <a:r>
              <a:rPr lang="en-US" sz="1600">
                <a:solidFill>
                  <a:schemeClr val="accent6"/>
                </a:solidFill>
                <a:latin typeface="Wingdings 3" panose="05040102010807070707" pitchFamily="18" charset="2"/>
              </a:rPr>
              <a:t>z</a:t>
            </a:r>
            <a:endParaRPr lang="en-US" sz="16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93493491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10" name="Rectangle 9"/>
          <p:cNvSpPr/>
          <p:nvPr/>
        </p:nvSpPr>
        <p:spPr>
          <a:xfrm>
            <a:off x="1343379" y="0"/>
            <a:ext cx="9754080" cy="6858000"/>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3199028"/>
            <a:ext cx="7956560" cy="1372971"/>
          </a:xfrm>
        </p:spPr>
        <p:txBody>
          <a:bodyPr anchor="t">
            <a:normAutofit/>
          </a:bodyPr>
          <a:lstStyle>
            <a:lvl1pPr algn="r">
              <a:defRPr sz="2800"/>
            </a:lvl1pPr>
          </a:lstStyle>
          <a:p>
            <a:r>
              <a:rPr lang="fr-FR"/>
              <a:t>Modifiez le style du titre</a:t>
            </a:r>
            <a:endParaRPr lang="en-US"/>
          </a:p>
        </p:txBody>
      </p:sp>
      <p:sp>
        <p:nvSpPr>
          <p:cNvPr id="3" name="Text Placeholder 2"/>
          <p:cNvSpPr>
            <a:spLocks noGrp="1"/>
          </p:cNvSpPr>
          <p:nvPr>
            <p:ph type="body" idx="1"/>
          </p:nvPr>
        </p:nvSpPr>
        <p:spPr>
          <a:xfrm>
            <a:off x="2828175" y="2272144"/>
            <a:ext cx="7737725" cy="926885"/>
          </a:xfrm>
        </p:spPr>
        <p:txBody>
          <a:bodyPr tIns="0" anchor="b">
            <a:normAutofit/>
          </a:bodyPr>
          <a:lstStyle>
            <a:lvl1pPr marL="0" indent="0" algn="r">
              <a:buNone/>
              <a:defRPr sz="16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30C8D0E-4182-8F40-AF35-10E546509450}" type="datetimeFigureOut">
              <a:rPr lang="fr-FR" smtClean="0"/>
              <a:t>03/10/2022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1EFBC0F-A101-9047-A3A2-A7D99B147ACC}" type="slidenum">
              <a:rPr lang="fr-FR" smtClean="0"/>
              <a:t>‹N°›</a:t>
            </a:fld>
            <a:endParaRPr lang="fr-FR"/>
          </a:p>
        </p:txBody>
      </p:sp>
      <p:sp>
        <p:nvSpPr>
          <p:cNvPr id="16" name="TextBox 15"/>
          <p:cNvSpPr txBox="1"/>
          <p:nvPr/>
        </p:nvSpPr>
        <p:spPr>
          <a:xfrm>
            <a:off x="2193233" y="3023993"/>
            <a:ext cx="415636" cy="338554"/>
          </a:xfrm>
          <a:prstGeom prst="rect">
            <a:avLst/>
          </a:prstGeom>
          <a:noFill/>
        </p:spPr>
        <p:txBody>
          <a:bodyPr wrap="square" rtlCol="0">
            <a:spAutoFit/>
          </a:bodyPr>
          <a:lstStyle/>
          <a:p>
            <a:pPr algn="r"/>
            <a:r>
              <a:rPr lang="en-US" sz="1600">
                <a:solidFill>
                  <a:schemeClr val="accent6"/>
                </a:solidFill>
                <a:latin typeface="Wingdings 3" panose="05040102010807070707" pitchFamily="18" charset="2"/>
              </a:rPr>
              <a:t>z</a:t>
            </a:r>
            <a:endParaRPr lang="en-US" sz="16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421098966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12" name="Rectangle 11"/>
          <p:cNvSpPr/>
          <p:nvPr/>
        </p:nvSpPr>
        <p:spPr>
          <a:xfrm>
            <a:off x="1343379" y="0"/>
            <a:ext cx="9754080" cy="6858000"/>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15235" y="805819"/>
            <a:ext cx="7843707" cy="1081705"/>
          </a:xfrm>
        </p:spPr>
        <p:txBody>
          <a:bodyPr/>
          <a:lstStyle/>
          <a:p>
            <a:r>
              <a:rPr lang="fr-FR"/>
              <a:t>Modifiez le style du titre</a:t>
            </a:r>
            <a:endParaRPr lang="en-US"/>
          </a:p>
        </p:txBody>
      </p:sp>
      <p:sp>
        <p:nvSpPr>
          <p:cNvPr id="3" name="Content Placeholder 2"/>
          <p:cNvSpPr>
            <a:spLocks noGrp="1"/>
          </p:cNvSpPr>
          <p:nvPr>
            <p:ph sz="half" idx="1"/>
          </p:nvPr>
        </p:nvSpPr>
        <p:spPr>
          <a:xfrm>
            <a:off x="2620542" y="2056800"/>
            <a:ext cx="3807396" cy="399314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6646239" y="2056800"/>
            <a:ext cx="3812703" cy="399314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B30C8D0E-4182-8F40-AF35-10E546509450}" type="datetimeFigureOut">
              <a:rPr lang="fr-FR" smtClean="0"/>
              <a:t>03/10/2022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1EFBC0F-A101-9047-A3A2-A7D99B147ACC}" type="slidenum">
              <a:rPr lang="fr-FR" smtClean="0"/>
              <a:t>‹N°›</a:t>
            </a:fld>
            <a:endParaRPr lang="fr-FR"/>
          </a:p>
        </p:txBody>
      </p:sp>
      <p:sp>
        <p:nvSpPr>
          <p:cNvPr id="11" name="Rectangle 10"/>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TextBox 18"/>
          <p:cNvSpPr txBox="1"/>
          <p:nvPr/>
        </p:nvSpPr>
        <p:spPr>
          <a:xfrm>
            <a:off x="2202483" y="636541"/>
            <a:ext cx="415636" cy="338554"/>
          </a:xfrm>
          <a:prstGeom prst="rect">
            <a:avLst/>
          </a:prstGeom>
          <a:noFill/>
        </p:spPr>
        <p:txBody>
          <a:bodyPr wrap="square" rtlCol="0">
            <a:spAutoFit/>
          </a:bodyPr>
          <a:lstStyle/>
          <a:p>
            <a:pPr algn="r"/>
            <a:r>
              <a:rPr lang="en-US" sz="1600">
                <a:solidFill>
                  <a:schemeClr val="accent6"/>
                </a:solidFill>
                <a:latin typeface="Wingdings 3" panose="05040102010807070707" pitchFamily="18" charset="2"/>
              </a:rPr>
              <a:t>z</a:t>
            </a:r>
            <a:endParaRPr lang="en-US" sz="16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8105389"/>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4" name="Rectangle 13"/>
          <p:cNvSpPr/>
          <p:nvPr/>
        </p:nvSpPr>
        <p:spPr>
          <a:xfrm>
            <a:off x="1343379" y="0"/>
            <a:ext cx="9754080" cy="6858000"/>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TextBox 23"/>
          <p:cNvSpPr txBox="1"/>
          <p:nvPr/>
        </p:nvSpPr>
        <p:spPr>
          <a:xfrm>
            <a:off x="2202483" y="636541"/>
            <a:ext cx="415636" cy="338554"/>
          </a:xfrm>
          <a:prstGeom prst="rect">
            <a:avLst/>
          </a:prstGeom>
          <a:noFill/>
        </p:spPr>
        <p:txBody>
          <a:bodyPr wrap="square" rtlCol="0">
            <a:spAutoFit/>
          </a:bodyPr>
          <a:lstStyle/>
          <a:p>
            <a:pPr algn="r"/>
            <a:r>
              <a:rPr lang="en-US" sz="1600">
                <a:solidFill>
                  <a:schemeClr val="accent6"/>
                </a:solidFill>
                <a:latin typeface="Wingdings 3" panose="05040102010807070707" pitchFamily="18" charset="2"/>
              </a:rPr>
              <a:t>z</a:t>
            </a:r>
            <a:endParaRPr lang="en-US" sz="1600">
              <a:solidFill>
                <a:schemeClr val="accent6"/>
              </a:solidFill>
              <a:latin typeface="MS Shell Dlg 2" panose="020B0604030504040204" pitchFamily="34" charset="0"/>
            </a:endParaRPr>
          </a:p>
        </p:txBody>
      </p:sp>
      <p:sp>
        <p:nvSpPr>
          <p:cNvPr id="2" name="Title 1"/>
          <p:cNvSpPr>
            <a:spLocks noGrp="1"/>
          </p:cNvSpPr>
          <p:nvPr>
            <p:ph type="title"/>
          </p:nvPr>
        </p:nvSpPr>
        <p:spPr>
          <a:xfrm>
            <a:off x="2618119" y="805818"/>
            <a:ext cx="7840823" cy="1077020"/>
          </a:xfrm>
        </p:spPr>
        <p:txBody>
          <a:bodyPr/>
          <a:lstStyle/>
          <a:p>
            <a:r>
              <a:rPr lang="fr-FR"/>
              <a:t>Modifiez le style du titre</a:t>
            </a:r>
            <a:endParaRPr lang="en-US"/>
          </a:p>
        </p:txBody>
      </p:sp>
      <p:sp>
        <p:nvSpPr>
          <p:cNvPr id="3" name="Text Placeholder 2"/>
          <p:cNvSpPr>
            <a:spLocks noGrp="1"/>
          </p:cNvSpPr>
          <p:nvPr>
            <p:ph type="body" idx="1"/>
          </p:nvPr>
        </p:nvSpPr>
        <p:spPr>
          <a:xfrm>
            <a:off x="2618119" y="2054563"/>
            <a:ext cx="3809819" cy="713818"/>
          </a:xfrm>
        </p:spPr>
        <p:txBody>
          <a:bodyPr anchor="b">
            <a:noAutofit/>
          </a:bodyPr>
          <a:lstStyle>
            <a:lvl1pPr marL="0" indent="0" algn="l">
              <a:lnSpc>
                <a:spcPct val="100000"/>
              </a:lnSpc>
              <a:buNone/>
              <a:defRPr sz="2000" b="0" cap="none" baseline="0">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2616681" y="2851331"/>
            <a:ext cx="3811257" cy="319861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6646239" y="2054563"/>
            <a:ext cx="3812703" cy="713818"/>
          </a:xfrm>
        </p:spPr>
        <p:txBody>
          <a:bodyPr anchor="b">
            <a:noAutofit/>
          </a:bodyPr>
          <a:lstStyle>
            <a:lvl1pPr marL="0" indent="0" algn="l">
              <a:lnSpc>
                <a:spcPct val="100000"/>
              </a:lnSpc>
              <a:buNone/>
              <a:defRPr sz="2000" b="0" cap="none" baseline="0">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6646240" y="2851331"/>
            <a:ext cx="3812701" cy="319861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B30C8D0E-4182-8F40-AF35-10E546509450}" type="datetimeFigureOut">
              <a:rPr lang="fr-FR" smtClean="0"/>
              <a:t>03/10/2022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1EFBC0F-A101-9047-A3A2-A7D99B147ACC}" type="slidenum">
              <a:rPr lang="fr-FR" smtClean="0"/>
              <a:t>‹N°›</a:t>
            </a:fld>
            <a:endParaRPr lang="fr-FR"/>
          </a:p>
        </p:txBody>
      </p:sp>
    </p:spTree>
    <p:extLst>
      <p:ext uri="{BB962C8B-B14F-4D97-AF65-F5344CB8AC3E}">
        <p14:creationId xmlns:p14="http://schemas.microsoft.com/office/powerpoint/2010/main" val="305286371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9" name="Rectangle 8"/>
          <p:cNvSpPr/>
          <p:nvPr/>
        </p:nvSpPr>
        <p:spPr>
          <a:xfrm>
            <a:off x="1343379" y="0"/>
            <a:ext cx="9754080" cy="6858000"/>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TextBox 15"/>
          <p:cNvSpPr txBox="1"/>
          <p:nvPr/>
        </p:nvSpPr>
        <p:spPr>
          <a:xfrm>
            <a:off x="2202483" y="636541"/>
            <a:ext cx="415636" cy="338554"/>
          </a:xfrm>
          <a:prstGeom prst="rect">
            <a:avLst/>
          </a:prstGeom>
          <a:noFill/>
        </p:spPr>
        <p:txBody>
          <a:bodyPr wrap="square" rtlCol="0">
            <a:spAutoFit/>
          </a:bodyPr>
          <a:lstStyle/>
          <a:p>
            <a:pPr algn="r"/>
            <a:r>
              <a:rPr lang="en-US" sz="1600">
                <a:solidFill>
                  <a:schemeClr val="accent6"/>
                </a:solidFill>
                <a:latin typeface="Wingdings 3" panose="05040102010807070707" pitchFamily="18" charset="2"/>
              </a:rPr>
              <a:t>z</a:t>
            </a:r>
            <a:endParaRPr lang="en-US" sz="1600">
              <a:solidFill>
                <a:schemeClr val="accent6"/>
              </a:solidFill>
              <a:latin typeface="MS Shell Dlg 2" panose="020B0604030504040204" pitchFamily="34" charset="0"/>
            </a:endParaRPr>
          </a:p>
        </p:txBody>
      </p:sp>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B30C8D0E-4182-8F40-AF35-10E546509450}" type="datetimeFigureOut">
              <a:rPr lang="fr-FR" smtClean="0"/>
              <a:t>03/10/2022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21EFBC0F-A101-9047-A3A2-A7D99B147ACC}" type="slidenum">
              <a:rPr lang="fr-FR" smtClean="0"/>
              <a:t>‹N°›</a:t>
            </a:fld>
            <a:endParaRPr lang="fr-FR"/>
          </a:p>
        </p:txBody>
      </p:sp>
    </p:spTree>
    <p:extLst>
      <p:ext uri="{BB962C8B-B14F-4D97-AF65-F5344CB8AC3E}">
        <p14:creationId xmlns:p14="http://schemas.microsoft.com/office/powerpoint/2010/main" val="2028335313"/>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9" name="Rectangle 8"/>
          <p:cNvSpPr/>
          <p:nvPr/>
        </p:nvSpPr>
        <p:spPr>
          <a:xfrm>
            <a:off x="1343379" y="0"/>
            <a:ext cx="9754080" cy="6858000"/>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B30C8D0E-4182-8F40-AF35-10E546509450}" type="datetimeFigureOut">
              <a:rPr lang="fr-FR" smtClean="0"/>
              <a:t>03/10/2022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21EFBC0F-A101-9047-A3A2-A7D99B147ACC}" type="slidenum">
              <a:rPr lang="fr-FR" smtClean="0"/>
              <a:t>‹N°›</a:t>
            </a:fld>
            <a:endParaRPr lang="fr-FR"/>
          </a:p>
        </p:txBody>
      </p:sp>
    </p:spTree>
    <p:extLst>
      <p:ext uri="{BB962C8B-B14F-4D97-AF65-F5344CB8AC3E}">
        <p14:creationId xmlns:p14="http://schemas.microsoft.com/office/powerpoint/2010/main" val="346732188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17" name="Rectangle 16"/>
          <p:cNvSpPr/>
          <p:nvPr/>
        </p:nvSpPr>
        <p:spPr>
          <a:xfrm>
            <a:off x="1343379" y="0"/>
            <a:ext cx="9754080" cy="6858000"/>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TextBox 21"/>
          <p:cNvSpPr txBox="1"/>
          <p:nvPr/>
        </p:nvSpPr>
        <p:spPr>
          <a:xfrm>
            <a:off x="1572622" y="1127642"/>
            <a:ext cx="415636" cy="338554"/>
          </a:xfrm>
          <a:prstGeom prst="rect">
            <a:avLst/>
          </a:prstGeom>
          <a:noFill/>
        </p:spPr>
        <p:txBody>
          <a:bodyPr wrap="square" rtlCol="0">
            <a:spAutoFit/>
          </a:bodyPr>
          <a:lstStyle/>
          <a:p>
            <a:pPr algn="r"/>
            <a:r>
              <a:rPr lang="en-US" sz="1600">
                <a:solidFill>
                  <a:schemeClr val="accent6"/>
                </a:solidFill>
                <a:latin typeface="Wingdings 3" panose="05040102010807070707" pitchFamily="18" charset="2"/>
              </a:rPr>
              <a:t>z</a:t>
            </a:r>
            <a:endParaRPr lang="en-US" sz="1600">
              <a:solidFill>
                <a:schemeClr val="accent6"/>
              </a:solidFill>
              <a:latin typeface="MS Shell Dlg 2" panose="020B0604030504040204" pitchFamily="34" charset="0"/>
            </a:endParaRPr>
          </a:p>
        </p:txBody>
      </p:sp>
      <p:sp>
        <p:nvSpPr>
          <p:cNvPr id="2" name="Title 1"/>
          <p:cNvSpPr>
            <a:spLocks noGrp="1"/>
          </p:cNvSpPr>
          <p:nvPr>
            <p:ph type="title"/>
          </p:nvPr>
        </p:nvSpPr>
        <p:spPr>
          <a:xfrm>
            <a:off x="1981311" y="1296619"/>
            <a:ext cx="2827604" cy="1889075"/>
          </a:xfrm>
        </p:spPr>
        <p:txBody>
          <a:bodyPr anchor="b">
            <a:normAutofit/>
          </a:bodyPr>
          <a:lstStyle>
            <a:lvl1pPr algn="l">
              <a:defRPr sz="2000"/>
            </a:lvl1pPr>
          </a:lstStyle>
          <a:p>
            <a:r>
              <a:rPr lang="fr-FR"/>
              <a:t>Modifiez le style du titre</a:t>
            </a:r>
            <a:endParaRPr lang="en-US"/>
          </a:p>
        </p:txBody>
      </p:sp>
      <p:sp>
        <p:nvSpPr>
          <p:cNvPr id="3" name="Content Placeholder 2"/>
          <p:cNvSpPr>
            <a:spLocks noGrp="1"/>
          </p:cNvSpPr>
          <p:nvPr>
            <p:ph idx="1"/>
          </p:nvPr>
        </p:nvSpPr>
        <p:spPr>
          <a:xfrm>
            <a:off x="5451384" y="805818"/>
            <a:ext cx="5007557" cy="5244126"/>
          </a:xfrm>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1981310" y="3186156"/>
            <a:ext cx="2827604" cy="2386397"/>
          </a:xfrm>
        </p:spPr>
        <p:txBody>
          <a:bodyPr>
            <a:normAutofit/>
          </a:bodyPr>
          <a:lstStyle>
            <a:lvl1pPr marL="0" indent="0" algn="l">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30C8D0E-4182-8F40-AF35-10E546509450}" type="datetimeFigureOut">
              <a:rPr lang="fr-FR" smtClean="0"/>
              <a:t>03/10/2022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1EFBC0F-A101-9047-A3A2-A7D99B147ACC}" type="slidenum">
              <a:rPr lang="fr-FR" smtClean="0"/>
              <a:t>‹N°›</a:t>
            </a:fld>
            <a:endParaRPr lang="fr-FR"/>
          </a:p>
        </p:txBody>
      </p:sp>
    </p:spTree>
    <p:extLst>
      <p:ext uri="{BB962C8B-B14F-4D97-AF65-F5344CB8AC3E}">
        <p14:creationId xmlns:p14="http://schemas.microsoft.com/office/powerpoint/2010/main" val="307651823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11" name="Rectangle 10"/>
          <p:cNvSpPr/>
          <p:nvPr/>
        </p:nvSpPr>
        <p:spPr>
          <a:xfrm>
            <a:off x="1343379" y="0"/>
            <a:ext cx="9754080" cy="6858000"/>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extBox 12"/>
          <p:cNvSpPr txBox="1"/>
          <p:nvPr/>
        </p:nvSpPr>
        <p:spPr>
          <a:xfrm>
            <a:off x="1572622" y="1127642"/>
            <a:ext cx="415636" cy="338554"/>
          </a:xfrm>
          <a:prstGeom prst="rect">
            <a:avLst/>
          </a:prstGeom>
          <a:noFill/>
        </p:spPr>
        <p:txBody>
          <a:bodyPr wrap="square" rtlCol="0">
            <a:spAutoFit/>
          </a:bodyPr>
          <a:lstStyle/>
          <a:p>
            <a:pPr algn="r"/>
            <a:r>
              <a:rPr lang="en-US" sz="1600">
                <a:solidFill>
                  <a:schemeClr val="accent6"/>
                </a:solidFill>
                <a:latin typeface="Wingdings 3" panose="05040102010807070707" pitchFamily="18" charset="2"/>
              </a:rPr>
              <a:t>z</a:t>
            </a:r>
            <a:endParaRPr lang="en-US" sz="1600">
              <a:solidFill>
                <a:schemeClr val="accent6"/>
              </a:solidFill>
              <a:latin typeface="MS Shell Dlg 2" panose="020B0604030504040204" pitchFamily="34" charset="0"/>
            </a:endParaRPr>
          </a:p>
        </p:txBody>
      </p:sp>
      <p:sp>
        <p:nvSpPr>
          <p:cNvPr id="3" name="Picture Placeholder 2"/>
          <p:cNvSpPr>
            <a:spLocks noGrp="1" noChangeAspect="1"/>
          </p:cNvSpPr>
          <p:nvPr>
            <p:ph type="pic" idx="1"/>
          </p:nvPr>
        </p:nvSpPr>
        <p:spPr>
          <a:xfrm>
            <a:off x="6110650" y="3229"/>
            <a:ext cx="4970359"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a:p>
        </p:txBody>
      </p:sp>
      <p:sp>
        <p:nvSpPr>
          <p:cNvPr id="2" name="Title 1"/>
          <p:cNvSpPr>
            <a:spLocks noGrp="1"/>
          </p:cNvSpPr>
          <p:nvPr>
            <p:ph type="title"/>
          </p:nvPr>
        </p:nvSpPr>
        <p:spPr>
          <a:xfrm>
            <a:off x="1982228" y="1296618"/>
            <a:ext cx="3470949" cy="1886308"/>
          </a:xfrm>
        </p:spPr>
        <p:txBody>
          <a:bodyPr anchor="b">
            <a:normAutofit/>
          </a:bodyPr>
          <a:lstStyle>
            <a:lvl1pPr algn="l">
              <a:defRPr sz="2400"/>
            </a:lvl1pPr>
          </a:lstStyle>
          <a:p>
            <a:r>
              <a:rPr lang="fr-FR"/>
              <a:t>Modifiez le style du titre</a:t>
            </a:r>
            <a:endParaRPr lang="en-US"/>
          </a:p>
        </p:txBody>
      </p:sp>
      <p:sp>
        <p:nvSpPr>
          <p:cNvPr id="4" name="Text Placeholder 3"/>
          <p:cNvSpPr>
            <a:spLocks noGrp="1"/>
          </p:cNvSpPr>
          <p:nvPr>
            <p:ph type="body" sz="half" idx="2"/>
          </p:nvPr>
        </p:nvSpPr>
        <p:spPr>
          <a:xfrm>
            <a:off x="1981312" y="3182928"/>
            <a:ext cx="3471725" cy="2386394"/>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30C8D0E-4182-8F40-AF35-10E546509450}" type="datetimeFigureOut">
              <a:rPr lang="fr-FR" smtClean="0"/>
              <a:t>03/10/2022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1EFBC0F-A101-9047-A3A2-A7D99B147ACC}" type="slidenum">
              <a:rPr lang="fr-FR" smtClean="0"/>
              <a:t>‹N°›</a:t>
            </a:fld>
            <a:endParaRPr lang="fr-FR"/>
          </a:p>
        </p:txBody>
      </p:sp>
    </p:spTree>
    <p:extLst>
      <p:ext uri="{BB962C8B-B14F-4D97-AF65-F5344CB8AC3E}">
        <p14:creationId xmlns:p14="http://schemas.microsoft.com/office/powerpoint/2010/main" val="393205445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8D0D"/>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28081" y="2912533"/>
            <a:ext cx="10363919" cy="3945467"/>
          </a:xfrm>
          <a:prstGeom prst="rect">
            <a:avLst/>
          </a:prstGeom>
        </p:spPr>
      </p:pic>
      <p:pic>
        <p:nvPicPr>
          <p:cNvPr id="15" name="Picture 14"/>
          <p:cNvPicPr>
            <a:picLocks noChangeAspect="1"/>
          </p:cNvPicPr>
          <p:nvPr/>
        </p:nvPicPr>
        <p:blipFill rotWithShape="1">
          <a:blip r:embed="rId14">
            <a:extLst>
              <a:ext uri="{28A0092B-C50C-407E-A947-70E740481C1C}">
                <a14:useLocalDpi xmlns:a14="http://schemas.microsoft.com/office/drawing/2010/main" val="0"/>
              </a:ext>
            </a:extLst>
          </a:blip>
          <a:srcRect r="24998"/>
          <a:stretch/>
        </p:blipFill>
        <p:spPr>
          <a:xfrm>
            <a:off x="2" y="0"/>
            <a:ext cx="12191999" cy="6858000"/>
          </a:xfrm>
          <a:prstGeom prst="rect">
            <a:avLst/>
          </a:prstGeom>
          <a:solidFill>
            <a:schemeClr val="tx1"/>
          </a:solidFill>
        </p:spPr>
      </p:pic>
      <p:sp>
        <p:nvSpPr>
          <p:cNvPr id="12" name="Rectangle 11"/>
          <p:cNvSpPr/>
          <p:nvPr/>
        </p:nvSpPr>
        <p:spPr>
          <a:xfrm>
            <a:off x="0" y="14288"/>
            <a:ext cx="1285565" cy="6858000"/>
          </a:xfrm>
          <a:prstGeom prst="rect">
            <a:avLst/>
          </a:prstGeom>
          <a:solidFill>
            <a:srgbClr val="E6870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282723" y="0"/>
            <a:ext cx="6095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5090" y="808058"/>
            <a:ext cx="7837348" cy="1077229"/>
          </a:xfrm>
          <a:prstGeom prst="rect">
            <a:avLst/>
          </a:prstGeom>
        </p:spPr>
        <p:txBody>
          <a:bodyPr vert="horz" lIns="91440" tIns="45720" rIns="91440" bIns="45720" rtlCol="0" anchor="t">
            <a:normAutofit/>
          </a:bodyPr>
          <a:lstStyle/>
          <a:p>
            <a:r>
              <a:rPr lang="fr-FR"/>
              <a:t>Modifiez le style du titre</a:t>
            </a:r>
            <a:endParaRPr lang="en-US"/>
          </a:p>
        </p:txBody>
      </p:sp>
      <p:sp>
        <p:nvSpPr>
          <p:cNvPr id="3" name="Text Placeholder 2"/>
          <p:cNvSpPr>
            <a:spLocks noGrp="1"/>
          </p:cNvSpPr>
          <p:nvPr>
            <p:ph type="body" idx="1"/>
          </p:nvPr>
        </p:nvSpPr>
        <p:spPr>
          <a:xfrm>
            <a:off x="2834981" y="2049878"/>
            <a:ext cx="7617456" cy="400006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rot="5400000">
            <a:off x="-660603" y="5242587"/>
            <a:ext cx="2662729" cy="238917"/>
          </a:xfrm>
          <a:prstGeom prst="rect">
            <a:avLst/>
          </a:prstGeom>
        </p:spPr>
        <p:txBody>
          <a:bodyPr vert="horz" lIns="91440" tIns="18288" rIns="91440" bIns="45720" rtlCol="0" anchor="t"/>
          <a:lstStyle>
            <a:lvl1pPr algn="r">
              <a:defRPr sz="900">
                <a:solidFill>
                  <a:schemeClr val="tx1">
                    <a:tint val="75000"/>
                  </a:schemeClr>
                </a:solidFill>
                <a:latin typeface="+mn-lt"/>
              </a:defRPr>
            </a:lvl1pPr>
          </a:lstStyle>
          <a:p>
            <a:fld id="{B30C8D0E-4182-8F40-AF35-10E546509450}" type="datetimeFigureOut">
              <a:rPr lang="fr-FR" smtClean="0"/>
              <a:t>03/10/2022</a:t>
            </a:fld>
            <a:endParaRPr lang="fr-FR"/>
          </a:p>
        </p:txBody>
      </p:sp>
      <p:sp>
        <p:nvSpPr>
          <p:cNvPr id="5" name="Footer Placeholder 4"/>
          <p:cNvSpPr>
            <a:spLocks noGrp="1"/>
          </p:cNvSpPr>
          <p:nvPr>
            <p:ph type="ftr" sz="quarter" idx="3"/>
          </p:nvPr>
        </p:nvSpPr>
        <p:spPr>
          <a:xfrm rot="5400000">
            <a:off x="-2030011" y="3628290"/>
            <a:ext cx="5885352" cy="244884"/>
          </a:xfrm>
          <a:prstGeom prst="rect">
            <a:avLst/>
          </a:prstGeom>
        </p:spPr>
        <p:txBody>
          <a:bodyPr vert="horz" lIns="91440" tIns="45720" rIns="91440" bIns="18288" rtlCol="0" anchor="b"/>
          <a:lstStyle>
            <a:lvl1pPr algn="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216181" y="164594"/>
            <a:ext cx="851083" cy="322850"/>
          </a:xfrm>
          <a:prstGeom prst="rect">
            <a:avLst/>
          </a:prstGeom>
        </p:spPr>
        <p:txBody>
          <a:bodyPr vert="horz" lIns="91440" tIns="45720" rIns="45720" bIns="45720" rtlCol="0" anchor="ctr"/>
          <a:lstStyle>
            <a:lvl1pPr algn="r">
              <a:defRPr sz="1600">
                <a:solidFill>
                  <a:schemeClr val="tx1">
                    <a:tint val="75000"/>
                  </a:schemeClr>
                </a:solidFill>
              </a:defRPr>
            </a:lvl1pPr>
          </a:lstStyle>
          <a:p>
            <a:fld id="{21EFBC0F-A101-9047-A3A2-A7D99B147ACC}" type="slidenum">
              <a:rPr lang="fr-FR" smtClean="0"/>
              <a:t>‹N°›</a:t>
            </a:fld>
            <a:endParaRPr lang="fr-FR"/>
          </a:p>
        </p:txBody>
      </p:sp>
    </p:spTree>
    <p:extLst>
      <p:ext uri="{BB962C8B-B14F-4D97-AF65-F5344CB8AC3E}">
        <p14:creationId xmlns:p14="http://schemas.microsoft.com/office/powerpoint/2010/main" val="4248339602"/>
      </p:ext>
    </p:extLst>
  </p:cSld>
  <p:clrMap bg1="dk1" tx1="lt1" bg2="dk2" tx2="lt2" accent1="accent1" accent2="accent2" accent3="accent3" accent4="accent4" accent5="accent5" accent6="accent6" hlink="hlink" folHlink="folHlink"/>
  <p:sldLayoutIdLst>
    <p:sldLayoutId id="2147484393" r:id="rId1"/>
    <p:sldLayoutId id="2147484394" r:id="rId2"/>
    <p:sldLayoutId id="2147484395" r:id="rId3"/>
    <p:sldLayoutId id="2147484396" r:id="rId4"/>
    <p:sldLayoutId id="2147484397" r:id="rId5"/>
    <p:sldLayoutId id="2147484398" r:id="rId6"/>
    <p:sldLayoutId id="2147484399" r:id="rId7"/>
    <p:sldLayoutId id="2147484400" r:id="rId8"/>
    <p:sldLayoutId id="2147484401" r:id="rId9"/>
    <p:sldLayoutId id="2147484402" r:id="rId10"/>
    <p:sldLayoutId id="2147484403" r:id="rId11"/>
  </p:sldLayoutIdLst>
  <p:transition spd="slow">
    <p:push dir="u"/>
  </p:transition>
  <p:txStyles>
    <p:titleStyle>
      <a:lvl1pPr algn="r" defTabSz="685800" rtl="0" eaLnBrk="1" latinLnBrk="0" hangingPunct="1">
        <a:lnSpc>
          <a:spcPct val="90000"/>
        </a:lnSpc>
        <a:spcBef>
          <a:spcPct val="0"/>
        </a:spcBef>
        <a:buNone/>
        <a:defRPr sz="2800" b="0" i="0" kern="1200" cap="none">
          <a:solidFill>
            <a:schemeClr val="tx1"/>
          </a:solidFill>
          <a:effectLst/>
          <a:latin typeface="+mj-lt"/>
          <a:ea typeface="+mj-ea"/>
          <a:cs typeface="+mj-cs"/>
        </a:defRPr>
      </a:lvl1pPr>
    </p:titleStyle>
    <p:body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24028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slideLayout" Target="../slideLayouts/slideLayout7.xml"/><Relationship Id="rId1" Type="http://schemas.openxmlformats.org/officeDocument/2006/relationships/themeOverride" Target="../theme/themeOverr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6.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themeOverride" Target="../theme/themeOverride8.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themeOverride" Target="../theme/themeOverride9.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4" name="Picture 2" descr="Le Centre pour l'Intelligence de la Foi - Diocèse de Paris">
            <a:extLst>
              <a:ext uri="{FF2B5EF4-FFF2-40B4-BE49-F238E27FC236}">
                <a16:creationId xmlns:a16="http://schemas.microsoft.com/office/drawing/2014/main" id="{CA860FA2-65F2-41CA-BD2E-4551D8EABD7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92643" y="944243"/>
            <a:ext cx="7404647" cy="497379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381AD2B6-EB31-CF4E-B555-73DC3060EF4B}"/>
              </a:ext>
            </a:extLst>
          </p:cNvPr>
          <p:cNvSpPr txBox="1"/>
          <p:nvPr/>
        </p:nvSpPr>
        <p:spPr>
          <a:xfrm>
            <a:off x="381000" y="1698171"/>
            <a:ext cx="184731" cy="369332"/>
          </a:xfrm>
          <a:prstGeom prst="rect">
            <a:avLst/>
          </a:prstGeom>
          <a:noFill/>
        </p:spPr>
        <p:txBody>
          <a:bodyPr wrap="none" rtlCol="0">
            <a:spAutoFit/>
          </a:bodyPr>
          <a:lstStyle/>
          <a:p>
            <a:endParaRPr lang="fr-FR"/>
          </a:p>
        </p:txBody>
      </p:sp>
    </p:spTree>
    <p:extLst>
      <p:ext uri="{BB962C8B-B14F-4D97-AF65-F5344CB8AC3E}">
        <p14:creationId xmlns:p14="http://schemas.microsoft.com/office/powerpoint/2010/main" val="170371932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407577" y="403034"/>
            <a:ext cx="7607137" cy="830997"/>
          </a:xfrm>
          <a:prstGeom prst="rect">
            <a:avLst/>
          </a:prstGeom>
          <a:solidFill>
            <a:srgbClr val="EF8D0D"/>
          </a:solidFill>
        </p:spPr>
        <p:txBody>
          <a:bodyPr wrap="square" lIns="91440" tIns="45720" rIns="91440" bIns="45720" rtlCol="0" anchor="t">
            <a:spAutoFit/>
          </a:bodyPr>
          <a:lstStyle>
            <a:defPPr>
              <a:defRPr lang="en-US"/>
            </a:defPPr>
            <a:lvl1pPr algn="ctr">
              <a:defRPr sz="4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a:t>Effectifs</a:t>
            </a:r>
          </a:p>
        </p:txBody>
      </p:sp>
      <p:sp>
        <p:nvSpPr>
          <p:cNvPr id="2" name="ZoneTexte 1">
            <a:extLst>
              <a:ext uri="{FF2B5EF4-FFF2-40B4-BE49-F238E27FC236}">
                <a16:creationId xmlns:a16="http://schemas.microsoft.com/office/drawing/2014/main" id="{CC6BE418-1E54-2E1C-9F6A-CDB8874ECBBE}"/>
              </a:ext>
            </a:extLst>
          </p:cNvPr>
          <p:cNvSpPr txBox="1"/>
          <p:nvPr/>
        </p:nvSpPr>
        <p:spPr>
          <a:xfrm>
            <a:off x="2988235" y="2345764"/>
            <a:ext cx="6619505" cy="3046988"/>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9600" b="1">
                <a:solidFill>
                  <a:srgbClr val="002060"/>
                </a:solidFill>
                <a:cs typeface="Arial"/>
              </a:rPr>
              <a:t>CIF 52 : 55</a:t>
            </a:r>
          </a:p>
          <a:p>
            <a:r>
              <a:rPr lang="fr-FR" sz="9600" b="1">
                <a:solidFill>
                  <a:srgbClr val="002060"/>
                </a:solidFill>
                <a:cs typeface="Arial"/>
              </a:rPr>
              <a:t>CIF 51 : 55</a:t>
            </a:r>
          </a:p>
        </p:txBody>
      </p:sp>
      <p:pic>
        <p:nvPicPr>
          <p:cNvPr id="7" name="Image 5" descr="Une image contenant texte&#10;&#10;Description générée automatiquement">
            <a:extLst>
              <a:ext uri="{FF2B5EF4-FFF2-40B4-BE49-F238E27FC236}">
                <a16:creationId xmlns:a16="http://schemas.microsoft.com/office/drawing/2014/main" id="{3F74965E-4D68-5829-3AA2-966A8D155970}"/>
              </a:ext>
            </a:extLst>
          </p:cNvPr>
          <p:cNvPicPr>
            <a:picLocks noChangeAspect="1"/>
          </p:cNvPicPr>
          <p:nvPr/>
        </p:nvPicPr>
        <p:blipFill>
          <a:blip r:embed="rId3"/>
          <a:stretch>
            <a:fillRect/>
          </a:stretch>
        </p:blipFill>
        <p:spPr>
          <a:xfrm>
            <a:off x="376507" y="1897902"/>
            <a:ext cx="2381250" cy="2314575"/>
          </a:xfrm>
          <a:prstGeom prst="rect">
            <a:avLst/>
          </a:prstGeom>
        </p:spPr>
      </p:pic>
      <p:pic>
        <p:nvPicPr>
          <p:cNvPr id="10" name="Image 5" descr="Une image contenant texte&#10;&#10;Description générée automatiquement">
            <a:extLst>
              <a:ext uri="{FF2B5EF4-FFF2-40B4-BE49-F238E27FC236}">
                <a16:creationId xmlns:a16="http://schemas.microsoft.com/office/drawing/2014/main" id="{08C1D2B8-953D-64B8-A54B-1AC952C7B3B3}"/>
              </a:ext>
            </a:extLst>
          </p:cNvPr>
          <p:cNvPicPr>
            <a:picLocks noChangeAspect="1"/>
          </p:cNvPicPr>
          <p:nvPr/>
        </p:nvPicPr>
        <p:blipFill>
          <a:blip r:embed="rId3"/>
          <a:stretch>
            <a:fillRect/>
          </a:stretch>
        </p:blipFill>
        <p:spPr>
          <a:xfrm>
            <a:off x="385133" y="1777132"/>
            <a:ext cx="2381250" cy="2314575"/>
          </a:xfrm>
          <a:prstGeom prst="rect">
            <a:avLst/>
          </a:prstGeom>
        </p:spPr>
      </p:pic>
      <p:pic>
        <p:nvPicPr>
          <p:cNvPr id="11" name="Image 5" descr="Une image contenant texte&#10;&#10;Description générée automatiquement">
            <a:extLst>
              <a:ext uri="{FF2B5EF4-FFF2-40B4-BE49-F238E27FC236}">
                <a16:creationId xmlns:a16="http://schemas.microsoft.com/office/drawing/2014/main" id="{3CD97D19-BF79-C468-36F1-EA2E0B9618CD}"/>
              </a:ext>
            </a:extLst>
          </p:cNvPr>
          <p:cNvPicPr>
            <a:picLocks noChangeAspect="1"/>
          </p:cNvPicPr>
          <p:nvPr/>
        </p:nvPicPr>
        <p:blipFill>
          <a:blip r:embed="rId3"/>
          <a:stretch>
            <a:fillRect/>
          </a:stretch>
        </p:blipFill>
        <p:spPr>
          <a:xfrm>
            <a:off x="528906" y="3876226"/>
            <a:ext cx="2381250" cy="2314575"/>
          </a:xfrm>
          <a:prstGeom prst="rect">
            <a:avLst/>
          </a:prstGeom>
        </p:spPr>
      </p:pic>
      <p:sp>
        <p:nvSpPr>
          <p:cNvPr id="12" name="ZoneTexte 11">
            <a:extLst>
              <a:ext uri="{FF2B5EF4-FFF2-40B4-BE49-F238E27FC236}">
                <a16:creationId xmlns:a16="http://schemas.microsoft.com/office/drawing/2014/main" id="{D9836A0A-7AD3-AACC-F93B-7850C933AB70}"/>
              </a:ext>
            </a:extLst>
          </p:cNvPr>
          <p:cNvSpPr txBox="1"/>
          <p:nvPr/>
        </p:nvSpPr>
        <p:spPr>
          <a:xfrm rot="-2040000">
            <a:off x="1108590" y="4575426"/>
            <a:ext cx="1468487" cy="707886"/>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4000" b="1">
                <a:solidFill>
                  <a:srgbClr val="FF0000"/>
                </a:solidFill>
                <a:latin typeface="Calibri"/>
                <a:cs typeface="Arial"/>
              </a:rPr>
              <a:t>Mardi</a:t>
            </a:r>
          </a:p>
        </p:txBody>
      </p:sp>
      <p:sp>
        <p:nvSpPr>
          <p:cNvPr id="13" name="ZoneTexte 12">
            <a:extLst>
              <a:ext uri="{FF2B5EF4-FFF2-40B4-BE49-F238E27FC236}">
                <a16:creationId xmlns:a16="http://schemas.microsoft.com/office/drawing/2014/main" id="{80565C82-C5EA-4864-923D-C3B876E5B2F1}"/>
              </a:ext>
            </a:extLst>
          </p:cNvPr>
          <p:cNvSpPr txBox="1"/>
          <p:nvPr/>
        </p:nvSpPr>
        <p:spPr>
          <a:xfrm>
            <a:off x="5926666" y="5715000"/>
            <a:ext cx="36618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r-FR">
              <a:cs typeface="Arial"/>
            </a:endParaRPr>
          </a:p>
        </p:txBody>
      </p:sp>
    </p:spTree>
    <p:extLst>
      <p:ext uri="{BB962C8B-B14F-4D97-AF65-F5344CB8AC3E}">
        <p14:creationId xmlns:p14="http://schemas.microsoft.com/office/powerpoint/2010/main" val="42254802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10" descr="Une image contenant personne, groupe, gens, intérieur&#10;&#10;Description générée automatiquement">
            <a:extLst>
              <a:ext uri="{FF2B5EF4-FFF2-40B4-BE49-F238E27FC236}">
                <a16:creationId xmlns:a16="http://schemas.microsoft.com/office/drawing/2014/main" id="{8662DC06-D835-9F48-8DD5-9F26EED1E626}"/>
              </a:ext>
            </a:extLst>
          </p:cNvPr>
          <p:cNvPicPr>
            <a:picLocks noChangeAspect="1"/>
          </p:cNvPicPr>
          <p:nvPr/>
        </p:nvPicPr>
        <p:blipFill>
          <a:blip r:embed="rId3"/>
          <a:stretch>
            <a:fillRect/>
          </a:stretch>
        </p:blipFill>
        <p:spPr>
          <a:xfrm>
            <a:off x="-48882" y="4314"/>
            <a:ext cx="5115463" cy="6834995"/>
          </a:xfrm>
          <a:prstGeom prst="rect">
            <a:avLst/>
          </a:prstGeom>
        </p:spPr>
      </p:pic>
      <p:pic>
        <p:nvPicPr>
          <p:cNvPr id="5" name="Image 7" descr="Une image contenant intérieur, plafond, personne, mur&#10;&#10;Description générée automatiquement">
            <a:extLst>
              <a:ext uri="{FF2B5EF4-FFF2-40B4-BE49-F238E27FC236}">
                <a16:creationId xmlns:a16="http://schemas.microsoft.com/office/drawing/2014/main" id="{C4A9AF68-55CF-3901-3496-04CA94501CEE}"/>
              </a:ext>
            </a:extLst>
          </p:cNvPr>
          <p:cNvPicPr>
            <a:picLocks noChangeAspect="1"/>
          </p:cNvPicPr>
          <p:nvPr/>
        </p:nvPicPr>
        <p:blipFill>
          <a:blip r:embed="rId4"/>
          <a:stretch>
            <a:fillRect/>
          </a:stretch>
        </p:blipFill>
        <p:spPr>
          <a:xfrm>
            <a:off x="5112589" y="1307621"/>
            <a:ext cx="7085162" cy="5536719"/>
          </a:xfrm>
          <a:prstGeom prst="rect">
            <a:avLst/>
          </a:prstGeom>
        </p:spPr>
      </p:pic>
      <p:sp>
        <p:nvSpPr>
          <p:cNvPr id="3" name="ZoneTexte 2"/>
          <p:cNvSpPr txBox="1"/>
          <p:nvPr/>
        </p:nvSpPr>
        <p:spPr>
          <a:xfrm>
            <a:off x="4391652" y="201752"/>
            <a:ext cx="7607137" cy="1569660"/>
          </a:xfrm>
          <a:prstGeom prst="rect">
            <a:avLst/>
          </a:prstGeom>
          <a:solidFill>
            <a:srgbClr val="EF8D0D"/>
          </a:solidFill>
        </p:spPr>
        <p:txBody>
          <a:bodyPr wrap="square" lIns="91440" tIns="45720" rIns="91440" bIns="45720" rtlCol="0" anchor="t">
            <a:spAutoFit/>
          </a:bodyPr>
          <a:lstStyle>
            <a:defPPr>
              <a:defRPr lang="en-US"/>
            </a:defPPr>
            <a:lvl1pPr algn="ctr">
              <a:defRPr sz="4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a:t>Journée saint Paul du 24 septembre</a:t>
            </a:r>
          </a:p>
        </p:txBody>
      </p:sp>
    </p:spTree>
    <p:extLst>
      <p:ext uri="{BB962C8B-B14F-4D97-AF65-F5344CB8AC3E}">
        <p14:creationId xmlns:p14="http://schemas.microsoft.com/office/powerpoint/2010/main" val="206570697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8D0D"/>
        </a:solidFill>
        <a:effectLst/>
      </p:bgPr>
    </p:bg>
    <p:spTree>
      <p:nvGrpSpPr>
        <p:cNvPr id="1" name=""/>
        <p:cNvGrpSpPr/>
        <p:nvPr/>
      </p:nvGrpSpPr>
      <p:grpSpPr>
        <a:xfrm>
          <a:off x="0" y="0"/>
          <a:ext cx="0" cy="0"/>
          <a:chOff x="0" y="0"/>
          <a:chExt cx="0" cy="0"/>
        </a:xfrm>
      </p:grpSpPr>
      <p:pic>
        <p:nvPicPr>
          <p:cNvPr id="3" name="Image 10">
            <a:extLst>
              <a:ext uri="{FF2B5EF4-FFF2-40B4-BE49-F238E27FC236}">
                <a16:creationId xmlns:a16="http://schemas.microsoft.com/office/drawing/2014/main" id="{8FC2C3AF-F4F1-7F93-FB68-2FEA03B5CF8D}"/>
              </a:ext>
            </a:extLst>
          </p:cNvPr>
          <p:cNvPicPr>
            <a:picLocks noChangeAspect="1"/>
          </p:cNvPicPr>
          <p:nvPr/>
        </p:nvPicPr>
        <p:blipFill>
          <a:blip r:embed="rId3"/>
          <a:stretch>
            <a:fillRect/>
          </a:stretch>
        </p:blipFill>
        <p:spPr>
          <a:xfrm>
            <a:off x="2855344" y="2091"/>
            <a:ext cx="6898255" cy="7328270"/>
          </a:xfrm>
          <a:prstGeom prst="rect">
            <a:avLst/>
          </a:prstGeom>
        </p:spPr>
      </p:pic>
      <p:sp>
        <p:nvSpPr>
          <p:cNvPr id="2" name="Ellipse 1">
            <a:extLst>
              <a:ext uri="{FF2B5EF4-FFF2-40B4-BE49-F238E27FC236}">
                <a16:creationId xmlns:a16="http://schemas.microsoft.com/office/drawing/2014/main" id="{A902B1AC-AD2A-204B-B974-C473D90E7602}"/>
              </a:ext>
            </a:extLst>
          </p:cNvPr>
          <p:cNvSpPr/>
          <p:nvPr/>
        </p:nvSpPr>
        <p:spPr>
          <a:xfrm>
            <a:off x="8390249" y="5895094"/>
            <a:ext cx="399219" cy="35669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 name="Ellipse 3">
            <a:extLst>
              <a:ext uri="{FF2B5EF4-FFF2-40B4-BE49-F238E27FC236}">
                <a16:creationId xmlns:a16="http://schemas.microsoft.com/office/drawing/2014/main" id="{C3D357F3-372B-624C-8082-ABF0BD03BC80}"/>
              </a:ext>
            </a:extLst>
          </p:cNvPr>
          <p:cNvSpPr/>
          <p:nvPr/>
        </p:nvSpPr>
        <p:spPr>
          <a:xfrm rot="360000">
            <a:off x="3407939" y="2211192"/>
            <a:ext cx="399219" cy="38545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 name="Ellipse 4">
            <a:extLst>
              <a:ext uri="{FF2B5EF4-FFF2-40B4-BE49-F238E27FC236}">
                <a16:creationId xmlns:a16="http://schemas.microsoft.com/office/drawing/2014/main" id="{2914E441-3F0E-F34E-9786-3A54431F5D3B}"/>
              </a:ext>
            </a:extLst>
          </p:cNvPr>
          <p:cNvSpPr/>
          <p:nvPr/>
        </p:nvSpPr>
        <p:spPr>
          <a:xfrm>
            <a:off x="6950487" y="288818"/>
            <a:ext cx="399219" cy="35669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7" name="Ellipse 6">
            <a:extLst>
              <a:ext uri="{FF2B5EF4-FFF2-40B4-BE49-F238E27FC236}">
                <a16:creationId xmlns:a16="http://schemas.microsoft.com/office/drawing/2014/main" id="{6CFE5992-4970-874C-A600-B0AFAFDE96C7}"/>
              </a:ext>
            </a:extLst>
          </p:cNvPr>
          <p:cNvSpPr/>
          <p:nvPr/>
        </p:nvSpPr>
        <p:spPr>
          <a:xfrm>
            <a:off x="8556980" y="3796895"/>
            <a:ext cx="427973" cy="35669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8" name="Ellipse 7">
            <a:extLst>
              <a:ext uri="{FF2B5EF4-FFF2-40B4-BE49-F238E27FC236}">
                <a16:creationId xmlns:a16="http://schemas.microsoft.com/office/drawing/2014/main" id="{BEAA9796-E097-654E-8C43-3C382801C55C}"/>
              </a:ext>
            </a:extLst>
          </p:cNvPr>
          <p:cNvSpPr/>
          <p:nvPr/>
        </p:nvSpPr>
        <p:spPr>
          <a:xfrm>
            <a:off x="8494661" y="1175643"/>
            <a:ext cx="384842" cy="35669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9" name="Ellipse 8">
            <a:extLst>
              <a:ext uri="{FF2B5EF4-FFF2-40B4-BE49-F238E27FC236}">
                <a16:creationId xmlns:a16="http://schemas.microsoft.com/office/drawing/2014/main" id="{E47BBA01-8CE2-384F-81AB-6FFC0440840B}"/>
              </a:ext>
            </a:extLst>
          </p:cNvPr>
          <p:cNvSpPr/>
          <p:nvPr/>
        </p:nvSpPr>
        <p:spPr>
          <a:xfrm>
            <a:off x="7225824" y="3123610"/>
            <a:ext cx="413596" cy="35669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1">
                  <a:lumMod val="75000"/>
                </a:schemeClr>
              </a:solidFill>
            </a:endParaRPr>
          </a:p>
        </p:txBody>
      </p:sp>
      <p:sp>
        <p:nvSpPr>
          <p:cNvPr id="10" name="Ellipse 9">
            <a:extLst>
              <a:ext uri="{FF2B5EF4-FFF2-40B4-BE49-F238E27FC236}">
                <a16:creationId xmlns:a16="http://schemas.microsoft.com/office/drawing/2014/main" id="{1BC028F3-A678-724B-A3A6-4131209F400F}"/>
              </a:ext>
            </a:extLst>
          </p:cNvPr>
          <p:cNvSpPr/>
          <p:nvPr/>
        </p:nvSpPr>
        <p:spPr>
          <a:xfrm flipV="1">
            <a:off x="5489511" y="942256"/>
            <a:ext cx="370464" cy="37107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6" name="Ellipse 5">
            <a:extLst>
              <a:ext uri="{FF2B5EF4-FFF2-40B4-BE49-F238E27FC236}">
                <a16:creationId xmlns:a16="http://schemas.microsoft.com/office/drawing/2014/main" id="{5124543D-FA3F-5604-6D79-5EB05D7132F7}"/>
              </a:ext>
            </a:extLst>
          </p:cNvPr>
          <p:cNvSpPr/>
          <p:nvPr/>
        </p:nvSpPr>
        <p:spPr>
          <a:xfrm rot="360000">
            <a:off x="4350775" y="2771529"/>
            <a:ext cx="399218" cy="414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Tree>
    <p:extLst>
      <p:ext uri="{BB962C8B-B14F-4D97-AF65-F5344CB8AC3E}">
        <p14:creationId xmlns:p14="http://schemas.microsoft.com/office/powerpoint/2010/main" val="4130688891"/>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8D0D"/>
        </a:solidFill>
        <a:effectLst/>
      </p:bgPr>
    </p:bg>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559" y="733175"/>
            <a:ext cx="10070558" cy="7907371"/>
          </a:xfrm>
          <a:prstGeom prst="rect">
            <a:avLst/>
          </a:prstGeom>
        </p:spPr>
      </p:pic>
      <p:sp>
        <p:nvSpPr>
          <p:cNvPr id="2" name="ZoneTexte 1"/>
          <p:cNvSpPr txBox="1"/>
          <p:nvPr/>
        </p:nvSpPr>
        <p:spPr>
          <a:xfrm>
            <a:off x="3914575" y="98883"/>
            <a:ext cx="4362850" cy="830997"/>
          </a:xfrm>
          <a:prstGeom prst="rect">
            <a:avLst/>
          </a:prstGeom>
          <a:solidFill>
            <a:srgbClr val="EF8D0D"/>
          </a:solidFill>
        </p:spPr>
        <p:txBody>
          <a:bodyPr wrap="square" rtlCol="0">
            <a:spAutoFit/>
          </a:bodyPr>
          <a:lstStyle>
            <a:defPPr>
              <a:defRPr lang="en-US"/>
            </a:defPPr>
            <a:lvl1pPr algn="ctr">
              <a:defRPr sz="4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a:t>Ile de France</a:t>
            </a:r>
          </a:p>
        </p:txBody>
      </p:sp>
      <p:sp>
        <p:nvSpPr>
          <p:cNvPr id="4" name="ZoneTexte 3"/>
          <p:cNvSpPr txBox="1"/>
          <p:nvPr/>
        </p:nvSpPr>
        <p:spPr>
          <a:xfrm>
            <a:off x="9306888" y="1115893"/>
            <a:ext cx="1283950" cy="4154984"/>
          </a:xfrm>
          <a:prstGeom prst="rect">
            <a:avLst/>
          </a:prstGeom>
          <a:solidFill>
            <a:srgbClr val="E6870C"/>
          </a:solidFill>
        </p:spPr>
        <p:style>
          <a:lnRef idx="2">
            <a:schemeClr val="accent4">
              <a:shade val="50000"/>
            </a:schemeClr>
          </a:lnRef>
          <a:fillRef idx="1">
            <a:schemeClr val="accent4"/>
          </a:fillRef>
          <a:effectRef idx="0">
            <a:schemeClr val="accent4"/>
          </a:effectRef>
          <a:fontRef idx="minor">
            <a:schemeClr val="lt1"/>
          </a:fontRef>
        </p:style>
        <p:txBody>
          <a:bodyPr wrap="square" lIns="91440" tIns="45720" rIns="91440" bIns="45720" anchor="t">
            <a:spAutoFit/>
          </a:bodyPr>
          <a:lstStyle>
            <a:defPPr>
              <a:defRPr lang="en-US"/>
            </a:defPPr>
            <a:lvl1pPr algn="ctr">
              <a:defRPr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2400">
                <a:solidFill>
                  <a:schemeClr val="bg2"/>
                </a:solidFill>
                <a:effectLst/>
              </a:rPr>
              <a:t>75 : 14</a:t>
            </a:r>
          </a:p>
          <a:p>
            <a:endParaRPr lang="fr-FR" sz="2400">
              <a:solidFill>
                <a:schemeClr val="bg2"/>
              </a:solidFill>
              <a:effectLst/>
            </a:endParaRPr>
          </a:p>
          <a:p>
            <a:r>
              <a:rPr lang="fr-FR" sz="2400">
                <a:solidFill>
                  <a:schemeClr val="bg2"/>
                </a:solidFill>
                <a:effectLst/>
                <a:ea typeface="+mn-lt"/>
                <a:cs typeface="+mn-lt"/>
              </a:rPr>
              <a:t>78 : 2</a:t>
            </a:r>
            <a:endParaRPr lang="fr-FR" sz="2400" b="0">
              <a:solidFill>
                <a:schemeClr val="bg2"/>
              </a:solidFill>
              <a:effectLst/>
              <a:ea typeface="+mn-lt"/>
              <a:cs typeface="+mn-lt"/>
            </a:endParaRPr>
          </a:p>
          <a:p>
            <a:endParaRPr lang="fr-FR" sz="2400">
              <a:solidFill>
                <a:schemeClr val="bg2"/>
              </a:solidFill>
              <a:effectLst/>
            </a:endParaRPr>
          </a:p>
          <a:p>
            <a:r>
              <a:rPr lang="fr-FR" sz="2400">
                <a:solidFill>
                  <a:schemeClr val="bg2"/>
                </a:solidFill>
                <a:effectLst/>
              </a:rPr>
              <a:t>91 : 4</a:t>
            </a:r>
            <a:endParaRPr lang="fr-FR" sz="2400">
              <a:ln w="12700">
                <a:solidFill>
                  <a:srgbClr val="C5FAEB">
                    <a:satMod val="155000"/>
                  </a:srgbClr>
                </a:solidFill>
                <a:prstDash val="solid"/>
              </a:ln>
              <a:solidFill>
                <a:schemeClr val="bg2"/>
              </a:solidFill>
              <a:effectLst/>
              <a:cs typeface="Arial"/>
            </a:endParaRPr>
          </a:p>
          <a:p>
            <a:endParaRPr lang="fr-FR" sz="2400">
              <a:ln w="12700">
                <a:solidFill>
                  <a:srgbClr val="C5FAEB">
                    <a:satMod val="155000"/>
                  </a:srgbClr>
                </a:solidFill>
                <a:prstDash val="solid"/>
              </a:ln>
              <a:solidFill>
                <a:schemeClr val="bg2"/>
              </a:solidFill>
              <a:effectLst/>
              <a:ea typeface="+mn-lt"/>
              <a:cs typeface="+mn-lt"/>
            </a:endParaRPr>
          </a:p>
          <a:p>
            <a:r>
              <a:rPr lang="fr-FR" sz="2400">
                <a:ln w="12700">
                  <a:solidFill>
                    <a:srgbClr val="C5FAEB">
                      <a:satMod val="155000"/>
                    </a:srgbClr>
                  </a:solidFill>
                  <a:prstDash val="solid"/>
                </a:ln>
                <a:solidFill>
                  <a:schemeClr val="bg2"/>
                </a:solidFill>
                <a:effectLst/>
                <a:ea typeface="+mn-lt"/>
                <a:cs typeface="+mn-lt"/>
              </a:rPr>
              <a:t>92 : 15</a:t>
            </a:r>
            <a:endParaRPr lang="fr-FR" sz="2400" b="0">
              <a:ln w="12700">
                <a:solidFill>
                  <a:srgbClr val="C5FAEB">
                    <a:satMod val="155000"/>
                  </a:srgbClr>
                </a:solidFill>
                <a:prstDash val="solid"/>
              </a:ln>
              <a:solidFill>
                <a:schemeClr val="bg2"/>
              </a:solidFill>
              <a:effectLst/>
              <a:ea typeface="+mn-lt"/>
              <a:cs typeface="+mn-lt"/>
            </a:endParaRPr>
          </a:p>
          <a:p>
            <a:endParaRPr lang="fr-FR" sz="2400">
              <a:ln w="12700">
                <a:solidFill>
                  <a:srgbClr val="C5FAEB">
                    <a:satMod val="155000"/>
                  </a:srgbClr>
                </a:solidFill>
                <a:prstDash val="solid"/>
              </a:ln>
              <a:solidFill>
                <a:schemeClr val="bg2"/>
              </a:solidFill>
              <a:effectLst/>
              <a:cs typeface="Arial"/>
            </a:endParaRPr>
          </a:p>
          <a:p>
            <a:r>
              <a:rPr lang="fr-FR" sz="2400">
                <a:ln w="12700">
                  <a:solidFill>
                    <a:srgbClr val="C5FAEB">
                      <a:satMod val="155000"/>
                    </a:srgbClr>
                  </a:solidFill>
                  <a:prstDash val="solid"/>
                </a:ln>
                <a:solidFill>
                  <a:schemeClr val="bg2"/>
                </a:solidFill>
                <a:effectLst/>
                <a:ea typeface="+mn-lt"/>
                <a:cs typeface="+mn-lt"/>
              </a:rPr>
              <a:t>93 : 3</a:t>
            </a:r>
            <a:endParaRPr lang="fr-FR" sz="2400" b="0">
              <a:ln w="12700">
                <a:solidFill>
                  <a:srgbClr val="C5FAEB">
                    <a:satMod val="155000"/>
                  </a:srgbClr>
                </a:solidFill>
                <a:prstDash val="solid"/>
              </a:ln>
              <a:solidFill>
                <a:schemeClr val="bg2"/>
              </a:solidFill>
              <a:effectLst/>
              <a:ea typeface="+mn-lt"/>
              <a:cs typeface="+mn-lt"/>
            </a:endParaRPr>
          </a:p>
          <a:p>
            <a:endParaRPr lang="fr-FR" sz="2400">
              <a:ln w="12700">
                <a:solidFill>
                  <a:srgbClr val="C5FAEB">
                    <a:satMod val="155000"/>
                  </a:srgbClr>
                </a:solidFill>
                <a:prstDash val="solid"/>
              </a:ln>
              <a:solidFill>
                <a:schemeClr val="bg2"/>
              </a:solidFill>
              <a:effectLst/>
              <a:cs typeface="Arial"/>
            </a:endParaRPr>
          </a:p>
          <a:p>
            <a:r>
              <a:rPr lang="fr-FR" sz="2400">
                <a:solidFill>
                  <a:schemeClr val="bg2"/>
                </a:solidFill>
                <a:effectLst/>
              </a:rPr>
              <a:t>94 : 8</a:t>
            </a:r>
            <a:endParaRPr lang="fr-FR" sz="2400">
              <a:ln w="12700">
                <a:solidFill>
                  <a:srgbClr val="C5FAEB">
                    <a:satMod val="155000"/>
                  </a:srgbClr>
                </a:solidFill>
                <a:prstDash val="solid"/>
              </a:ln>
              <a:solidFill>
                <a:schemeClr val="bg2"/>
              </a:solidFill>
              <a:effectLst/>
              <a:cs typeface="Arial"/>
            </a:endParaRPr>
          </a:p>
        </p:txBody>
      </p:sp>
    </p:spTree>
    <p:extLst>
      <p:ext uri="{BB962C8B-B14F-4D97-AF65-F5344CB8AC3E}">
        <p14:creationId xmlns:p14="http://schemas.microsoft.com/office/powerpoint/2010/main" val="3088132268"/>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3F9BD7B-6BC5-4538-8653-2D956DDCEB56}"/>
              </a:ext>
            </a:extLst>
          </p:cNvPr>
          <p:cNvSpPr txBox="1"/>
          <p:nvPr/>
        </p:nvSpPr>
        <p:spPr>
          <a:xfrm>
            <a:off x="1124305" y="6351137"/>
            <a:ext cx="3247978" cy="369332"/>
          </a:xfrm>
          <a:prstGeom prst="rect">
            <a:avLst/>
          </a:prstGeom>
          <a:noFill/>
        </p:spPr>
        <p:txBody>
          <a:bodyPr wrap="square" rtlCol="0">
            <a:spAutoFit/>
          </a:bodyPr>
          <a:lstStyle/>
          <a:p>
            <a:pPr algn="ctr"/>
            <a:r>
              <a:rPr lang="fr-FR" b="1"/>
              <a:t>Père Marc Fassier</a:t>
            </a:r>
          </a:p>
        </p:txBody>
      </p:sp>
      <p:sp>
        <p:nvSpPr>
          <p:cNvPr id="4" name="ZoneTexte 3">
            <a:extLst>
              <a:ext uri="{FF2B5EF4-FFF2-40B4-BE49-F238E27FC236}">
                <a16:creationId xmlns:a16="http://schemas.microsoft.com/office/drawing/2014/main" id="{70CAA7BE-8636-40BB-93C7-DB061B5FEFEA}"/>
              </a:ext>
            </a:extLst>
          </p:cNvPr>
          <p:cNvSpPr txBox="1"/>
          <p:nvPr/>
        </p:nvSpPr>
        <p:spPr>
          <a:xfrm>
            <a:off x="7043151" y="5970792"/>
            <a:ext cx="3247978" cy="646331"/>
          </a:xfrm>
          <a:prstGeom prst="rect">
            <a:avLst/>
          </a:prstGeom>
          <a:noFill/>
        </p:spPr>
        <p:txBody>
          <a:bodyPr wrap="square" rtlCol="0">
            <a:spAutoFit/>
          </a:bodyPr>
          <a:lstStyle/>
          <a:p>
            <a:pPr algn="ctr"/>
            <a:r>
              <a:rPr lang="fr-FR" b="1"/>
              <a:t>Roselyne </a:t>
            </a:r>
          </a:p>
          <a:p>
            <a:pPr algn="ctr"/>
            <a:r>
              <a:rPr lang="fr-FR" b="1"/>
              <a:t>Dupont-Roc</a:t>
            </a:r>
          </a:p>
        </p:txBody>
      </p:sp>
      <p:pic>
        <p:nvPicPr>
          <p:cNvPr id="8" name="Image 7" descr="révélation.jpg"/>
          <p:cNvPicPr>
            <a:picLocks noChangeAspect="1"/>
          </p:cNvPicPr>
          <p:nvPr/>
        </p:nvPicPr>
        <p:blipFill rotWithShape="1">
          <a:blip r:embed="rId2">
            <a:extLst>
              <a:ext uri="{28A0092B-C50C-407E-A947-70E740481C1C}">
                <a14:useLocalDpi xmlns:a14="http://schemas.microsoft.com/office/drawing/2010/main" val="0"/>
              </a:ext>
            </a:extLst>
          </a:blip>
          <a:srcRect l="126" t="-1759" r="13098" b="-738"/>
          <a:stretch/>
        </p:blipFill>
        <p:spPr>
          <a:xfrm>
            <a:off x="1280794" y="2865900"/>
            <a:ext cx="9904193" cy="4000637"/>
          </a:xfrm>
          <a:prstGeom prst="rect">
            <a:avLst/>
          </a:prstGeom>
        </p:spPr>
      </p:pic>
      <p:sp>
        <p:nvSpPr>
          <p:cNvPr id="2" name="ZoneTexte 1"/>
          <p:cNvSpPr txBox="1"/>
          <p:nvPr/>
        </p:nvSpPr>
        <p:spPr>
          <a:xfrm>
            <a:off x="5900474" y="577736"/>
            <a:ext cx="6121101" cy="1200329"/>
          </a:xfrm>
          <a:prstGeom prst="rect">
            <a:avLst/>
          </a:prstGeom>
          <a:solidFill>
            <a:srgbClr val="EF8D0D"/>
          </a:solidFill>
        </p:spPr>
        <p:txBody>
          <a:bodyPr wrap="square" lIns="91440" tIns="45720" rIns="91440" bIns="45720" rtlCol="0" anchor="t">
            <a:spAutoFit/>
          </a:bodyPr>
          <a:lstStyle>
            <a:defPPr>
              <a:defRPr lang="en-US"/>
            </a:defPPr>
            <a:lvl1pPr algn="ctr">
              <a:defRPr sz="2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stStyle>
          <a:p>
            <a:r>
              <a:rPr lang="fr-FR" sz="3600"/>
              <a:t>A. Comment Dieu se </a:t>
            </a:r>
          </a:p>
          <a:p>
            <a:r>
              <a:rPr lang="fr-FR" sz="3600"/>
              <a:t>manifeste-t-il à l’homme?</a:t>
            </a:r>
            <a:endParaRPr lang="fr-FR" sz="3600">
              <a:ln w="12700">
                <a:solidFill>
                  <a:srgbClr val="C5FAEB">
                    <a:satMod val="155000"/>
                  </a:srgbClr>
                </a:solidFill>
                <a:prstDash val="solid"/>
              </a:ln>
              <a:cs typeface="Arial"/>
            </a:endParaRPr>
          </a:p>
        </p:txBody>
      </p:sp>
      <p:pic>
        <p:nvPicPr>
          <p:cNvPr id="12" name="Image 11">
            <a:extLst>
              <a:ext uri="{FF2B5EF4-FFF2-40B4-BE49-F238E27FC236}">
                <a16:creationId xmlns:a16="http://schemas.microsoft.com/office/drawing/2014/main" id="{D473888F-A744-7E4E-8B28-14BEB82A96E1}"/>
              </a:ext>
            </a:extLst>
          </p:cNvPr>
          <p:cNvPicPr>
            <a:picLocks noChangeAspect="1"/>
          </p:cNvPicPr>
          <p:nvPr/>
        </p:nvPicPr>
        <p:blipFill>
          <a:blip r:embed="rId3"/>
          <a:srcRect/>
          <a:stretch/>
        </p:blipFill>
        <p:spPr>
          <a:xfrm>
            <a:off x="1281060" y="233847"/>
            <a:ext cx="2144724" cy="2627247"/>
          </a:xfrm>
          <a:prstGeom prst="rect">
            <a:avLst/>
          </a:prstGeom>
        </p:spPr>
      </p:pic>
      <p:pic>
        <p:nvPicPr>
          <p:cNvPr id="10" name="Image 9" descr="Une image contenant personne, mur, intérieur&#10;&#10;Description générée automatiquement">
            <a:extLst>
              <a:ext uri="{FF2B5EF4-FFF2-40B4-BE49-F238E27FC236}">
                <a16:creationId xmlns:a16="http://schemas.microsoft.com/office/drawing/2014/main" id="{265ABE0A-085F-6C4C-A771-9F34A7911D88}"/>
              </a:ext>
            </a:extLst>
          </p:cNvPr>
          <p:cNvPicPr>
            <a:picLocks noChangeAspect="1"/>
          </p:cNvPicPr>
          <p:nvPr/>
        </p:nvPicPr>
        <p:blipFill>
          <a:blip r:embed="rId4"/>
          <a:stretch>
            <a:fillRect/>
          </a:stretch>
        </p:blipFill>
        <p:spPr>
          <a:xfrm>
            <a:off x="3521338" y="258501"/>
            <a:ext cx="2090121" cy="2573840"/>
          </a:xfrm>
          <a:prstGeom prst="rect">
            <a:avLst/>
          </a:prstGeom>
        </p:spPr>
      </p:pic>
    </p:spTree>
    <p:extLst>
      <p:ext uri="{BB962C8B-B14F-4D97-AF65-F5344CB8AC3E}">
        <p14:creationId xmlns:p14="http://schemas.microsoft.com/office/powerpoint/2010/main" val="380028553"/>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018587" y="261433"/>
            <a:ext cx="8939062" cy="1200329"/>
          </a:xfrm>
          <a:prstGeom prst="rect">
            <a:avLst/>
          </a:prstGeom>
          <a:solidFill>
            <a:srgbClr val="EF8D0D"/>
          </a:solidFill>
        </p:spPr>
        <p:txBody>
          <a:bodyPr wrap="square" lIns="91440" tIns="45720" rIns="91440" bIns="45720" rtlCol="0" anchor="t">
            <a:spAutoFit/>
          </a:bodyPr>
          <a:lstStyle>
            <a:defPPr>
              <a:defRPr lang="en-US"/>
            </a:defPPr>
            <a:lvl1pPr algn="ctr">
              <a:defRPr sz="2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stStyle>
          <a:p>
            <a:r>
              <a:rPr lang="fr-FR" sz="3600"/>
              <a:t>Introduction à l’Ancien Testament</a:t>
            </a:r>
            <a:endParaRPr lang="fr-FR" sz="3600">
              <a:ln w="12700">
                <a:solidFill>
                  <a:srgbClr val="C5FAEB">
                    <a:satMod val="155000"/>
                  </a:srgbClr>
                </a:solidFill>
                <a:prstDash val="solid"/>
              </a:ln>
              <a:cs typeface="Arial"/>
            </a:endParaRPr>
          </a:p>
          <a:p>
            <a:r>
              <a:rPr lang="fr-FR" sz="3600"/>
              <a:t>Samedi 15 octobre 2022</a:t>
            </a:r>
            <a:endParaRPr lang="fr-FR" sz="3600">
              <a:ln w="12700">
                <a:solidFill>
                  <a:srgbClr val="C5FAEB">
                    <a:satMod val="155000"/>
                  </a:srgbClr>
                </a:solidFill>
                <a:prstDash val="solid"/>
              </a:ln>
              <a:cs typeface="Arial"/>
            </a:endParaRPr>
          </a:p>
        </p:txBody>
      </p:sp>
      <p:sp>
        <p:nvSpPr>
          <p:cNvPr id="3" name="ZoneTexte 2">
            <a:extLst>
              <a:ext uri="{FF2B5EF4-FFF2-40B4-BE49-F238E27FC236}">
                <a16:creationId xmlns:a16="http://schemas.microsoft.com/office/drawing/2014/main" id="{43F9BD7B-6BC5-4538-8653-2D956DDCEB56}"/>
              </a:ext>
            </a:extLst>
          </p:cNvPr>
          <p:cNvSpPr txBox="1"/>
          <p:nvPr/>
        </p:nvSpPr>
        <p:spPr>
          <a:xfrm>
            <a:off x="1124305" y="6351137"/>
            <a:ext cx="3247978" cy="369332"/>
          </a:xfrm>
          <a:prstGeom prst="rect">
            <a:avLst/>
          </a:prstGeom>
          <a:noFill/>
        </p:spPr>
        <p:txBody>
          <a:bodyPr wrap="square" rtlCol="0">
            <a:spAutoFit/>
          </a:bodyPr>
          <a:lstStyle/>
          <a:p>
            <a:pPr algn="ctr"/>
            <a:r>
              <a:rPr lang="fr-FR" b="1"/>
              <a:t>Père Marc Fassier</a:t>
            </a:r>
          </a:p>
        </p:txBody>
      </p:sp>
      <p:sp>
        <p:nvSpPr>
          <p:cNvPr id="4" name="ZoneTexte 3">
            <a:extLst>
              <a:ext uri="{FF2B5EF4-FFF2-40B4-BE49-F238E27FC236}">
                <a16:creationId xmlns:a16="http://schemas.microsoft.com/office/drawing/2014/main" id="{70CAA7BE-8636-40BB-93C7-DB061B5FEFEA}"/>
              </a:ext>
            </a:extLst>
          </p:cNvPr>
          <p:cNvSpPr txBox="1"/>
          <p:nvPr/>
        </p:nvSpPr>
        <p:spPr>
          <a:xfrm>
            <a:off x="7043151" y="5970792"/>
            <a:ext cx="3247978" cy="646331"/>
          </a:xfrm>
          <a:prstGeom prst="rect">
            <a:avLst/>
          </a:prstGeom>
          <a:noFill/>
        </p:spPr>
        <p:txBody>
          <a:bodyPr wrap="square" rtlCol="0">
            <a:spAutoFit/>
          </a:bodyPr>
          <a:lstStyle/>
          <a:p>
            <a:pPr algn="ctr"/>
            <a:r>
              <a:rPr lang="fr-FR" b="1"/>
              <a:t>Roselyne </a:t>
            </a:r>
          </a:p>
          <a:p>
            <a:pPr algn="ctr"/>
            <a:r>
              <a:rPr lang="fr-FR" b="1"/>
              <a:t>Dupont-Roc</a:t>
            </a:r>
          </a:p>
        </p:txBody>
      </p:sp>
      <p:pic>
        <p:nvPicPr>
          <p:cNvPr id="11" name="Image 10" descr="Une image contenant texte&#10;&#10;Description générée automatiquement">
            <a:extLst>
              <a:ext uri="{FF2B5EF4-FFF2-40B4-BE49-F238E27FC236}">
                <a16:creationId xmlns:a16="http://schemas.microsoft.com/office/drawing/2014/main" id="{BF0B09EB-C5ED-E446-A9F2-58DFB9CE4938}"/>
              </a:ext>
            </a:extLst>
          </p:cNvPr>
          <p:cNvPicPr>
            <a:picLocks noChangeAspect="1"/>
          </p:cNvPicPr>
          <p:nvPr/>
        </p:nvPicPr>
        <p:blipFill>
          <a:blip r:embed="rId2"/>
          <a:stretch>
            <a:fillRect/>
          </a:stretch>
        </p:blipFill>
        <p:spPr>
          <a:xfrm>
            <a:off x="4132058" y="1921024"/>
            <a:ext cx="7558837" cy="4243876"/>
          </a:xfrm>
          <a:prstGeom prst="rect">
            <a:avLst/>
          </a:prstGeom>
        </p:spPr>
      </p:pic>
      <p:pic>
        <p:nvPicPr>
          <p:cNvPr id="6" name="Image 5">
            <a:extLst>
              <a:ext uri="{FF2B5EF4-FFF2-40B4-BE49-F238E27FC236}">
                <a16:creationId xmlns:a16="http://schemas.microsoft.com/office/drawing/2014/main" id="{92FD18CB-F5FC-DCE8-6567-33B5465C4114}"/>
              </a:ext>
            </a:extLst>
          </p:cNvPr>
          <p:cNvPicPr>
            <a:picLocks noChangeAspect="1"/>
          </p:cNvPicPr>
          <p:nvPr/>
        </p:nvPicPr>
        <p:blipFill>
          <a:blip r:embed="rId3"/>
          <a:srcRect/>
          <a:stretch/>
        </p:blipFill>
        <p:spPr>
          <a:xfrm>
            <a:off x="337062" y="2296114"/>
            <a:ext cx="3487221" cy="3487221"/>
          </a:xfrm>
          <a:prstGeom prst="rect">
            <a:avLst/>
          </a:prstGeom>
        </p:spPr>
      </p:pic>
    </p:spTree>
    <p:extLst>
      <p:ext uri="{BB962C8B-B14F-4D97-AF65-F5344CB8AC3E}">
        <p14:creationId xmlns:p14="http://schemas.microsoft.com/office/powerpoint/2010/main" val="141118696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2">
            <a:extLst>
              <a:ext uri="{28A0092B-C50C-407E-A947-70E740481C1C}">
                <a14:useLocalDpi xmlns:a14="http://schemas.microsoft.com/office/drawing/2010/main" val="0"/>
              </a:ext>
            </a:extLst>
          </a:blip>
          <a:srcRect l="665" t="17575" r="538" b="4224"/>
          <a:stretch/>
        </p:blipFill>
        <p:spPr>
          <a:xfrm>
            <a:off x="1279198" y="3146145"/>
            <a:ext cx="9820244" cy="3713443"/>
          </a:xfrm>
          <a:prstGeom prst="rect">
            <a:avLst/>
          </a:prstGeom>
        </p:spPr>
      </p:pic>
      <p:sp>
        <p:nvSpPr>
          <p:cNvPr id="2" name="ZoneTexte 1"/>
          <p:cNvSpPr txBox="1"/>
          <p:nvPr/>
        </p:nvSpPr>
        <p:spPr>
          <a:xfrm>
            <a:off x="4294451" y="680292"/>
            <a:ext cx="7844154" cy="1200329"/>
          </a:xfrm>
          <a:prstGeom prst="rect">
            <a:avLst/>
          </a:prstGeom>
          <a:solidFill>
            <a:srgbClr val="EF8D0D"/>
          </a:solidFill>
        </p:spPr>
        <p:txBody>
          <a:bodyPr wrap="square" lIns="91440" tIns="45720" rIns="91440" bIns="45720" rtlCol="0" anchor="t">
            <a:spAutoFit/>
          </a:bodyPr>
          <a:lstStyle>
            <a:defPPr>
              <a:defRPr lang="en-US"/>
            </a:defPPr>
            <a:lvl1pPr algn="ctr">
              <a:defRPr sz="2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stStyle>
          <a:p>
            <a:r>
              <a:rPr lang="fr-FR" sz="3600"/>
              <a:t>B. Jésus, vrai Dieu et vrai homme, </a:t>
            </a:r>
            <a:endParaRPr lang="fr-FR" sz="3600">
              <a:ln w="12700">
                <a:solidFill>
                  <a:srgbClr val="C5FAEB">
                    <a:satMod val="155000"/>
                  </a:srgbClr>
                </a:solidFill>
                <a:prstDash val="solid"/>
              </a:ln>
              <a:cs typeface="Arial"/>
            </a:endParaRPr>
          </a:p>
          <a:p>
            <a:r>
              <a:rPr lang="fr-FR" sz="3600"/>
              <a:t>comment y croire ?</a:t>
            </a:r>
            <a:endParaRPr lang="fr-FR" sz="3600">
              <a:ln w="12700">
                <a:solidFill>
                  <a:srgbClr val="C5FAEB">
                    <a:satMod val="155000"/>
                  </a:srgbClr>
                </a:solidFill>
                <a:prstDash val="solid"/>
              </a:ln>
              <a:cs typeface="Arial"/>
            </a:endParaRPr>
          </a:p>
        </p:txBody>
      </p:sp>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1625" t="6985" r="-1625" b="4647"/>
          <a:stretch/>
        </p:blipFill>
        <p:spPr>
          <a:xfrm>
            <a:off x="1522687" y="132676"/>
            <a:ext cx="2634525" cy="2857815"/>
          </a:xfrm>
          <a:prstGeom prst="rect">
            <a:avLst/>
          </a:prstGeom>
        </p:spPr>
      </p:pic>
    </p:spTree>
    <p:extLst>
      <p:ext uri="{BB962C8B-B14F-4D97-AF65-F5344CB8AC3E}">
        <p14:creationId xmlns:p14="http://schemas.microsoft.com/office/powerpoint/2010/main" val="100424251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88549" y="247056"/>
            <a:ext cx="8939062" cy="1200329"/>
          </a:xfrm>
          <a:prstGeom prst="rect">
            <a:avLst/>
          </a:prstGeom>
          <a:solidFill>
            <a:srgbClr val="EF8D0D"/>
          </a:solidFill>
        </p:spPr>
        <p:txBody>
          <a:bodyPr wrap="square" lIns="91440" tIns="45720" rIns="91440" bIns="45720" rtlCol="0" anchor="t">
            <a:spAutoFit/>
          </a:bodyPr>
          <a:lstStyle>
            <a:defPPr>
              <a:defRPr lang="en-US"/>
            </a:defPPr>
            <a:lvl1pPr algn="ctr">
              <a:defRPr sz="2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stStyle>
          <a:p>
            <a:r>
              <a:rPr lang="fr-FR" sz="3600"/>
              <a:t>De l’Ancien au Nouveau Testament</a:t>
            </a:r>
            <a:endParaRPr lang="fr-FR" sz="3600">
              <a:ln w="12700">
                <a:solidFill>
                  <a:srgbClr val="C5FAEB">
                    <a:satMod val="155000"/>
                  </a:srgbClr>
                </a:solidFill>
                <a:prstDash val="solid"/>
              </a:ln>
              <a:cs typeface="Arial"/>
            </a:endParaRPr>
          </a:p>
          <a:p>
            <a:r>
              <a:rPr lang="fr-FR" sz="3600"/>
              <a:t>Samedi 7 janvier 2023</a:t>
            </a:r>
            <a:endParaRPr lang="fr-FR" sz="3600">
              <a:ln w="12700">
                <a:solidFill>
                  <a:srgbClr val="C5FAEB">
                    <a:satMod val="155000"/>
                  </a:srgbClr>
                </a:solidFill>
                <a:prstDash val="solid"/>
              </a:ln>
              <a:cs typeface="Arial"/>
            </a:endParaRPr>
          </a:p>
        </p:txBody>
      </p:sp>
      <p:sp>
        <p:nvSpPr>
          <p:cNvPr id="3" name="ZoneTexte 2">
            <a:extLst>
              <a:ext uri="{FF2B5EF4-FFF2-40B4-BE49-F238E27FC236}">
                <a16:creationId xmlns:a16="http://schemas.microsoft.com/office/drawing/2014/main" id="{43F9BD7B-6BC5-4538-8653-2D956DDCEB56}"/>
              </a:ext>
            </a:extLst>
          </p:cNvPr>
          <p:cNvSpPr txBox="1"/>
          <p:nvPr/>
        </p:nvSpPr>
        <p:spPr>
          <a:xfrm>
            <a:off x="1124305" y="6351137"/>
            <a:ext cx="3247978" cy="369332"/>
          </a:xfrm>
          <a:prstGeom prst="rect">
            <a:avLst/>
          </a:prstGeom>
          <a:noFill/>
        </p:spPr>
        <p:txBody>
          <a:bodyPr wrap="square" rtlCol="0">
            <a:spAutoFit/>
          </a:bodyPr>
          <a:lstStyle/>
          <a:p>
            <a:pPr algn="ctr"/>
            <a:r>
              <a:rPr lang="fr-FR" b="1"/>
              <a:t>Père Marc Fassier</a:t>
            </a:r>
          </a:p>
        </p:txBody>
      </p:sp>
      <p:sp>
        <p:nvSpPr>
          <p:cNvPr id="4" name="ZoneTexte 3">
            <a:extLst>
              <a:ext uri="{FF2B5EF4-FFF2-40B4-BE49-F238E27FC236}">
                <a16:creationId xmlns:a16="http://schemas.microsoft.com/office/drawing/2014/main" id="{70CAA7BE-8636-40BB-93C7-DB061B5FEFEA}"/>
              </a:ext>
            </a:extLst>
          </p:cNvPr>
          <p:cNvSpPr txBox="1"/>
          <p:nvPr/>
        </p:nvSpPr>
        <p:spPr>
          <a:xfrm>
            <a:off x="7043151" y="5970792"/>
            <a:ext cx="3247978" cy="646331"/>
          </a:xfrm>
          <a:prstGeom prst="rect">
            <a:avLst/>
          </a:prstGeom>
          <a:noFill/>
        </p:spPr>
        <p:txBody>
          <a:bodyPr wrap="square" rtlCol="0">
            <a:spAutoFit/>
          </a:bodyPr>
          <a:lstStyle/>
          <a:p>
            <a:pPr algn="ctr"/>
            <a:r>
              <a:rPr lang="fr-FR" b="1"/>
              <a:t>Roselyne </a:t>
            </a:r>
          </a:p>
          <a:p>
            <a:pPr algn="ctr"/>
            <a:r>
              <a:rPr lang="fr-FR" b="1"/>
              <a:t>Dupont-Roc</a:t>
            </a:r>
          </a:p>
        </p:txBody>
      </p:sp>
      <p:pic>
        <p:nvPicPr>
          <p:cNvPr id="11" name="Image 10" descr="Une image contenant texte&#10;&#10;Description générée automatiquement">
            <a:extLst>
              <a:ext uri="{FF2B5EF4-FFF2-40B4-BE49-F238E27FC236}">
                <a16:creationId xmlns:a16="http://schemas.microsoft.com/office/drawing/2014/main" id="{BF0B09EB-C5ED-E446-A9F2-58DFB9CE4938}"/>
              </a:ext>
            </a:extLst>
          </p:cNvPr>
          <p:cNvPicPr>
            <a:picLocks noChangeAspect="1"/>
          </p:cNvPicPr>
          <p:nvPr/>
        </p:nvPicPr>
        <p:blipFill>
          <a:blip r:embed="rId2"/>
          <a:stretch>
            <a:fillRect/>
          </a:stretch>
        </p:blipFill>
        <p:spPr>
          <a:xfrm>
            <a:off x="4376473" y="1820384"/>
            <a:ext cx="7429440" cy="4157610"/>
          </a:xfrm>
          <a:prstGeom prst="rect">
            <a:avLst/>
          </a:prstGeom>
        </p:spPr>
      </p:pic>
      <p:pic>
        <p:nvPicPr>
          <p:cNvPr id="6" name="Image 5">
            <a:extLst>
              <a:ext uri="{FF2B5EF4-FFF2-40B4-BE49-F238E27FC236}">
                <a16:creationId xmlns:a16="http://schemas.microsoft.com/office/drawing/2014/main" id="{92FD18CB-F5FC-DCE8-6567-33B5465C4114}"/>
              </a:ext>
            </a:extLst>
          </p:cNvPr>
          <p:cNvPicPr>
            <a:picLocks noChangeAspect="1"/>
          </p:cNvPicPr>
          <p:nvPr/>
        </p:nvPicPr>
        <p:blipFill>
          <a:blip r:embed="rId3"/>
          <a:srcRect/>
          <a:stretch/>
        </p:blipFill>
        <p:spPr>
          <a:xfrm>
            <a:off x="423326" y="2181094"/>
            <a:ext cx="3415334" cy="3415334"/>
          </a:xfrm>
          <a:prstGeom prst="rect">
            <a:avLst/>
          </a:prstGeom>
        </p:spPr>
      </p:pic>
    </p:spTree>
    <p:extLst>
      <p:ext uri="{BB962C8B-B14F-4D97-AF65-F5344CB8AC3E}">
        <p14:creationId xmlns:p14="http://schemas.microsoft.com/office/powerpoint/2010/main" val="175321876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2">
            <a:extLst>
              <a:ext uri="{28A0092B-C50C-407E-A947-70E740481C1C}">
                <a14:useLocalDpi xmlns:a14="http://schemas.microsoft.com/office/drawing/2010/main" val="0"/>
              </a:ext>
            </a:extLst>
          </a:blip>
          <a:srcRect l="3558" t="-552" r="17509" b="-276"/>
          <a:stretch/>
        </p:blipFill>
        <p:spPr>
          <a:xfrm>
            <a:off x="1255965" y="2695966"/>
            <a:ext cx="9907955" cy="4283249"/>
          </a:xfrm>
          <a:prstGeom prst="rect">
            <a:avLst/>
          </a:prstGeom>
        </p:spPr>
      </p:pic>
      <p:sp>
        <p:nvSpPr>
          <p:cNvPr id="2" name="ZoneTexte 1"/>
          <p:cNvSpPr txBox="1"/>
          <p:nvPr/>
        </p:nvSpPr>
        <p:spPr>
          <a:xfrm>
            <a:off x="5542257" y="826125"/>
            <a:ext cx="6141745" cy="646331"/>
          </a:xfrm>
          <a:prstGeom prst="rect">
            <a:avLst/>
          </a:prstGeom>
          <a:solidFill>
            <a:srgbClr val="EF8D0D"/>
          </a:solidFill>
        </p:spPr>
        <p:txBody>
          <a:bodyPr wrap="square" lIns="91440" tIns="45720" rIns="91440" bIns="45720" rtlCol="0" anchor="t">
            <a:spAutoFit/>
          </a:bodyPr>
          <a:lstStyle>
            <a:defPPr>
              <a:defRPr lang="en-US"/>
            </a:defPPr>
            <a:lvl1pPr algn="ctr">
              <a:defRPr sz="2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stStyle>
          <a:p>
            <a:r>
              <a:rPr lang="fr-FR" sz="3600"/>
              <a:t>C. Qui donc est l’homme ?</a:t>
            </a:r>
            <a:endParaRPr lang="fr-FR" sz="3600">
              <a:ln w="12700">
                <a:solidFill>
                  <a:srgbClr val="C5FAEB">
                    <a:satMod val="155000"/>
                  </a:srgbClr>
                </a:solidFill>
                <a:prstDash val="solid"/>
              </a:ln>
              <a:cs typeface="Arial"/>
            </a:endParaRPr>
          </a:p>
        </p:txBody>
      </p:sp>
      <p:pic>
        <p:nvPicPr>
          <p:cNvPr id="3" name="Image 2"/>
          <p:cNvPicPr>
            <a:picLocks noChangeAspect="1"/>
          </p:cNvPicPr>
          <p:nvPr/>
        </p:nvPicPr>
        <p:blipFill>
          <a:blip r:embed="rId3"/>
          <a:srcRect/>
          <a:stretch/>
        </p:blipFill>
        <p:spPr>
          <a:xfrm>
            <a:off x="1756416" y="134455"/>
            <a:ext cx="3248862" cy="2435788"/>
          </a:xfrm>
          <a:prstGeom prst="rect">
            <a:avLst/>
          </a:prstGeom>
        </p:spPr>
      </p:pic>
    </p:spTree>
    <p:extLst>
      <p:ext uri="{BB962C8B-B14F-4D97-AF65-F5344CB8AC3E}">
        <p14:creationId xmlns:p14="http://schemas.microsoft.com/office/powerpoint/2010/main" val="306077870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P521008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0268" y="4000498"/>
            <a:ext cx="2088083" cy="2784111"/>
          </a:xfrm>
          <a:prstGeom prst="rect">
            <a:avLst/>
          </a:prstGeom>
        </p:spPr>
      </p:pic>
      <p:pic>
        <p:nvPicPr>
          <p:cNvPr id="6" name="Image 5" descr="IMG_77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493" y="2183807"/>
            <a:ext cx="2088084" cy="2784111"/>
          </a:xfrm>
          <a:prstGeom prst="rect">
            <a:avLst/>
          </a:prstGeom>
        </p:spPr>
      </p:pic>
      <p:pic>
        <p:nvPicPr>
          <p:cNvPr id="7" name="Image 6" descr="IMG_773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9700" y="190500"/>
            <a:ext cx="1977424" cy="2636565"/>
          </a:xfrm>
          <a:prstGeom prst="rect">
            <a:avLst/>
          </a:prstGeom>
        </p:spPr>
      </p:pic>
      <p:sp>
        <p:nvSpPr>
          <p:cNvPr id="4" name="ZoneTexte 3"/>
          <p:cNvSpPr txBox="1"/>
          <p:nvPr/>
        </p:nvSpPr>
        <p:spPr>
          <a:xfrm>
            <a:off x="2038970" y="5366760"/>
            <a:ext cx="5473699" cy="954107"/>
          </a:xfrm>
          <a:prstGeom prst="rect">
            <a:avLst/>
          </a:prstGeom>
          <a:solidFill>
            <a:srgbClr val="EF8D0D"/>
          </a:solidFill>
        </p:spPr>
        <p:txBody>
          <a:bodyPr wrap="square" rtlCol="0">
            <a:spAutoFit/>
          </a:bodyPr>
          <a:lstStyle>
            <a:defPPr>
              <a:defRPr lang="en-US"/>
            </a:defPPr>
            <a:lvl1pPr algn="ctr">
              <a:defRPr sz="2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stStyle>
          <a:p>
            <a:r>
              <a:rPr lang="fr-FR"/>
              <a:t>F. Comment agir en chrétien </a:t>
            </a:r>
          </a:p>
          <a:p>
            <a:r>
              <a:rPr lang="fr-FR"/>
              <a:t>dans le monde ?</a:t>
            </a:r>
          </a:p>
        </p:txBody>
      </p:sp>
      <p:sp>
        <p:nvSpPr>
          <p:cNvPr id="3" name="ZoneTexte 2"/>
          <p:cNvSpPr txBox="1"/>
          <p:nvPr/>
        </p:nvSpPr>
        <p:spPr>
          <a:xfrm>
            <a:off x="3366491" y="3129526"/>
            <a:ext cx="7258016" cy="523220"/>
          </a:xfrm>
          <a:prstGeom prst="rect">
            <a:avLst/>
          </a:prstGeom>
          <a:solidFill>
            <a:srgbClr val="EF8D0D"/>
          </a:solidFill>
        </p:spPr>
        <p:txBody>
          <a:bodyPr wrap="square" rtlCol="0">
            <a:spAutoFit/>
          </a:bodyPr>
          <a:lstStyle>
            <a:defPPr>
              <a:defRPr lang="en-US"/>
            </a:defPPr>
            <a:lvl1pPr algn="ctr">
              <a:defRPr sz="2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stStyle>
          <a:p>
            <a:r>
              <a:rPr lang="fr-FR"/>
              <a:t>E. Les sacrements : un sens à retrouver ?</a:t>
            </a:r>
          </a:p>
        </p:txBody>
      </p:sp>
      <p:sp>
        <p:nvSpPr>
          <p:cNvPr id="2" name="ZoneTexte 1"/>
          <p:cNvSpPr txBox="1"/>
          <p:nvPr/>
        </p:nvSpPr>
        <p:spPr>
          <a:xfrm>
            <a:off x="1964590" y="784691"/>
            <a:ext cx="6019943" cy="523220"/>
          </a:xfrm>
          <a:prstGeom prst="rect">
            <a:avLst/>
          </a:prstGeom>
          <a:solidFill>
            <a:srgbClr val="EF8D0D"/>
          </a:solidFill>
        </p:spPr>
        <p:txBody>
          <a:bodyPr wrap="square" rtlCol="0">
            <a:spAutoFit/>
          </a:bodyPr>
          <a:lstStyle>
            <a:defPPr>
              <a:defRPr lang="en-US"/>
            </a:defPPr>
            <a:lvl1pPr algn="ctr">
              <a:defRPr sz="2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stStyle>
          <a:p>
            <a:r>
              <a:rPr lang="fr-FR"/>
              <a:t>D. Pourquoi l’Eglise?</a:t>
            </a:r>
          </a:p>
        </p:txBody>
      </p:sp>
      <p:sp>
        <p:nvSpPr>
          <p:cNvPr id="11" name="ZoneTexte 10">
            <a:extLst>
              <a:ext uri="{FF2B5EF4-FFF2-40B4-BE49-F238E27FC236}">
                <a16:creationId xmlns:a16="http://schemas.microsoft.com/office/drawing/2014/main" id="{E3F4A83B-FC2B-4CB2-BD7B-8A27EC9BAEBE}"/>
              </a:ext>
            </a:extLst>
          </p:cNvPr>
          <p:cNvSpPr txBox="1"/>
          <p:nvPr/>
        </p:nvSpPr>
        <p:spPr>
          <a:xfrm>
            <a:off x="1403347" y="41482"/>
            <a:ext cx="4038673" cy="584775"/>
          </a:xfrm>
          <a:prstGeom prst="rect">
            <a:avLst/>
          </a:prstGeom>
          <a:solidFill>
            <a:schemeClr val="tx1"/>
          </a:solidFill>
        </p:spPr>
        <p:txBody>
          <a:bodyPr wrap="square" rtlCol="0">
            <a:spAutoFit/>
          </a:bodyPr>
          <a:lstStyle>
            <a:defPPr>
              <a:defRPr lang="en-US"/>
            </a:defPPr>
            <a:lvl1pPr algn="ctr">
              <a:defRPr sz="2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stStyle>
          <a:p>
            <a:r>
              <a:rPr lang="fr-FR" sz="3200">
                <a:solidFill>
                  <a:srgbClr val="2D30B1"/>
                </a:solidFill>
                <a:effectLst/>
              </a:rPr>
              <a:t>Deuxième année</a:t>
            </a:r>
          </a:p>
        </p:txBody>
      </p:sp>
      <p:sp>
        <p:nvSpPr>
          <p:cNvPr id="17" name="ZoneTexte 16">
            <a:extLst>
              <a:ext uri="{FF2B5EF4-FFF2-40B4-BE49-F238E27FC236}">
                <a16:creationId xmlns:a16="http://schemas.microsoft.com/office/drawing/2014/main" id="{3D314E8F-47AC-4C15-B282-49310F5E95FE}"/>
              </a:ext>
            </a:extLst>
          </p:cNvPr>
          <p:cNvSpPr txBox="1"/>
          <p:nvPr/>
        </p:nvSpPr>
        <p:spPr>
          <a:xfrm>
            <a:off x="7759700" y="2190993"/>
            <a:ext cx="1790700" cy="369332"/>
          </a:xfrm>
          <a:prstGeom prst="rect">
            <a:avLst/>
          </a:prstGeom>
          <a:noFill/>
        </p:spPr>
        <p:txBody>
          <a:bodyPr wrap="square" rtlCol="0">
            <a:spAutoFit/>
          </a:bodyPr>
          <a:lstStyle/>
          <a:p>
            <a:pPr algn="ctr"/>
            <a:r>
              <a:rPr lang="fr-FR" b="1"/>
              <a:t>Anne </a:t>
            </a:r>
            <a:r>
              <a:rPr lang="fr-FR" b="1" err="1"/>
              <a:t>Righini</a:t>
            </a:r>
            <a:endParaRPr lang="fr-FR" b="1"/>
          </a:p>
        </p:txBody>
      </p:sp>
      <p:sp>
        <p:nvSpPr>
          <p:cNvPr id="19" name="ZoneTexte 18">
            <a:extLst>
              <a:ext uri="{FF2B5EF4-FFF2-40B4-BE49-F238E27FC236}">
                <a16:creationId xmlns:a16="http://schemas.microsoft.com/office/drawing/2014/main" id="{B13068B7-5345-4BBC-93A0-F05799E59E0C}"/>
              </a:ext>
            </a:extLst>
          </p:cNvPr>
          <p:cNvSpPr txBox="1"/>
          <p:nvPr/>
        </p:nvSpPr>
        <p:spPr>
          <a:xfrm>
            <a:off x="7226919" y="6297980"/>
            <a:ext cx="2133600" cy="369332"/>
          </a:xfrm>
          <a:prstGeom prst="rect">
            <a:avLst/>
          </a:prstGeom>
          <a:noFill/>
        </p:spPr>
        <p:txBody>
          <a:bodyPr wrap="square" rtlCol="0">
            <a:spAutoFit/>
          </a:bodyPr>
          <a:lstStyle/>
          <a:p>
            <a:pPr algn="ctr"/>
            <a:r>
              <a:rPr lang="fr-FR" b="1"/>
              <a:t>Laurent Lemoine</a:t>
            </a:r>
          </a:p>
        </p:txBody>
      </p:sp>
      <p:sp>
        <p:nvSpPr>
          <p:cNvPr id="21" name="ZoneTexte 20">
            <a:extLst>
              <a:ext uri="{FF2B5EF4-FFF2-40B4-BE49-F238E27FC236}">
                <a16:creationId xmlns:a16="http://schemas.microsoft.com/office/drawing/2014/main" id="{35F99956-8153-4DD8-B3BD-B379A565C666}"/>
              </a:ext>
            </a:extLst>
          </p:cNvPr>
          <p:cNvSpPr txBox="1"/>
          <p:nvPr/>
        </p:nvSpPr>
        <p:spPr>
          <a:xfrm>
            <a:off x="3707161" y="4245953"/>
            <a:ext cx="1790700" cy="369332"/>
          </a:xfrm>
          <a:prstGeom prst="rect">
            <a:avLst/>
          </a:prstGeom>
          <a:noFill/>
        </p:spPr>
        <p:txBody>
          <a:bodyPr wrap="square" rtlCol="0">
            <a:spAutoFit/>
          </a:bodyPr>
          <a:lstStyle/>
          <a:p>
            <a:pPr algn="ctr"/>
            <a:r>
              <a:rPr lang="fr-FR" b="1" err="1"/>
              <a:t>Isazzola</a:t>
            </a:r>
            <a:endParaRPr lang="fr-FR" b="1"/>
          </a:p>
        </p:txBody>
      </p:sp>
    </p:spTree>
    <p:extLst>
      <p:ext uri="{BB962C8B-B14F-4D97-AF65-F5344CB8AC3E}">
        <p14:creationId xmlns:p14="http://schemas.microsoft.com/office/powerpoint/2010/main" val="423834816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9398217-73E7-2588-299E-2953CECA2DEF}"/>
              </a:ext>
            </a:extLst>
          </p:cNvPr>
          <p:cNvPicPr>
            <a:picLocks noChangeAspect="1"/>
          </p:cNvPicPr>
          <p:nvPr/>
        </p:nvPicPr>
        <p:blipFill>
          <a:blip r:embed="rId2"/>
          <a:stretch>
            <a:fillRect/>
          </a:stretch>
        </p:blipFill>
        <p:spPr>
          <a:xfrm>
            <a:off x="96412" y="358924"/>
            <a:ext cx="4410813" cy="6199858"/>
          </a:xfrm>
          <a:prstGeom prst="rect">
            <a:avLst/>
          </a:prstGeom>
        </p:spPr>
      </p:pic>
      <p:pic>
        <p:nvPicPr>
          <p:cNvPr id="15" name="Image 14" descr="Une image contenant texte, personne, intérieur, ordinateur&#10;&#10;Description générée automatiquement">
            <a:extLst>
              <a:ext uri="{FF2B5EF4-FFF2-40B4-BE49-F238E27FC236}">
                <a16:creationId xmlns:a16="http://schemas.microsoft.com/office/drawing/2014/main" id="{C38915C8-6035-E248-A40A-E4E8BD348807}"/>
              </a:ext>
            </a:extLst>
          </p:cNvPr>
          <p:cNvPicPr>
            <a:picLocks noChangeAspect="1"/>
          </p:cNvPicPr>
          <p:nvPr/>
        </p:nvPicPr>
        <p:blipFill rotWithShape="1">
          <a:blip r:embed="rId3"/>
          <a:srcRect r="36062" b="-5838"/>
          <a:stretch/>
        </p:blipFill>
        <p:spPr>
          <a:xfrm rot="5400000">
            <a:off x="4508438" y="3029887"/>
            <a:ext cx="3508119" cy="4321285"/>
          </a:xfrm>
          <a:prstGeom prst="rect">
            <a:avLst/>
          </a:prstGeom>
        </p:spPr>
      </p:pic>
      <p:pic>
        <p:nvPicPr>
          <p:cNvPr id="4" name="Image 3" descr="Une image contenant texte, personne, intérieur, assis&#10;&#10;Description générée automatiquement">
            <a:extLst>
              <a:ext uri="{FF2B5EF4-FFF2-40B4-BE49-F238E27FC236}">
                <a16:creationId xmlns:a16="http://schemas.microsoft.com/office/drawing/2014/main" id="{A3BFC21F-2EDD-EA43-AE0E-3D91A07B74F0}"/>
              </a:ext>
            </a:extLst>
          </p:cNvPr>
          <p:cNvPicPr>
            <a:picLocks noChangeAspect="1"/>
          </p:cNvPicPr>
          <p:nvPr/>
        </p:nvPicPr>
        <p:blipFill>
          <a:blip r:embed="rId4"/>
          <a:stretch>
            <a:fillRect/>
          </a:stretch>
        </p:blipFill>
        <p:spPr>
          <a:xfrm>
            <a:off x="4730705" y="146602"/>
            <a:ext cx="4528606" cy="3395259"/>
          </a:xfrm>
          <a:prstGeom prst="rect">
            <a:avLst/>
          </a:prstGeom>
        </p:spPr>
      </p:pic>
      <p:pic>
        <p:nvPicPr>
          <p:cNvPr id="13" name="Image 12" descr="Une image contenant personne, intérieur, gens, mur&#10;&#10;Description générée automatiquement">
            <a:extLst>
              <a:ext uri="{FF2B5EF4-FFF2-40B4-BE49-F238E27FC236}">
                <a16:creationId xmlns:a16="http://schemas.microsoft.com/office/drawing/2014/main" id="{776907DF-835F-634C-BEBB-B7D3784A8452}"/>
              </a:ext>
            </a:extLst>
          </p:cNvPr>
          <p:cNvPicPr>
            <a:picLocks noChangeAspect="1"/>
          </p:cNvPicPr>
          <p:nvPr/>
        </p:nvPicPr>
        <p:blipFill>
          <a:blip r:embed="rId5"/>
          <a:stretch>
            <a:fillRect/>
          </a:stretch>
        </p:blipFill>
        <p:spPr>
          <a:xfrm>
            <a:off x="7989299" y="2360788"/>
            <a:ext cx="3973869" cy="2973213"/>
          </a:xfrm>
          <a:prstGeom prst="rect">
            <a:avLst/>
          </a:prstGeom>
        </p:spPr>
      </p:pic>
    </p:spTree>
    <p:extLst>
      <p:ext uri="{BB962C8B-B14F-4D97-AF65-F5344CB8AC3E}">
        <p14:creationId xmlns:p14="http://schemas.microsoft.com/office/powerpoint/2010/main" val="386338177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130945" y="1497632"/>
            <a:ext cx="3930110" cy="923330"/>
          </a:xfrm>
          <a:prstGeom prst="rect">
            <a:avLst/>
          </a:prstGeom>
          <a:solidFill>
            <a:schemeClr val="tx1"/>
          </a:solidFill>
        </p:spPr>
        <p:txBody>
          <a:bodyPr wrap="square" rtlCol="0">
            <a:spAutoFit/>
          </a:bodyPr>
          <a:lstStyle/>
          <a:p>
            <a:r>
              <a:rPr lang="fr-FR" sz="5400">
                <a:solidFill>
                  <a:srgbClr val="2D30B1"/>
                </a:solidFill>
              </a:rPr>
              <a:t>Un trimestre</a:t>
            </a:r>
          </a:p>
        </p:txBody>
      </p:sp>
      <p:sp>
        <p:nvSpPr>
          <p:cNvPr id="5" name="ZoneTexte 4"/>
          <p:cNvSpPr txBox="1"/>
          <p:nvPr/>
        </p:nvSpPr>
        <p:spPr>
          <a:xfrm>
            <a:off x="2043418" y="4009714"/>
            <a:ext cx="2101123" cy="1569660"/>
          </a:xfrm>
          <a:prstGeom prst="rect">
            <a:avLst/>
          </a:prstGeom>
          <a:solidFill>
            <a:schemeClr val="tx1">
              <a:lumMod val="75000"/>
            </a:schemeClr>
          </a:solidFill>
        </p:spPr>
        <p:txBody>
          <a:bodyPr wrap="square" rtlCol="0">
            <a:spAutoFit/>
          </a:bodyPr>
          <a:lstStyle>
            <a:defPPr>
              <a:defRPr lang="en-US"/>
            </a:defPPr>
            <a:lvl1pPr>
              <a:defRPr sz="5400">
                <a:solidFill>
                  <a:srgbClr val="2D30B1"/>
                </a:solidFill>
              </a:defRPr>
            </a:lvl1pPr>
          </a:lstStyle>
          <a:p>
            <a:pPr algn="ctr"/>
            <a:r>
              <a:rPr lang="fr-FR" sz="4800"/>
              <a:t>9/10 </a:t>
            </a:r>
          </a:p>
          <a:p>
            <a:pPr algn="ctr"/>
            <a:r>
              <a:rPr lang="fr-FR" sz="4800"/>
              <a:t>cours</a:t>
            </a:r>
          </a:p>
        </p:txBody>
      </p:sp>
      <p:sp>
        <p:nvSpPr>
          <p:cNvPr id="6" name="ZoneTexte 5"/>
          <p:cNvSpPr txBox="1"/>
          <p:nvPr/>
        </p:nvSpPr>
        <p:spPr>
          <a:xfrm>
            <a:off x="7361642" y="4112142"/>
            <a:ext cx="3664272" cy="1569660"/>
          </a:xfrm>
          <a:prstGeom prst="rect">
            <a:avLst/>
          </a:prstGeom>
          <a:solidFill>
            <a:schemeClr val="tx1">
              <a:lumMod val="75000"/>
            </a:schemeClr>
          </a:solidFill>
        </p:spPr>
        <p:txBody>
          <a:bodyPr wrap="square" rtlCol="0">
            <a:spAutoFit/>
          </a:bodyPr>
          <a:lstStyle>
            <a:defPPr>
              <a:defRPr lang="en-US"/>
            </a:defPPr>
            <a:lvl1pPr>
              <a:defRPr sz="5400">
                <a:solidFill>
                  <a:srgbClr val="2D30B1"/>
                </a:solidFill>
              </a:defRPr>
            </a:lvl1pPr>
          </a:lstStyle>
          <a:p>
            <a:pPr algn="ctr"/>
            <a:r>
              <a:rPr lang="fr-FR" sz="4800"/>
              <a:t>3 réunions de  groupe</a:t>
            </a:r>
          </a:p>
        </p:txBody>
      </p:sp>
      <p:sp>
        <p:nvSpPr>
          <p:cNvPr id="7" name="Flèche vers la gauche 6"/>
          <p:cNvSpPr/>
          <p:nvPr/>
        </p:nvSpPr>
        <p:spPr>
          <a:xfrm rot="19071774">
            <a:off x="4338807" y="3255830"/>
            <a:ext cx="978408" cy="484632"/>
          </a:xfrm>
          <a:prstGeom prst="leftArrow">
            <a:avLst/>
          </a:prstGeom>
          <a:solidFill>
            <a:srgbClr val="E687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Flèche vers la droite 7"/>
          <p:cNvSpPr/>
          <p:nvPr/>
        </p:nvSpPr>
        <p:spPr>
          <a:xfrm rot="2581123">
            <a:off x="6872438" y="3252811"/>
            <a:ext cx="978408" cy="484632"/>
          </a:xfrm>
          <a:prstGeom prst="rightArrow">
            <a:avLst/>
          </a:prstGeom>
          <a:solidFill>
            <a:srgbClr val="E687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BC289D62-E197-4522-8779-BAA295E6492D}"/>
              </a:ext>
            </a:extLst>
          </p:cNvPr>
          <p:cNvPicPr>
            <a:picLocks noChangeAspect="1"/>
          </p:cNvPicPr>
          <p:nvPr/>
        </p:nvPicPr>
        <p:blipFill>
          <a:blip r:embed="rId2"/>
          <a:stretch>
            <a:fillRect/>
          </a:stretch>
        </p:blipFill>
        <p:spPr>
          <a:xfrm>
            <a:off x="1726704" y="411556"/>
            <a:ext cx="2101123" cy="1410973"/>
          </a:xfrm>
          <a:prstGeom prst="rect">
            <a:avLst/>
          </a:prstGeom>
        </p:spPr>
      </p:pic>
      <p:sp>
        <p:nvSpPr>
          <p:cNvPr id="9" name="Flèche vers la gauche 8">
            <a:extLst>
              <a:ext uri="{FF2B5EF4-FFF2-40B4-BE49-F238E27FC236}">
                <a16:creationId xmlns:a16="http://schemas.microsoft.com/office/drawing/2014/main" id="{46DDCE7E-1107-CA40-89AF-0F180ADDD2A0}"/>
              </a:ext>
            </a:extLst>
          </p:cNvPr>
          <p:cNvSpPr/>
          <p:nvPr/>
        </p:nvSpPr>
        <p:spPr>
          <a:xfrm rot="16200000">
            <a:off x="5646642" y="3384417"/>
            <a:ext cx="898716" cy="556734"/>
          </a:xfrm>
          <a:prstGeom prst="leftArrow">
            <a:avLst>
              <a:gd name="adj1" fmla="val 48619"/>
              <a:gd name="adj2" fmla="val 50000"/>
            </a:avLst>
          </a:prstGeom>
          <a:solidFill>
            <a:srgbClr val="E687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99C7D800-4866-B547-9AE2-72341498B495}"/>
              </a:ext>
            </a:extLst>
          </p:cNvPr>
          <p:cNvSpPr txBox="1"/>
          <p:nvPr/>
        </p:nvSpPr>
        <p:spPr>
          <a:xfrm>
            <a:off x="4542231" y="4473609"/>
            <a:ext cx="2503146" cy="1569660"/>
          </a:xfrm>
          <a:prstGeom prst="rect">
            <a:avLst/>
          </a:prstGeom>
          <a:solidFill>
            <a:schemeClr val="tx1">
              <a:lumMod val="75000"/>
            </a:schemeClr>
          </a:solidFill>
        </p:spPr>
        <p:txBody>
          <a:bodyPr wrap="square" rtlCol="0">
            <a:spAutoFit/>
          </a:bodyPr>
          <a:lstStyle>
            <a:defPPr>
              <a:defRPr lang="en-US"/>
            </a:defPPr>
            <a:lvl1pPr>
              <a:defRPr sz="5400">
                <a:solidFill>
                  <a:srgbClr val="2D30B1"/>
                </a:solidFill>
              </a:defRPr>
            </a:lvl1pPr>
          </a:lstStyle>
          <a:p>
            <a:pPr algn="ctr"/>
            <a:r>
              <a:rPr lang="fr-FR" sz="4800"/>
              <a:t>1 samedi</a:t>
            </a:r>
          </a:p>
        </p:txBody>
      </p:sp>
    </p:spTree>
    <p:extLst>
      <p:ext uri="{BB962C8B-B14F-4D97-AF65-F5344CB8AC3E}">
        <p14:creationId xmlns:p14="http://schemas.microsoft.com/office/powerpoint/2010/main" val="303143192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636876" y="296816"/>
            <a:ext cx="7007895" cy="830997"/>
          </a:xfrm>
          <a:prstGeom prst="rect">
            <a:avLst/>
          </a:prstGeom>
          <a:solidFill>
            <a:srgbClr val="EF8D0D"/>
          </a:solidFill>
        </p:spPr>
        <p:txBody>
          <a:bodyPr wrap="square" lIns="91440" tIns="45720" rIns="91440" bIns="45720" rtlCol="0" anchor="t">
            <a:spAutoFit/>
          </a:bodyPr>
          <a:lstStyle>
            <a:defPPr>
              <a:defRPr lang="en-US"/>
            </a:defPPr>
            <a:lvl1pPr algn="ctr">
              <a:defRPr sz="4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stStyle>
          <a:p>
            <a:r>
              <a:rPr lang="fr-FR"/>
              <a:t>Le secrétariat</a:t>
            </a:r>
          </a:p>
        </p:txBody>
      </p:sp>
      <p:sp>
        <p:nvSpPr>
          <p:cNvPr id="3" name="ZoneTexte 2"/>
          <p:cNvSpPr txBox="1"/>
          <p:nvPr/>
        </p:nvSpPr>
        <p:spPr>
          <a:xfrm>
            <a:off x="2623945" y="2052580"/>
            <a:ext cx="184666" cy="369332"/>
          </a:xfrm>
          <a:prstGeom prst="rect">
            <a:avLst/>
          </a:prstGeom>
          <a:noFill/>
        </p:spPr>
        <p:txBody>
          <a:bodyPr wrap="none" rtlCol="0">
            <a:spAutoFit/>
          </a:bodyPr>
          <a:lstStyle/>
          <a:p>
            <a:endParaRPr lang="fr-FR"/>
          </a:p>
        </p:txBody>
      </p:sp>
      <p:pic>
        <p:nvPicPr>
          <p:cNvPr id="7" name="Image 6">
            <a:extLst>
              <a:ext uri="{FF2B5EF4-FFF2-40B4-BE49-F238E27FC236}">
                <a16:creationId xmlns:a16="http://schemas.microsoft.com/office/drawing/2014/main" id="{E86896C8-B22B-FA4C-A801-4AC896547A57}"/>
              </a:ext>
            </a:extLst>
          </p:cNvPr>
          <p:cNvPicPr>
            <a:picLocks noChangeAspect="1"/>
          </p:cNvPicPr>
          <p:nvPr/>
        </p:nvPicPr>
        <p:blipFill>
          <a:blip r:embed="rId2"/>
          <a:srcRect/>
          <a:stretch/>
        </p:blipFill>
        <p:spPr>
          <a:xfrm>
            <a:off x="973098" y="2552100"/>
            <a:ext cx="5672337" cy="4229092"/>
          </a:xfrm>
          <a:prstGeom prst="rect">
            <a:avLst/>
          </a:prstGeom>
        </p:spPr>
      </p:pic>
      <p:sp>
        <p:nvSpPr>
          <p:cNvPr id="6" name="ZoneTexte 5">
            <a:extLst>
              <a:ext uri="{FF2B5EF4-FFF2-40B4-BE49-F238E27FC236}">
                <a16:creationId xmlns:a16="http://schemas.microsoft.com/office/drawing/2014/main" id="{01DBCEDB-AA65-C6A7-BD70-554958A82A30}"/>
              </a:ext>
            </a:extLst>
          </p:cNvPr>
          <p:cNvSpPr txBox="1"/>
          <p:nvPr/>
        </p:nvSpPr>
        <p:spPr>
          <a:xfrm>
            <a:off x="2380721" y="1318488"/>
            <a:ext cx="721771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3600" b="1">
                <a:solidFill>
                  <a:srgbClr val="002060"/>
                </a:solidFill>
                <a:cs typeface="Arial"/>
              </a:rPr>
              <a:t>Lundi et mardi : 9h30 – 18h30</a:t>
            </a:r>
          </a:p>
          <a:p>
            <a:r>
              <a:rPr lang="fr-FR" sz="3600" b="1">
                <a:solidFill>
                  <a:srgbClr val="002060"/>
                </a:solidFill>
                <a:cs typeface="Arial"/>
              </a:rPr>
              <a:t>Mercredi et jeudi : 9h30 – 12h</a:t>
            </a:r>
          </a:p>
          <a:p>
            <a:endParaRPr lang="fr-FR">
              <a:solidFill>
                <a:srgbClr val="002060"/>
              </a:solidFill>
              <a:cs typeface="Arial"/>
            </a:endParaRPr>
          </a:p>
        </p:txBody>
      </p:sp>
      <p:sp>
        <p:nvSpPr>
          <p:cNvPr id="4" name="ZoneTexte 3">
            <a:extLst>
              <a:ext uri="{FF2B5EF4-FFF2-40B4-BE49-F238E27FC236}">
                <a16:creationId xmlns:a16="http://schemas.microsoft.com/office/drawing/2014/main" id="{970AD652-3D24-0215-C78E-8E810760EF4D}"/>
              </a:ext>
            </a:extLst>
          </p:cNvPr>
          <p:cNvSpPr txBox="1"/>
          <p:nvPr/>
        </p:nvSpPr>
        <p:spPr>
          <a:xfrm>
            <a:off x="5580672" y="3761511"/>
            <a:ext cx="5939255" cy="1077218"/>
          </a:xfrm>
          <a:prstGeom prst="rect">
            <a:avLst/>
          </a:prstGeom>
          <a:ln>
            <a:solidFill>
              <a:srgbClr val="00206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3200" b="1">
                <a:solidFill>
                  <a:srgbClr val="002060"/>
                </a:solidFill>
                <a:cs typeface="Arial"/>
              </a:rPr>
              <a:t>Utiliser de préférence le mail</a:t>
            </a:r>
            <a:endParaRPr lang="fr-FR"/>
          </a:p>
          <a:p>
            <a:pPr algn="ctr"/>
            <a:r>
              <a:rPr lang="fr-FR" sz="3200" b="1">
                <a:solidFill>
                  <a:srgbClr val="002060"/>
                </a:solidFill>
                <a:cs typeface="Arial"/>
              </a:rPr>
              <a:t>secretariat@lecif.fr</a:t>
            </a:r>
          </a:p>
        </p:txBody>
      </p:sp>
    </p:spTree>
    <p:extLst>
      <p:ext uri="{BB962C8B-B14F-4D97-AF65-F5344CB8AC3E}">
        <p14:creationId xmlns:p14="http://schemas.microsoft.com/office/powerpoint/2010/main" val="3335375079"/>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636876" y="296816"/>
            <a:ext cx="7007895" cy="830997"/>
          </a:xfrm>
          <a:prstGeom prst="rect">
            <a:avLst/>
          </a:prstGeom>
          <a:solidFill>
            <a:srgbClr val="EF8D0D"/>
          </a:solidFill>
        </p:spPr>
        <p:txBody>
          <a:bodyPr wrap="square" lIns="91440" tIns="45720" rIns="91440" bIns="45720" rtlCol="0" anchor="t">
            <a:spAutoFit/>
          </a:bodyPr>
          <a:lstStyle>
            <a:defPPr>
              <a:defRPr lang="en-US"/>
            </a:defPPr>
            <a:lvl1pPr algn="ctr">
              <a:defRPr sz="4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stStyle>
          <a:p>
            <a:r>
              <a:rPr lang="fr-FR"/>
              <a:t>La bibliothèque</a:t>
            </a:r>
          </a:p>
        </p:txBody>
      </p:sp>
      <p:sp>
        <p:nvSpPr>
          <p:cNvPr id="3" name="ZoneTexte 2"/>
          <p:cNvSpPr txBox="1"/>
          <p:nvPr/>
        </p:nvSpPr>
        <p:spPr>
          <a:xfrm>
            <a:off x="2623945" y="2052580"/>
            <a:ext cx="184666" cy="369332"/>
          </a:xfrm>
          <a:prstGeom prst="rect">
            <a:avLst/>
          </a:prstGeom>
          <a:noFill/>
        </p:spPr>
        <p:txBody>
          <a:bodyPr wrap="none" rtlCol="0">
            <a:spAutoFit/>
          </a:bodyPr>
          <a:lstStyle/>
          <a:p>
            <a:endParaRPr lang="fr-FR"/>
          </a:p>
        </p:txBody>
      </p:sp>
      <p:pic>
        <p:nvPicPr>
          <p:cNvPr id="8" name="Image 7" descr="Bibliothèqu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9851" y="1807559"/>
            <a:ext cx="6795972" cy="4025630"/>
          </a:xfrm>
          <a:prstGeom prst="rect">
            <a:avLst/>
          </a:prstGeom>
        </p:spPr>
      </p:pic>
      <p:sp>
        <p:nvSpPr>
          <p:cNvPr id="6" name="ZoneTexte 5">
            <a:extLst>
              <a:ext uri="{FF2B5EF4-FFF2-40B4-BE49-F238E27FC236}">
                <a16:creationId xmlns:a16="http://schemas.microsoft.com/office/drawing/2014/main" id="{314529CF-5DAA-D8F2-1E93-384961C895DA}"/>
              </a:ext>
            </a:extLst>
          </p:cNvPr>
          <p:cNvSpPr txBox="1"/>
          <p:nvPr/>
        </p:nvSpPr>
        <p:spPr>
          <a:xfrm>
            <a:off x="2420470" y="4288117"/>
            <a:ext cx="7903882" cy="18527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fr-FR"/>
          </a:p>
        </p:txBody>
      </p:sp>
    </p:spTree>
    <p:extLst>
      <p:ext uri="{BB962C8B-B14F-4D97-AF65-F5344CB8AC3E}">
        <p14:creationId xmlns:p14="http://schemas.microsoft.com/office/powerpoint/2010/main" val="3024335452"/>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636876" y="296816"/>
            <a:ext cx="7007895" cy="830997"/>
          </a:xfrm>
          <a:prstGeom prst="rect">
            <a:avLst/>
          </a:prstGeom>
          <a:solidFill>
            <a:srgbClr val="EF8D0D"/>
          </a:solidFill>
        </p:spPr>
        <p:txBody>
          <a:bodyPr wrap="square" lIns="91440" tIns="45720" rIns="91440" bIns="45720" rtlCol="0" anchor="t">
            <a:spAutoFit/>
          </a:bodyPr>
          <a:lstStyle>
            <a:defPPr>
              <a:defRPr lang="en-US"/>
            </a:defPPr>
            <a:lvl1pPr algn="ctr">
              <a:defRPr sz="4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stStyle>
          <a:p>
            <a:r>
              <a:rPr lang="fr-FR"/>
              <a:t>Le site internet</a:t>
            </a:r>
          </a:p>
        </p:txBody>
      </p:sp>
      <p:sp>
        <p:nvSpPr>
          <p:cNvPr id="3" name="ZoneTexte 2"/>
          <p:cNvSpPr txBox="1"/>
          <p:nvPr/>
        </p:nvSpPr>
        <p:spPr>
          <a:xfrm>
            <a:off x="2623945" y="2052580"/>
            <a:ext cx="184666" cy="369332"/>
          </a:xfrm>
          <a:prstGeom prst="rect">
            <a:avLst/>
          </a:prstGeom>
          <a:noFill/>
        </p:spPr>
        <p:txBody>
          <a:bodyPr wrap="none" rtlCol="0">
            <a:spAutoFit/>
          </a:bodyPr>
          <a:lstStyle/>
          <a:p>
            <a:endParaRPr lang="fr-FR"/>
          </a:p>
        </p:txBody>
      </p:sp>
      <p:sp>
        <p:nvSpPr>
          <p:cNvPr id="5" name="ZoneTexte 4"/>
          <p:cNvSpPr txBox="1"/>
          <p:nvPr/>
        </p:nvSpPr>
        <p:spPr>
          <a:xfrm>
            <a:off x="2491434" y="2798666"/>
            <a:ext cx="7013262" cy="1569660"/>
          </a:xfrm>
          <a:prstGeom prst="rect">
            <a:avLst/>
          </a:prstGeom>
          <a:solidFill>
            <a:schemeClr val="tx1"/>
          </a:solidFill>
        </p:spPr>
        <p:txBody>
          <a:bodyPr wrap="square" lIns="91440" tIns="45720" rIns="91440" bIns="45720" rtlCol="0" anchor="t">
            <a:spAutoFit/>
          </a:bodyPr>
          <a:lstStyle/>
          <a:p>
            <a:pPr algn="ctr"/>
            <a:r>
              <a:rPr lang="fr-FR" sz="9600" b="1">
                <a:solidFill>
                  <a:srgbClr val="2D30B1"/>
                </a:solidFill>
              </a:rPr>
              <a:t>www.lecif.fr</a:t>
            </a:r>
            <a:endParaRPr lang="fr-FR" sz="9600" b="1">
              <a:solidFill>
                <a:srgbClr val="2D30B1"/>
              </a:solidFill>
              <a:cs typeface="Arial"/>
            </a:endParaRPr>
          </a:p>
        </p:txBody>
      </p:sp>
    </p:spTree>
    <p:extLst>
      <p:ext uri="{BB962C8B-B14F-4D97-AF65-F5344CB8AC3E}">
        <p14:creationId xmlns:p14="http://schemas.microsoft.com/office/powerpoint/2010/main" val="1328444314"/>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49806" y="365586"/>
            <a:ext cx="7892388" cy="1600438"/>
          </a:xfrm>
          <a:prstGeom prst="rect">
            <a:avLst/>
          </a:prstGeom>
          <a:solidFill>
            <a:srgbClr val="EF8D0D"/>
          </a:solidFill>
        </p:spPr>
        <p:txBody>
          <a:bodyPr wrap="square" rtlCol="0">
            <a:spAutoFit/>
          </a:bodyPr>
          <a:lstStyle>
            <a:defPPr>
              <a:defRPr lang="en-US"/>
            </a:defPPr>
            <a:lvl1pPr algn="ctr">
              <a:defRPr sz="4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stStyle>
          <a:p>
            <a:r>
              <a:rPr lang="fr-FR" sz="4400"/>
              <a:t>Bibliothèque</a:t>
            </a:r>
            <a:r>
              <a:rPr lang="fr-FR" sz="5400"/>
              <a:t> </a:t>
            </a:r>
            <a:r>
              <a:rPr lang="fr-FR" sz="4400"/>
              <a:t>de cours sur le site internet</a:t>
            </a:r>
            <a:endParaRPr lang="fr-FR" sz="5400"/>
          </a:p>
        </p:txBody>
      </p:sp>
      <p:sp>
        <p:nvSpPr>
          <p:cNvPr id="3" name="ZoneTexte 2"/>
          <p:cNvSpPr txBox="1"/>
          <p:nvPr/>
        </p:nvSpPr>
        <p:spPr>
          <a:xfrm>
            <a:off x="1850789" y="2329056"/>
            <a:ext cx="8191405" cy="3231654"/>
          </a:xfrm>
          <a:prstGeom prst="rect">
            <a:avLst/>
          </a:prstGeom>
          <a:solidFill>
            <a:schemeClr val="tx2">
              <a:lumMod val="20000"/>
              <a:lumOff val="80000"/>
            </a:schemeClr>
          </a:solidFill>
        </p:spPr>
        <p:txBody>
          <a:bodyPr wrap="square" rtlCol="0">
            <a:spAutoFit/>
          </a:bodyPr>
          <a:lstStyle/>
          <a:p>
            <a:r>
              <a:rPr lang="fr-FR" sz="2400" b="1">
                <a:solidFill>
                  <a:schemeClr val="tx1">
                    <a:lumMod val="65000"/>
                  </a:schemeClr>
                </a:solidFill>
              </a:rPr>
              <a:t>•	</a:t>
            </a:r>
            <a:r>
              <a:rPr lang="fr-FR" b="1">
                <a:solidFill>
                  <a:schemeClr val="tx1">
                    <a:lumMod val="65000"/>
                  </a:schemeClr>
                </a:solidFill>
              </a:rPr>
              <a:t>Aller sur le site internet www.lecif.fr</a:t>
            </a:r>
          </a:p>
          <a:p>
            <a:endParaRPr lang="fr-FR" b="1">
              <a:solidFill>
                <a:schemeClr val="tx1">
                  <a:lumMod val="65000"/>
                </a:schemeClr>
              </a:solidFill>
            </a:endParaRPr>
          </a:p>
          <a:p>
            <a:r>
              <a:rPr lang="fr-FR" b="1">
                <a:solidFill>
                  <a:schemeClr val="tx1">
                    <a:lumMod val="65000"/>
                  </a:schemeClr>
                </a:solidFill>
              </a:rPr>
              <a:t>•	Choisir l’onglet : </a:t>
            </a:r>
            <a:r>
              <a:rPr lang="fr-FR" b="1">
                <a:highlight>
                  <a:srgbClr val="E6870C"/>
                </a:highlight>
              </a:rPr>
              <a:t>Documentation</a:t>
            </a:r>
          </a:p>
          <a:p>
            <a:endParaRPr lang="fr-FR" b="1">
              <a:solidFill>
                <a:schemeClr val="tx1">
                  <a:lumMod val="65000"/>
                </a:schemeClr>
              </a:solidFill>
            </a:endParaRPr>
          </a:p>
          <a:p>
            <a:r>
              <a:rPr lang="fr-FR" b="1">
                <a:solidFill>
                  <a:schemeClr val="tx1">
                    <a:lumMod val="65000"/>
                  </a:schemeClr>
                </a:solidFill>
              </a:rPr>
              <a:t>•	Choisir dans le menu déroulant : </a:t>
            </a:r>
            <a:r>
              <a:rPr lang="fr-FR" b="1">
                <a:highlight>
                  <a:srgbClr val="E6870C"/>
                </a:highlight>
              </a:rPr>
              <a:t>Bibliothèque de cours 2022 2023</a:t>
            </a:r>
          </a:p>
          <a:p>
            <a:endParaRPr lang="fr-FR" b="1">
              <a:solidFill>
                <a:schemeClr val="tx1">
                  <a:lumMod val="65000"/>
                </a:schemeClr>
              </a:solidFill>
            </a:endParaRPr>
          </a:p>
          <a:p>
            <a:r>
              <a:rPr lang="fr-FR" b="1">
                <a:solidFill>
                  <a:schemeClr val="tx1">
                    <a:lumMod val="65000"/>
                  </a:schemeClr>
                </a:solidFill>
              </a:rPr>
              <a:t>•	</a:t>
            </a:r>
            <a:r>
              <a:rPr lang="fr-FR" b="1">
                <a:highlight>
                  <a:srgbClr val="E6870C"/>
                </a:highlight>
              </a:rPr>
              <a:t>Choisir</a:t>
            </a:r>
            <a:r>
              <a:rPr lang="fr-FR" b="1">
                <a:solidFill>
                  <a:schemeClr val="tx1">
                    <a:lumMod val="65000"/>
                  </a:schemeClr>
                </a:solidFill>
              </a:rPr>
              <a:t> votre forfait et votre cours ou année</a:t>
            </a:r>
          </a:p>
          <a:p>
            <a:endParaRPr lang="fr-FR" b="1">
              <a:solidFill>
                <a:schemeClr val="tx1">
                  <a:lumMod val="65000"/>
                </a:schemeClr>
              </a:solidFill>
            </a:endParaRPr>
          </a:p>
          <a:p>
            <a:r>
              <a:rPr lang="fr-FR" b="1">
                <a:solidFill>
                  <a:schemeClr val="tx1">
                    <a:lumMod val="65000"/>
                  </a:schemeClr>
                </a:solidFill>
              </a:rPr>
              <a:t>•	</a:t>
            </a:r>
            <a:r>
              <a:rPr lang="fr-FR" b="1">
                <a:highlight>
                  <a:srgbClr val="E6870C"/>
                </a:highlight>
              </a:rPr>
              <a:t>Rentrer</a:t>
            </a:r>
            <a:r>
              <a:rPr lang="fr-FR" b="1">
                <a:solidFill>
                  <a:schemeClr val="tx1">
                    <a:lumMod val="65000"/>
                  </a:schemeClr>
                </a:solidFill>
                <a:highlight>
                  <a:srgbClr val="E6870C"/>
                </a:highlight>
              </a:rPr>
              <a:t> </a:t>
            </a:r>
            <a:r>
              <a:rPr lang="fr-FR" b="1">
                <a:solidFill>
                  <a:schemeClr val="tx1">
                    <a:lumMod val="65000"/>
                  </a:schemeClr>
                </a:solidFill>
              </a:rPr>
              <a:t>le mot de passe adapté à votre inscription</a:t>
            </a:r>
          </a:p>
          <a:p>
            <a:pPr marL="285750" indent="-285750">
              <a:buFont typeface="Arial"/>
              <a:buChar char="•"/>
            </a:pPr>
            <a:endParaRPr lang="fr-FR"/>
          </a:p>
          <a:p>
            <a:endParaRPr lang="fr-FR"/>
          </a:p>
        </p:txBody>
      </p:sp>
    </p:spTree>
    <p:extLst>
      <p:ext uri="{BB962C8B-B14F-4D97-AF65-F5344CB8AC3E}">
        <p14:creationId xmlns:p14="http://schemas.microsoft.com/office/powerpoint/2010/main" val="4038911345"/>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49806" y="365586"/>
            <a:ext cx="7892388" cy="865173"/>
          </a:xfrm>
          <a:prstGeom prst="rect">
            <a:avLst/>
          </a:prstGeom>
          <a:solidFill>
            <a:srgbClr val="EF8D0D"/>
          </a:solidFill>
        </p:spPr>
        <p:txBody>
          <a:bodyPr wrap="square" rtlCol="0">
            <a:spAutoFit/>
          </a:bodyPr>
          <a:lstStyle>
            <a:defPPr>
              <a:defRPr lang="en-US"/>
            </a:defPPr>
            <a:lvl1pPr algn="ctr">
              <a:defRPr sz="4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stStyle>
          <a:p>
            <a:pPr lvl="0">
              <a:lnSpc>
                <a:spcPct val="107000"/>
              </a:lnSpc>
            </a:pPr>
            <a:r>
              <a:rPr lang="fr-FR" sz="2400">
                <a:effectLst/>
                <a:latin typeface="Calibri" panose="020F0502020204030204" pitchFamily="34" charset="0"/>
                <a:ea typeface="Calibri" panose="020F0502020204030204" pitchFamily="34" charset="0"/>
                <a:cs typeface="Times New Roman" panose="02020603050405020304" pitchFamily="18" charset="0"/>
              </a:rPr>
              <a:t>Choisir l’onglet : Documentation</a:t>
            </a:r>
          </a:p>
          <a:p>
            <a:pPr lvl="0">
              <a:lnSpc>
                <a:spcPct val="107000"/>
              </a:lnSpc>
              <a:spcAft>
                <a:spcPts val="800"/>
              </a:spcAft>
            </a:pPr>
            <a:r>
              <a:rPr lang="fr-FR" sz="2400">
                <a:effectLst/>
                <a:latin typeface="Calibri" panose="020F0502020204030204" pitchFamily="34" charset="0"/>
                <a:ea typeface="Calibri" panose="020F0502020204030204" pitchFamily="34" charset="0"/>
                <a:cs typeface="Times New Roman" panose="02020603050405020304" pitchFamily="18" charset="0"/>
              </a:rPr>
              <a:t>Choisir : Bibliothèque de cours 2022-2023</a:t>
            </a:r>
          </a:p>
        </p:txBody>
      </p:sp>
      <p:sp>
        <p:nvSpPr>
          <p:cNvPr id="3" name="ZoneTexte 2"/>
          <p:cNvSpPr txBox="1"/>
          <p:nvPr/>
        </p:nvSpPr>
        <p:spPr>
          <a:xfrm>
            <a:off x="1850789" y="2329056"/>
            <a:ext cx="8191405" cy="369332"/>
          </a:xfrm>
          <a:prstGeom prst="rect">
            <a:avLst/>
          </a:prstGeom>
          <a:solidFill>
            <a:schemeClr val="tx2">
              <a:lumMod val="20000"/>
              <a:lumOff val="80000"/>
            </a:schemeClr>
          </a:solidFill>
        </p:spPr>
        <p:txBody>
          <a:bodyPr wrap="square" rtlCol="0">
            <a:spAutoFit/>
          </a:bodyPr>
          <a:lstStyle/>
          <a:p>
            <a:endParaRPr lang="fr-FR"/>
          </a:p>
        </p:txBody>
      </p:sp>
      <p:pic>
        <p:nvPicPr>
          <p:cNvPr id="6" name="Image 5">
            <a:extLst>
              <a:ext uri="{FF2B5EF4-FFF2-40B4-BE49-F238E27FC236}">
                <a16:creationId xmlns:a16="http://schemas.microsoft.com/office/drawing/2014/main" id="{61B8C4C2-304D-F228-AD8E-A624C69CA279}"/>
              </a:ext>
            </a:extLst>
          </p:cNvPr>
          <p:cNvPicPr>
            <a:picLocks noChangeAspect="1"/>
          </p:cNvPicPr>
          <p:nvPr/>
        </p:nvPicPr>
        <p:blipFill>
          <a:blip r:embed="rId3"/>
          <a:stretch>
            <a:fillRect/>
          </a:stretch>
        </p:blipFill>
        <p:spPr>
          <a:xfrm>
            <a:off x="1701193" y="1379179"/>
            <a:ext cx="8789613" cy="5268613"/>
          </a:xfrm>
          <a:prstGeom prst="rect">
            <a:avLst/>
          </a:prstGeom>
        </p:spPr>
      </p:pic>
    </p:spTree>
    <p:extLst>
      <p:ext uri="{BB962C8B-B14F-4D97-AF65-F5344CB8AC3E}">
        <p14:creationId xmlns:p14="http://schemas.microsoft.com/office/powerpoint/2010/main" val="561583291"/>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49806" y="365586"/>
            <a:ext cx="7892388" cy="470000"/>
          </a:xfrm>
          <a:prstGeom prst="rect">
            <a:avLst/>
          </a:prstGeom>
          <a:solidFill>
            <a:srgbClr val="EF8D0D"/>
          </a:solidFill>
        </p:spPr>
        <p:txBody>
          <a:bodyPr wrap="square" rtlCol="0">
            <a:spAutoFit/>
          </a:bodyPr>
          <a:lstStyle>
            <a:defPPr>
              <a:defRPr lang="en-US"/>
            </a:defPPr>
            <a:lvl1pPr algn="ctr">
              <a:defRPr sz="4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stStyle>
          <a:p>
            <a:pPr lvl="0">
              <a:lnSpc>
                <a:spcPct val="107000"/>
              </a:lnSpc>
              <a:spcAft>
                <a:spcPts val="800"/>
              </a:spcAft>
            </a:pPr>
            <a:r>
              <a:rPr lang="fr-FR" sz="2400">
                <a:effectLst/>
                <a:latin typeface="Calibri" panose="020F0502020204030204" pitchFamily="34" charset="0"/>
                <a:ea typeface="Calibri" panose="020F0502020204030204" pitchFamily="34" charset="0"/>
                <a:cs typeface="Times New Roman" panose="02020603050405020304" pitchFamily="18" charset="0"/>
              </a:rPr>
              <a:t> Choisir votre forfait et votre cours ou année</a:t>
            </a:r>
          </a:p>
        </p:txBody>
      </p:sp>
      <p:sp>
        <p:nvSpPr>
          <p:cNvPr id="3" name="ZoneTexte 2"/>
          <p:cNvSpPr txBox="1"/>
          <p:nvPr/>
        </p:nvSpPr>
        <p:spPr>
          <a:xfrm>
            <a:off x="1850789" y="2329056"/>
            <a:ext cx="8191405" cy="369332"/>
          </a:xfrm>
          <a:prstGeom prst="rect">
            <a:avLst/>
          </a:prstGeom>
          <a:solidFill>
            <a:schemeClr val="tx2">
              <a:lumMod val="20000"/>
              <a:lumOff val="80000"/>
            </a:schemeClr>
          </a:solidFill>
        </p:spPr>
        <p:txBody>
          <a:bodyPr wrap="square" rtlCol="0">
            <a:spAutoFit/>
          </a:bodyPr>
          <a:lstStyle/>
          <a:p>
            <a:endParaRPr lang="fr-FR"/>
          </a:p>
        </p:txBody>
      </p:sp>
      <p:pic>
        <p:nvPicPr>
          <p:cNvPr id="6" name="Image 5">
            <a:extLst>
              <a:ext uri="{FF2B5EF4-FFF2-40B4-BE49-F238E27FC236}">
                <a16:creationId xmlns:a16="http://schemas.microsoft.com/office/drawing/2014/main" id="{A78F1EE6-3C41-6339-8B6C-34FFAD6AC16A}"/>
              </a:ext>
            </a:extLst>
          </p:cNvPr>
          <p:cNvPicPr>
            <a:picLocks noChangeAspect="1"/>
          </p:cNvPicPr>
          <p:nvPr/>
        </p:nvPicPr>
        <p:blipFill>
          <a:blip r:embed="rId3"/>
          <a:stretch>
            <a:fillRect/>
          </a:stretch>
        </p:blipFill>
        <p:spPr>
          <a:xfrm>
            <a:off x="2000297" y="1397877"/>
            <a:ext cx="8499204" cy="5094538"/>
          </a:xfrm>
          <a:prstGeom prst="rect">
            <a:avLst/>
          </a:prstGeom>
        </p:spPr>
      </p:pic>
    </p:spTree>
    <p:extLst>
      <p:ext uri="{BB962C8B-B14F-4D97-AF65-F5344CB8AC3E}">
        <p14:creationId xmlns:p14="http://schemas.microsoft.com/office/powerpoint/2010/main" val="3146032793"/>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850789" y="2329056"/>
            <a:ext cx="8191405" cy="369332"/>
          </a:xfrm>
          <a:prstGeom prst="rect">
            <a:avLst/>
          </a:prstGeom>
          <a:solidFill>
            <a:schemeClr val="tx2">
              <a:lumMod val="20000"/>
              <a:lumOff val="80000"/>
            </a:schemeClr>
          </a:solidFill>
        </p:spPr>
        <p:txBody>
          <a:bodyPr wrap="square" rtlCol="0">
            <a:spAutoFit/>
          </a:bodyPr>
          <a:lstStyle/>
          <a:p>
            <a:endParaRPr lang="fr-FR"/>
          </a:p>
        </p:txBody>
      </p:sp>
      <p:sp>
        <p:nvSpPr>
          <p:cNvPr id="9" name="ZoneTexte 8">
            <a:extLst>
              <a:ext uri="{FF2B5EF4-FFF2-40B4-BE49-F238E27FC236}">
                <a16:creationId xmlns:a16="http://schemas.microsoft.com/office/drawing/2014/main" id="{E4928560-B141-4F9A-BA57-178BA65E9E31}"/>
              </a:ext>
            </a:extLst>
          </p:cNvPr>
          <p:cNvSpPr txBox="1"/>
          <p:nvPr/>
        </p:nvSpPr>
        <p:spPr>
          <a:xfrm>
            <a:off x="2149806" y="238927"/>
            <a:ext cx="7892388" cy="470000"/>
          </a:xfrm>
          <a:prstGeom prst="rect">
            <a:avLst/>
          </a:prstGeom>
          <a:solidFill>
            <a:srgbClr val="EF8D0D"/>
          </a:solidFill>
        </p:spPr>
        <p:txBody>
          <a:bodyPr wrap="square" rtlCol="0">
            <a:spAutoFit/>
          </a:bodyPr>
          <a:lstStyle>
            <a:defPPr>
              <a:defRPr lang="en-US"/>
            </a:defPPr>
            <a:lvl1pPr algn="ctr">
              <a:defRPr sz="4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stStyle>
          <a:p>
            <a:pPr lvl="0">
              <a:lnSpc>
                <a:spcPct val="107000"/>
              </a:lnSpc>
              <a:spcAft>
                <a:spcPts val="800"/>
              </a:spcAft>
            </a:pPr>
            <a:r>
              <a:rPr lang="fr-FR" sz="2400">
                <a:effectLst/>
                <a:latin typeface="Calibri" panose="020F0502020204030204" pitchFamily="34" charset="0"/>
                <a:ea typeface="Calibri" panose="020F0502020204030204" pitchFamily="34" charset="0"/>
                <a:cs typeface="Times New Roman" panose="02020603050405020304" pitchFamily="18" charset="0"/>
              </a:rPr>
              <a:t> Rentrer le mot de passe adapté à votre inscription</a:t>
            </a:r>
          </a:p>
        </p:txBody>
      </p:sp>
      <p:pic>
        <p:nvPicPr>
          <p:cNvPr id="4" name="Image 3">
            <a:extLst>
              <a:ext uri="{FF2B5EF4-FFF2-40B4-BE49-F238E27FC236}">
                <a16:creationId xmlns:a16="http://schemas.microsoft.com/office/drawing/2014/main" id="{70EEEFC6-7B14-591A-F9B3-A14E9EF80C00}"/>
              </a:ext>
            </a:extLst>
          </p:cNvPr>
          <p:cNvPicPr>
            <a:picLocks noChangeAspect="1"/>
          </p:cNvPicPr>
          <p:nvPr/>
        </p:nvPicPr>
        <p:blipFill>
          <a:blip r:embed="rId3"/>
          <a:stretch>
            <a:fillRect/>
          </a:stretch>
        </p:blipFill>
        <p:spPr>
          <a:xfrm>
            <a:off x="3408731" y="3940421"/>
            <a:ext cx="4799848" cy="2877094"/>
          </a:xfrm>
          <a:prstGeom prst="rect">
            <a:avLst/>
          </a:prstGeom>
        </p:spPr>
      </p:pic>
      <p:pic>
        <p:nvPicPr>
          <p:cNvPr id="7" name="Image 6">
            <a:extLst>
              <a:ext uri="{FF2B5EF4-FFF2-40B4-BE49-F238E27FC236}">
                <a16:creationId xmlns:a16="http://schemas.microsoft.com/office/drawing/2014/main" id="{EF4CB381-072B-D345-002E-42B585614ACE}"/>
              </a:ext>
            </a:extLst>
          </p:cNvPr>
          <p:cNvPicPr>
            <a:picLocks noChangeAspect="1"/>
          </p:cNvPicPr>
          <p:nvPr/>
        </p:nvPicPr>
        <p:blipFill>
          <a:blip r:embed="rId4"/>
          <a:stretch>
            <a:fillRect/>
          </a:stretch>
        </p:blipFill>
        <p:spPr>
          <a:xfrm>
            <a:off x="3507857" y="890509"/>
            <a:ext cx="4799848" cy="2877094"/>
          </a:xfrm>
          <a:prstGeom prst="rect">
            <a:avLst/>
          </a:prstGeom>
        </p:spPr>
      </p:pic>
    </p:spTree>
    <p:extLst>
      <p:ext uri="{BB962C8B-B14F-4D97-AF65-F5344CB8AC3E}">
        <p14:creationId xmlns:p14="http://schemas.microsoft.com/office/powerpoint/2010/main" val="2358406186"/>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636876" y="296816"/>
            <a:ext cx="7007895" cy="830997"/>
          </a:xfrm>
          <a:prstGeom prst="rect">
            <a:avLst/>
          </a:prstGeom>
          <a:solidFill>
            <a:srgbClr val="EF8D0D"/>
          </a:solidFill>
        </p:spPr>
        <p:txBody>
          <a:bodyPr wrap="square" lIns="91440" tIns="45720" rIns="91440" bIns="45720" rtlCol="0" anchor="t">
            <a:spAutoFit/>
          </a:bodyPr>
          <a:lstStyle>
            <a:defPPr>
              <a:defRPr lang="en-US"/>
            </a:defPPr>
            <a:lvl1pPr algn="ctr">
              <a:defRPr sz="4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stStyle>
          <a:p>
            <a:r>
              <a:rPr lang="fr-FR"/>
              <a:t>Les réseaux sociaux</a:t>
            </a:r>
          </a:p>
        </p:txBody>
      </p:sp>
      <p:sp>
        <p:nvSpPr>
          <p:cNvPr id="3" name="ZoneTexte 2"/>
          <p:cNvSpPr txBox="1"/>
          <p:nvPr/>
        </p:nvSpPr>
        <p:spPr>
          <a:xfrm>
            <a:off x="2623945" y="2052580"/>
            <a:ext cx="184666" cy="369332"/>
          </a:xfrm>
          <a:prstGeom prst="rect">
            <a:avLst/>
          </a:prstGeom>
          <a:noFill/>
        </p:spPr>
        <p:txBody>
          <a:bodyPr wrap="none" rtlCol="0">
            <a:spAutoFit/>
          </a:bodyPr>
          <a:lstStyle/>
          <a:p>
            <a:endParaRPr lang="fr-FR"/>
          </a:p>
        </p:txBody>
      </p:sp>
      <p:pic>
        <p:nvPicPr>
          <p:cNvPr id="4" name="Image 3" descr="iinternet 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848" y="1202779"/>
            <a:ext cx="5101706" cy="3009250"/>
          </a:xfrm>
          <a:prstGeom prst="rect">
            <a:avLst/>
          </a:prstGeom>
        </p:spPr>
      </p:pic>
      <p:sp>
        <p:nvSpPr>
          <p:cNvPr id="6" name="ZoneTexte 5">
            <a:extLst>
              <a:ext uri="{FF2B5EF4-FFF2-40B4-BE49-F238E27FC236}">
                <a16:creationId xmlns:a16="http://schemas.microsoft.com/office/drawing/2014/main" id="{15625EE2-1A33-E681-4BDB-F63D4C6B62D4}"/>
              </a:ext>
            </a:extLst>
          </p:cNvPr>
          <p:cNvSpPr txBox="1"/>
          <p:nvPr/>
        </p:nvSpPr>
        <p:spPr>
          <a:xfrm>
            <a:off x="2488974" y="4651497"/>
            <a:ext cx="730933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6000" b="1">
                <a:solidFill>
                  <a:srgbClr val="002060"/>
                </a:solidFill>
                <a:cs typeface="Arial"/>
              </a:rPr>
              <a:t>Facebook : </a:t>
            </a:r>
            <a:r>
              <a:rPr lang="fr-FR" sz="6000" b="1" err="1">
                <a:solidFill>
                  <a:srgbClr val="002060"/>
                </a:solidFill>
                <a:cs typeface="Arial"/>
              </a:rPr>
              <a:t>lecif</a:t>
            </a:r>
            <a:endParaRPr lang="fr-FR" sz="6000" b="1">
              <a:solidFill>
                <a:srgbClr val="002060"/>
              </a:solidFill>
              <a:cs typeface="Arial"/>
            </a:endParaRPr>
          </a:p>
          <a:p>
            <a:r>
              <a:rPr lang="fr-FR" sz="6000" b="1">
                <a:solidFill>
                  <a:srgbClr val="002060"/>
                </a:solidFill>
                <a:cs typeface="Arial"/>
              </a:rPr>
              <a:t>Instagram : lecif.fr</a:t>
            </a:r>
          </a:p>
        </p:txBody>
      </p:sp>
    </p:spTree>
    <p:extLst>
      <p:ext uri="{BB962C8B-B14F-4D97-AF65-F5344CB8AC3E}">
        <p14:creationId xmlns:p14="http://schemas.microsoft.com/office/powerpoint/2010/main" val="326766373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36340" y="704914"/>
            <a:ext cx="7892388" cy="830997"/>
          </a:xfrm>
          <a:prstGeom prst="rect">
            <a:avLst/>
          </a:prstGeom>
          <a:solidFill>
            <a:srgbClr val="EF8D0D"/>
          </a:solidFill>
        </p:spPr>
        <p:txBody>
          <a:bodyPr wrap="square" rtlCol="0">
            <a:spAutoFit/>
          </a:bodyPr>
          <a:lstStyle>
            <a:defPPr>
              <a:defRPr lang="en-US"/>
            </a:defPPr>
            <a:lvl1pPr algn="ctr">
              <a:defRPr sz="4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stStyle>
          <a:p>
            <a:r>
              <a:rPr lang="fr-FR"/>
              <a:t>Ordre du jour</a:t>
            </a:r>
          </a:p>
        </p:txBody>
      </p:sp>
      <p:sp>
        <p:nvSpPr>
          <p:cNvPr id="3" name="ZoneTexte 2"/>
          <p:cNvSpPr txBox="1"/>
          <p:nvPr/>
        </p:nvSpPr>
        <p:spPr>
          <a:xfrm>
            <a:off x="2136341" y="1780416"/>
            <a:ext cx="8005783" cy="4339650"/>
          </a:xfrm>
          <a:prstGeom prst="rect">
            <a:avLst/>
          </a:prstGeom>
          <a:solidFill>
            <a:schemeClr val="tx2">
              <a:lumMod val="20000"/>
              <a:lumOff val="80000"/>
            </a:schemeClr>
          </a:solidFill>
        </p:spPr>
        <p:txBody>
          <a:bodyPr wrap="square" lIns="91440" tIns="45720" rIns="91440" bIns="45720" rtlCol="0" anchor="t">
            <a:spAutoFit/>
          </a:bodyPr>
          <a:lstStyle/>
          <a:p>
            <a:pPr marL="285750" indent="-285750">
              <a:buFont typeface="Arial"/>
              <a:buChar char="•"/>
            </a:pPr>
            <a:endParaRPr lang="fr-FR" sz="2400" b="1">
              <a:solidFill>
                <a:schemeClr val="tx1">
                  <a:lumMod val="65000"/>
                </a:schemeClr>
              </a:solidFill>
            </a:endParaRPr>
          </a:p>
          <a:p>
            <a:pPr marL="285750" indent="-285750">
              <a:buFont typeface="Arial"/>
              <a:buChar char="•"/>
            </a:pPr>
            <a:r>
              <a:rPr lang="fr-FR" sz="2400" b="1">
                <a:solidFill>
                  <a:schemeClr val="bg1"/>
                </a:solidFill>
              </a:rPr>
              <a:t>9h35   : A. </a:t>
            </a:r>
            <a:r>
              <a:rPr lang="fr-FR" sz="2400" b="1" dirty="0" err="1">
                <a:solidFill>
                  <a:schemeClr val="bg1"/>
                </a:solidFill>
              </a:rPr>
              <a:t>Ragozin</a:t>
            </a:r>
            <a:r>
              <a:rPr lang="fr-FR" sz="2400" b="1" dirty="0">
                <a:solidFill>
                  <a:schemeClr val="bg1"/>
                </a:solidFill>
              </a:rPr>
              <a:t>. Accueil et introduction.</a:t>
            </a:r>
            <a:endParaRPr lang="fr-FR" sz="2400" b="1">
              <a:solidFill>
                <a:schemeClr val="bg1"/>
              </a:solidFill>
              <a:cs typeface="Arial"/>
            </a:endParaRPr>
          </a:p>
          <a:p>
            <a:pPr marL="285750" indent="-285750">
              <a:buFont typeface="Arial"/>
              <a:buChar char="•"/>
            </a:pPr>
            <a:r>
              <a:rPr lang="fr-FR" sz="2400" b="1">
                <a:solidFill>
                  <a:schemeClr val="bg1"/>
                </a:solidFill>
              </a:rPr>
              <a:t>10h     : B. </a:t>
            </a:r>
            <a:r>
              <a:rPr lang="fr-FR" sz="2400" b="1" err="1">
                <a:solidFill>
                  <a:schemeClr val="bg1"/>
                </a:solidFill>
              </a:rPr>
              <a:t>Klasen</a:t>
            </a:r>
            <a:r>
              <a:rPr lang="fr-FR" sz="2400" b="1">
                <a:solidFill>
                  <a:schemeClr val="bg1"/>
                </a:solidFill>
              </a:rPr>
              <a:t>. Intelligence de la foi</a:t>
            </a:r>
            <a:endParaRPr lang="fr-FR" sz="2400" b="1">
              <a:solidFill>
                <a:schemeClr val="bg1"/>
              </a:solidFill>
              <a:cs typeface="Arial"/>
            </a:endParaRPr>
          </a:p>
          <a:p>
            <a:pPr marL="285750" indent="-285750">
              <a:buFont typeface="Arial"/>
              <a:buChar char="•"/>
            </a:pPr>
            <a:r>
              <a:rPr lang="fr-FR" sz="2400" b="1">
                <a:solidFill>
                  <a:schemeClr val="bg1"/>
                </a:solidFill>
              </a:rPr>
              <a:t>10h30 : R. Dupont-Roc. Bible et théologie</a:t>
            </a:r>
            <a:endParaRPr lang="fr-FR" sz="2400" b="1">
              <a:solidFill>
                <a:schemeClr val="bg1"/>
              </a:solidFill>
              <a:cs typeface="Arial"/>
            </a:endParaRPr>
          </a:p>
          <a:p>
            <a:pPr marL="285750" indent="-285750">
              <a:buFont typeface="Arial"/>
              <a:buChar char="•"/>
            </a:pPr>
            <a:endParaRPr lang="fr-FR" sz="2400" b="1">
              <a:solidFill>
                <a:schemeClr val="bg1"/>
              </a:solidFill>
            </a:endParaRPr>
          </a:p>
          <a:p>
            <a:pPr marL="285750" indent="-285750">
              <a:buFont typeface="Arial"/>
              <a:buChar char="•"/>
            </a:pPr>
            <a:r>
              <a:rPr lang="fr-FR" sz="2400" b="1" i="1">
                <a:solidFill>
                  <a:schemeClr val="bg1"/>
                </a:solidFill>
              </a:rPr>
              <a:t>10h45 : Pause</a:t>
            </a:r>
            <a:endParaRPr lang="fr-FR" sz="2400" b="1" i="1">
              <a:solidFill>
                <a:schemeClr val="bg1"/>
              </a:solidFill>
              <a:cs typeface="Arial"/>
            </a:endParaRPr>
          </a:p>
          <a:p>
            <a:pPr marL="285750" indent="-285750">
              <a:buFont typeface="Arial"/>
              <a:buChar char="•"/>
            </a:pPr>
            <a:endParaRPr lang="fr-FR" sz="2400" b="1">
              <a:solidFill>
                <a:schemeClr val="bg1"/>
              </a:solidFill>
            </a:endParaRPr>
          </a:p>
          <a:p>
            <a:pPr marL="285750" indent="-285750">
              <a:buFont typeface="Arial"/>
              <a:buChar char="•"/>
            </a:pPr>
            <a:r>
              <a:rPr lang="fr-FR" sz="2400" b="1">
                <a:solidFill>
                  <a:schemeClr val="bg1"/>
                </a:solidFill>
              </a:rPr>
              <a:t>11h : H. Besnard-Chantecler. Vie pratique</a:t>
            </a:r>
            <a:endParaRPr lang="fr-FR" sz="2400" b="1">
              <a:solidFill>
                <a:schemeClr val="bg1"/>
              </a:solidFill>
              <a:cs typeface="Arial"/>
            </a:endParaRPr>
          </a:p>
          <a:p>
            <a:pPr marL="285750" indent="-285750">
              <a:buFont typeface="Arial"/>
              <a:buChar char="•"/>
            </a:pPr>
            <a:r>
              <a:rPr lang="fr-FR" sz="2400" b="1">
                <a:solidFill>
                  <a:schemeClr val="bg1"/>
                </a:solidFill>
              </a:rPr>
              <a:t>11h05 : M-C. Georges. Les groupes</a:t>
            </a:r>
            <a:endParaRPr lang="fr-FR" sz="2400" b="1">
              <a:solidFill>
                <a:schemeClr val="bg1"/>
              </a:solidFill>
              <a:cs typeface="Arial"/>
            </a:endParaRPr>
          </a:p>
          <a:p>
            <a:pPr marL="285750" indent="-285750">
              <a:buFont typeface="Arial"/>
              <a:buChar char="•"/>
            </a:pPr>
            <a:r>
              <a:rPr lang="fr-FR" sz="2400" b="1">
                <a:solidFill>
                  <a:schemeClr val="bg1"/>
                </a:solidFill>
              </a:rPr>
              <a:t>11h30 : Prise de contact par groupe</a:t>
            </a:r>
            <a:endParaRPr lang="fr-FR" sz="2400" b="1">
              <a:solidFill>
                <a:schemeClr val="bg1"/>
              </a:solidFill>
              <a:cs typeface="Arial"/>
            </a:endParaRPr>
          </a:p>
          <a:p>
            <a:pPr marL="285750" indent="-285750">
              <a:buFont typeface="Arial"/>
              <a:buChar char="•"/>
            </a:pPr>
            <a:endParaRPr lang="fr-FR"/>
          </a:p>
          <a:p>
            <a:endParaRPr lang="fr-FR"/>
          </a:p>
        </p:txBody>
      </p:sp>
    </p:spTree>
    <p:extLst>
      <p:ext uri="{BB962C8B-B14F-4D97-AF65-F5344CB8AC3E}">
        <p14:creationId xmlns:p14="http://schemas.microsoft.com/office/powerpoint/2010/main" val="848026063"/>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8D0D"/>
        </a:solidFill>
        <a:effectLst/>
      </p:bgPr>
    </p:bg>
    <p:spTree>
      <p:nvGrpSpPr>
        <p:cNvPr id="1" name=""/>
        <p:cNvGrpSpPr/>
        <p:nvPr/>
      </p:nvGrpSpPr>
      <p:grpSpPr>
        <a:xfrm>
          <a:off x="0" y="0"/>
          <a:ext cx="0" cy="0"/>
          <a:chOff x="0" y="0"/>
          <a:chExt cx="0" cy="0"/>
        </a:xfrm>
      </p:grpSpPr>
      <p:pic>
        <p:nvPicPr>
          <p:cNvPr id="5" name="Image 4" descr="Une image contenant personne, homme, extérieur, portant&#10;&#10;Description générée automatiquement">
            <a:extLst>
              <a:ext uri="{FF2B5EF4-FFF2-40B4-BE49-F238E27FC236}">
                <a16:creationId xmlns:a16="http://schemas.microsoft.com/office/drawing/2014/main" id="{E6CF5CFA-D599-43DA-8C08-D0F7A178B41A}"/>
              </a:ext>
            </a:extLst>
          </p:cNvPr>
          <p:cNvPicPr>
            <a:picLocks noChangeAspect="1"/>
          </p:cNvPicPr>
          <p:nvPr/>
        </p:nvPicPr>
        <p:blipFill>
          <a:blip r:embed="rId3"/>
          <a:stretch>
            <a:fillRect/>
          </a:stretch>
        </p:blipFill>
        <p:spPr>
          <a:xfrm>
            <a:off x="197370" y="910849"/>
            <a:ext cx="5466709" cy="4695472"/>
          </a:xfrm>
          <a:prstGeom prst="rect">
            <a:avLst/>
          </a:prstGeom>
        </p:spPr>
      </p:pic>
      <p:sp>
        <p:nvSpPr>
          <p:cNvPr id="3" name="Rectangle 2"/>
          <p:cNvSpPr/>
          <p:nvPr/>
        </p:nvSpPr>
        <p:spPr>
          <a:xfrm>
            <a:off x="6096000" y="397401"/>
            <a:ext cx="4957043" cy="6063198"/>
          </a:xfrm>
          <a:prstGeom prst="rect">
            <a:avLst/>
          </a:prstGeom>
          <a:noFill/>
        </p:spPr>
        <p:txBody>
          <a:bodyPr wrap="square">
            <a:spAutoFit/>
          </a:bodyPr>
          <a:lstStyle/>
          <a:p>
            <a:r>
              <a:rPr lang="fr-FR" sz="2200">
                <a:solidFill>
                  <a:schemeClr val="bg1"/>
                </a:solidFill>
              </a:rPr>
              <a:t> </a:t>
            </a:r>
            <a:r>
              <a:rPr lang="fr-FR" sz="2800" i="1">
                <a:solidFill>
                  <a:schemeClr val="bg1"/>
                </a:solidFill>
              </a:rPr>
              <a:t>« Puisque la foi est une lumière, elle nous invite à nous incorporer en elle, à explorer toujours davantage l’horizon qu’elle éclaire, pour mieux connaître ce que nous aimons (…). La théologie, alors, n’est pas seulement une parole sur Dieu, mais elle est avant tout l’accueil et la recherche d’une intelligence plus profonde de la parole que Dieu nous adresse. »</a:t>
            </a:r>
          </a:p>
          <a:p>
            <a:r>
              <a:rPr lang="fr-FR" sz="2400">
                <a:solidFill>
                  <a:schemeClr val="bg1"/>
                </a:solidFill>
              </a:rPr>
              <a:t>(François, </a:t>
            </a:r>
            <a:r>
              <a:rPr lang="fr-FR" sz="2400" i="1">
                <a:solidFill>
                  <a:schemeClr val="bg1"/>
                </a:solidFill>
              </a:rPr>
              <a:t>Lumen </a:t>
            </a:r>
            <a:r>
              <a:rPr lang="fr-FR" sz="2400" i="1" err="1">
                <a:solidFill>
                  <a:schemeClr val="bg1"/>
                </a:solidFill>
              </a:rPr>
              <a:t>fidei</a:t>
            </a:r>
            <a:r>
              <a:rPr lang="fr-FR" sz="2400" i="1">
                <a:solidFill>
                  <a:schemeClr val="bg1"/>
                </a:solidFill>
              </a:rPr>
              <a:t>, </a:t>
            </a:r>
            <a:r>
              <a:rPr lang="fr-FR" sz="2400">
                <a:solidFill>
                  <a:schemeClr val="bg1"/>
                </a:solidFill>
              </a:rPr>
              <a:t>2013</a:t>
            </a:r>
            <a:r>
              <a:rPr lang="fr-FR" sz="2400" i="1">
                <a:solidFill>
                  <a:schemeClr val="bg1"/>
                </a:solidFill>
              </a:rPr>
              <a:t>, </a:t>
            </a:r>
            <a:r>
              <a:rPr lang="fr-FR" sz="2400">
                <a:solidFill>
                  <a:schemeClr val="bg1"/>
                </a:solidFill>
              </a:rPr>
              <a:t>n°36)</a:t>
            </a:r>
          </a:p>
        </p:txBody>
      </p:sp>
    </p:spTree>
    <p:extLst>
      <p:ext uri="{BB962C8B-B14F-4D97-AF65-F5344CB8AC3E}">
        <p14:creationId xmlns:p14="http://schemas.microsoft.com/office/powerpoint/2010/main" val="3566585861"/>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ersonne, intérieur, gens&#10;&#10;Description générée automatiquement">
            <a:extLst>
              <a:ext uri="{FF2B5EF4-FFF2-40B4-BE49-F238E27FC236}">
                <a16:creationId xmlns:a16="http://schemas.microsoft.com/office/drawing/2014/main" id="{522E8E71-7479-616D-0CEF-81C2F52877D4}"/>
              </a:ext>
            </a:extLst>
          </p:cNvPr>
          <p:cNvPicPr>
            <a:picLocks noChangeAspect="1"/>
          </p:cNvPicPr>
          <p:nvPr/>
        </p:nvPicPr>
        <p:blipFill>
          <a:blip r:embed="rId2"/>
          <a:stretch>
            <a:fillRect/>
          </a:stretch>
        </p:blipFill>
        <p:spPr>
          <a:xfrm>
            <a:off x="1317889" y="-143914"/>
            <a:ext cx="3877233" cy="2907925"/>
          </a:xfrm>
          <a:prstGeom prst="rect">
            <a:avLst/>
          </a:prstGeom>
        </p:spPr>
      </p:pic>
      <p:pic>
        <p:nvPicPr>
          <p:cNvPr id="9" name="Image 8" descr="Une image contenant texte, personne, intérieur, debout&#10;&#10;Description générée automatiquement">
            <a:extLst>
              <a:ext uri="{FF2B5EF4-FFF2-40B4-BE49-F238E27FC236}">
                <a16:creationId xmlns:a16="http://schemas.microsoft.com/office/drawing/2014/main" id="{035CA640-D6ED-E1A1-02FD-7D2BC3BB09FB}"/>
              </a:ext>
            </a:extLst>
          </p:cNvPr>
          <p:cNvPicPr>
            <a:picLocks noChangeAspect="1"/>
          </p:cNvPicPr>
          <p:nvPr/>
        </p:nvPicPr>
        <p:blipFill>
          <a:blip r:embed="rId3"/>
          <a:stretch>
            <a:fillRect/>
          </a:stretch>
        </p:blipFill>
        <p:spPr>
          <a:xfrm>
            <a:off x="1261609" y="2372797"/>
            <a:ext cx="3406178" cy="4541571"/>
          </a:xfrm>
          <a:prstGeom prst="rect">
            <a:avLst/>
          </a:prstGeom>
        </p:spPr>
      </p:pic>
      <p:pic>
        <p:nvPicPr>
          <p:cNvPr id="13" name="Image 12" descr="Une image contenant texte, livre, rayon, personne&#10;&#10;Description générée automatiquement">
            <a:extLst>
              <a:ext uri="{FF2B5EF4-FFF2-40B4-BE49-F238E27FC236}">
                <a16:creationId xmlns:a16="http://schemas.microsoft.com/office/drawing/2014/main" id="{D75B9570-DC2F-A7B6-9352-F50DBC71FDCC}"/>
              </a:ext>
            </a:extLst>
          </p:cNvPr>
          <p:cNvPicPr>
            <a:picLocks noChangeAspect="1"/>
          </p:cNvPicPr>
          <p:nvPr/>
        </p:nvPicPr>
        <p:blipFill>
          <a:blip r:embed="rId4"/>
          <a:stretch>
            <a:fillRect/>
          </a:stretch>
        </p:blipFill>
        <p:spPr>
          <a:xfrm>
            <a:off x="5195122" y="-470551"/>
            <a:ext cx="4265022" cy="5686697"/>
          </a:xfrm>
          <a:prstGeom prst="rect">
            <a:avLst/>
          </a:prstGeom>
        </p:spPr>
      </p:pic>
      <p:pic>
        <p:nvPicPr>
          <p:cNvPr id="25" name="Image 24" descr="Une image contenant texte, rayon, livre, portable&#10;&#10;Description générée automatiquement">
            <a:extLst>
              <a:ext uri="{FF2B5EF4-FFF2-40B4-BE49-F238E27FC236}">
                <a16:creationId xmlns:a16="http://schemas.microsoft.com/office/drawing/2014/main" id="{C85A58AB-BFFA-7554-C5AB-02D533E00517}"/>
              </a:ext>
            </a:extLst>
          </p:cNvPr>
          <p:cNvPicPr>
            <a:picLocks noChangeAspect="1"/>
          </p:cNvPicPr>
          <p:nvPr/>
        </p:nvPicPr>
        <p:blipFill>
          <a:blip r:embed="rId5"/>
          <a:stretch>
            <a:fillRect/>
          </a:stretch>
        </p:blipFill>
        <p:spPr>
          <a:xfrm>
            <a:off x="9411846" y="-1"/>
            <a:ext cx="2805251" cy="3740335"/>
          </a:xfrm>
          <a:prstGeom prst="rect">
            <a:avLst/>
          </a:prstGeom>
        </p:spPr>
      </p:pic>
      <p:pic>
        <p:nvPicPr>
          <p:cNvPr id="26" name="Image 25" descr="Une image contenant texte, personne, livre, rayon&#10;&#10;Description générée automatiquement">
            <a:extLst>
              <a:ext uri="{FF2B5EF4-FFF2-40B4-BE49-F238E27FC236}">
                <a16:creationId xmlns:a16="http://schemas.microsoft.com/office/drawing/2014/main" id="{89FC82DC-796A-0522-C40C-0D9B2927D635}"/>
              </a:ext>
            </a:extLst>
          </p:cNvPr>
          <p:cNvPicPr>
            <a:picLocks noChangeAspect="1"/>
          </p:cNvPicPr>
          <p:nvPr/>
        </p:nvPicPr>
        <p:blipFill>
          <a:blip r:embed="rId6"/>
          <a:stretch>
            <a:fillRect/>
          </a:stretch>
        </p:blipFill>
        <p:spPr>
          <a:xfrm>
            <a:off x="9411846" y="3117665"/>
            <a:ext cx="2805251" cy="3740335"/>
          </a:xfrm>
          <a:prstGeom prst="rect">
            <a:avLst/>
          </a:prstGeom>
        </p:spPr>
      </p:pic>
      <p:pic>
        <p:nvPicPr>
          <p:cNvPr id="28" name="Image 27" descr="Une image contenant texte, personne, mur, homme&#10;&#10;Description générée automatiquement">
            <a:extLst>
              <a:ext uri="{FF2B5EF4-FFF2-40B4-BE49-F238E27FC236}">
                <a16:creationId xmlns:a16="http://schemas.microsoft.com/office/drawing/2014/main" id="{3BD1534F-813B-ABA7-E112-395563CA254C}"/>
              </a:ext>
            </a:extLst>
          </p:cNvPr>
          <p:cNvPicPr>
            <a:picLocks noChangeAspect="1"/>
          </p:cNvPicPr>
          <p:nvPr/>
        </p:nvPicPr>
        <p:blipFill rotWithShape="1">
          <a:blip r:embed="rId7"/>
          <a:srcRect l="-1750" t="8905" r="1"/>
          <a:stretch/>
        </p:blipFill>
        <p:spPr>
          <a:xfrm>
            <a:off x="4583465" y="2854412"/>
            <a:ext cx="3321436" cy="3964844"/>
          </a:xfrm>
          <a:prstGeom prst="rect">
            <a:avLst/>
          </a:prstGeom>
        </p:spPr>
      </p:pic>
      <p:pic>
        <p:nvPicPr>
          <p:cNvPr id="3" name="Image 2" descr="Une image contenant personne, homme&#10;&#10;Description générée automatiquement">
            <a:extLst>
              <a:ext uri="{FF2B5EF4-FFF2-40B4-BE49-F238E27FC236}">
                <a16:creationId xmlns:a16="http://schemas.microsoft.com/office/drawing/2014/main" id="{7DF15EB0-0C7A-25E7-0635-D5D114CA77F5}"/>
              </a:ext>
            </a:extLst>
          </p:cNvPr>
          <p:cNvPicPr>
            <a:picLocks noChangeAspect="1"/>
          </p:cNvPicPr>
          <p:nvPr/>
        </p:nvPicPr>
        <p:blipFill>
          <a:blip r:embed="rId8"/>
          <a:stretch>
            <a:fillRect/>
          </a:stretch>
        </p:blipFill>
        <p:spPr>
          <a:xfrm>
            <a:off x="7340418" y="4091569"/>
            <a:ext cx="2074823" cy="2766431"/>
          </a:xfrm>
          <a:prstGeom prst="rect">
            <a:avLst/>
          </a:prstGeom>
        </p:spPr>
      </p:pic>
      <p:pic>
        <p:nvPicPr>
          <p:cNvPr id="21" name="Image 20" descr="Une image contenant texte, personne, intérieur, travaillant&#10;&#10;Description générée automatiquement">
            <a:extLst>
              <a:ext uri="{FF2B5EF4-FFF2-40B4-BE49-F238E27FC236}">
                <a16:creationId xmlns:a16="http://schemas.microsoft.com/office/drawing/2014/main" id="{3F6EA44A-4C80-1628-793D-C4082172C266}"/>
              </a:ext>
            </a:extLst>
          </p:cNvPr>
          <p:cNvPicPr>
            <a:picLocks noChangeAspect="1"/>
          </p:cNvPicPr>
          <p:nvPr/>
        </p:nvPicPr>
        <p:blipFill>
          <a:blip r:embed="rId9"/>
          <a:stretch>
            <a:fillRect/>
          </a:stretch>
        </p:blipFill>
        <p:spPr>
          <a:xfrm>
            <a:off x="3076520" y="4088908"/>
            <a:ext cx="2401813" cy="3202416"/>
          </a:xfrm>
          <a:prstGeom prst="rect">
            <a:avLst/>
          </a:prstGeom>
        </p:spPr>
      </p:pic>
    </p:spTree>
    <p:extLst>
      <p:ext uri="{BB962C8B-B14F-4D97-AF65-F5344CB8AC3E}">
        <p14:creationId xmlns:p14="http://schemas.microsoft.com/office/powerpoint/2010/main" val="2600138260"/>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830394" y="5276763"/>
            <a:ext cx="3225812" cy="523220"/>
          </a:xfrm>
          <a:prstGeom prst="rect">
            <a:avLst/>
          </a:prstGeom>
          <a:noFill/>
        </p:spPr>
        <p:txBody>
          <a:bodyPr wrap="square" rtlCol="0">
            <a:spAutoFit/>
          </a:bodyPr>
          <a:lstStyle/>
          <a:p>
            <a:pPr algn="ctr"/>
            <a:r>
              <a:rPr lang="fr-FR" sz="2800" b="1">
                <a:solidFill>
                  <a:srgbClr val="E07301"/>
                </a:solidFill>
              </a:rPr>
              <a:t>7 ENSEIGNANTS</a:t>
            </a:r>
          </a:p>
        </p:txBody>
      </p:sp>
      <p:sp>
        <p:nvSpPr>
          <p:cNvPr id="8" name="ZoneTexte 7"/>
          <p:cNvSpPr txBox="1"/>
          <p:nvPr/>
        </p:nvSpPr>
        <p:spPr>
          <a:xfrm>
            <a:off x="4438677" y="5799983"/>
            <a:ext cx="4525739" cy="523220"/>
          </a:xfrm>
          <a:prstGeom prst="rect">
            <a:avLst/>
          </a:prstGeom>
          <a:noFill/>
        </p:spPr>
        <p:txBody>
          <a:bodyPr wrap="square" rtlCol="0">
            <a:spAutoFit/>
          </a:bodyPr>
          <a:lstStyle/>
          <a:p>
            <a:pPr algn="ctr"/>
            <a:r>
              <a:rPr lang="fr-FR" sz="2800" b="1">
                <a:solidFill>
                  <a:srgbClr val="AB9621"/>
                </a:solidFill>
              </a:rPr>
              <a:t>11 ACCOMPAGNATEURS</a:t>
            </a:r>
          </a:p>
        </p:txBody>
      </p:sp>
      <p:sp>
        <p:nvSpPr>
          <p:cNvPr id="10" name="ZoneTexte 9"/>
          <p:cNvSpPr txBox="1"/>
          <p:nvPr/>
        </p:nvSpPr>
        <p:spPr>
          <a:xfrm>
            <a:off x="5254764" y="6323203"/>
            <a:ext cx="2893566" cy="523220"/>
          </a:xfrm>
          <a:prstGeom prst="rect">
            <a:avLst/>
          </a:prstGeom>
          <a:noFill/>
        </p:spPr>
        <p:txBody>
          <a:bodyPr wrap="square" rtlCol="0">
            <a:spAutoFit/>
          </a:bodyPr>
          <a:lstStyle/>
          <a:p>
            <a:pPr algn="ctr"/>
            <a:r>
              <a:rPr lang="fr-FR" sz="2800" b="1">
                <a:solidFill>
                  <a:srgbClr val="019A02"/>
                </a:solidFill>
              </a:rPr>
              <a:t>3000 ANCIENS</a:t>
            </a:r>
          </a:p>
        </p:txBody>
      </p:sp>
      <p:pic>
        <p:nvPicPr>
          <p:cNvPr id="3" name="Image 2" descr="Une image contenant texte, personne, extérieur, posant&#10;&#10;Description générée automatiquement">
            <a:extLst>
              <a:ext uri="{FF2B5EF4-FFF2-40B4-BE49-F238E27FC236}">
                <a16:creationId xmlns:a16="http://schemas.microsoft.com/office/drawing/2014/main" id="{F3858C76-B749-F22C-ACF1-9661E67C905E}"/>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11068030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Une image contenant personne, bâtiment, extérieur, posant&#10;&#10;Description générée automatiquement">
            <a:extLst>
              <a:ext uri="{FF2B5EF4-FFF2-40B4-BE49-F238E27FC236}">
                <a16:creationId xmlns:a16="http://schemas.microsoft.com/office/drawing/2014/main" id="{AEB0082D-8B18-80A9-1168-ECB2E0B93CE1}"/>
              </a:ext>
            </a:extLst>
          </p:cNvPr>
          <p:cNvPicPr>
            <a:picLocks noChangeAspect="1"/>
          </p:cNvPicPr>
          <p:nvPr/>
        </p:nvPicPr>
        <p:blipFill rotWithShape="1">
          <a:blip r:embed="rId2"/>
          <a:srcRect l="22562" t="18509" r="65965" b="514"/>
          <a:stretch/>
        </p:blipFill>
        <p:spPr>
          <a:xfrm>
            <a:off x="4321835" y="-978379"/>
            <a:ext cx="1753706" cy="9202657"/>
          </a:xfrm>
          <a:prstGeom prst="rect">
            <a:avLst/>
          </a:prstGeom>
        </p:spPr>
      </p:pic>
      <p:pic>
        <p:nvPicPr>
          <p:cNvPr id="6" name="Image 6" descr="Une image contenant personne, homme, intérieur, vert&#10;&#10;Description générée automatiquement">
            <a:extLst>
              <a:ext uri="{FF2B5EF4-FFF2-40B4-BE49-F238E27FC236}">
                <a16:creationId xmlns:a16="http://schemas.microsoft.com/office/drawing/2014/main" id="{46698A60-EEA4-70B0-47B1-89A35E068403}"/>
              </a:ext>
            </a:extLst>
          </p:cNvPr>
          <p:cNvPicPr>
            <a:picLocks noChangeAspect="1"/>
          </p:cNvPicPr>
          <p:nvPr/>
        </p:nvPicPr>
        <p:blipFill>
          <a:blip r:embed="rId3"/>
          <a:stretch>
            <a:fillRect/>
          </a:stretch>
        </p:blipFill>
        <p:spPr>
          <a:xfrm>
            <a:off x="6579080" y="3382993"/>
            <a:ext cx="2599427" cy="3513826"/>
          </a:xfrm>
          <a:prstGeom prst="rect">
            <a:avLst/>
          </a:prstGeom>
        </p:spPr>
      </p:pic>
      <p:pic>
        <p:nvPicPr>
          <p:cNvPr id="4" name="Image 4" descr="Une image contenant texte, personne, femme&#10;&#10;Description générée automatiquement">
            <a:extLst>
              <a:ext uri="{FF2B5EF4-FFF2-40B4-BE49-F238E27FC236}">
                <a16:creationId xmlns:a16="http://schemas.microsoft.com/office/drawing/2014/main" id="{43986ACA-1845-4DC8-04E8-6AD8A1FA4ACE}"/>
              </a:ext>
            </a:extLst>
          </p:cNvPr>
          <p:cNvPicPr>
            <a:picLocks noChangeAspect="1"/>
          </p:cNvPicPr>
          <p:nvPr/>
        </p:nvPicPr>
        <p:blipFill>
          <a:blip r:embed="rId4"/>
          <a:stretch>
            <a:fillRect/>
          </a:stretch>
        </p:blipFill>
        <p:spPr>
          <a:xfrm rot="240000">
            <a:off x="6205268" y="-125083"/>
            <a:ext cx="2743200" cy="3657600"/>
          </a:xfrm>
          <a:prstGeom prst="rect">
            <a:avLst/>
          </a:prstGeom>
        </p:spPr>
      </p:pic>
      <p:pic>
        <p:nvPicPr>
          <p:cNvPr id="5" name="Image 8" descr="Une image contenant personne, intérieur&#10;&#10;Description générée automatiquement">
            <a:extLst>
              <a:ext uri="{FF2B5EF4-FFF2-40B4-BE49-F238E27FC236}">
                <a16:creationId xmlns:a16="http://schemas.microsoft.com/office/drawing/2014/main" id="{7C3F7407-57DD-9A78-34FD-DE881982FE8A}"/>
              </a:ext>
            </a:extLst>
          </p:cNvPr>
          <p:cNvPicPr>
            <a:picLocks noChangeAspect="1"/>
          </p:cNvPicPr>
          <p:nvPr/>
        </p:nvPicPr>
        <p:blipFill>
          <a:blip r:embed="rId5"/>
          <a:stretch>
            <a:fillRect/>
          </a:stretch>
        </p:blipFill>
        <p:spPr>
          <a:xfrm rot="-420000">
            <a:off x="1230701" y="4313"/>
            <a:ext cx="2743200" cy="3657600"/>
          </a:xfrm>
          <a:prstGeom prst="rect">
            <a:avLst/>
          </a:prstGeom>
        </p:spPr>
      </p:pic>
      <p:pic>
        <p:nvPicPr>
          <p:cNvPr id="9" name="Image 9" descr="Une image contenant texte, personne, intérieur&#10;&#10;Description générée automatiquement">
            <a:extLst>
              <a:ext uri="{FF2B5EF4-FFF2-40B4-BE49-F238E27FC236}">
                <a16:creationId xmlns:a16="http://schemas.microsoft.com/office/drawing/2014/main" id="{0F3F1009-0D68-9A43-27F8-8B159DDCD3CF}"/>
              </a:ext>
            </a:extLst>
          </p:cNvPr>
          <p:cNvPicPr>
            <a:picLocks noChangeAspect="1"/>
          </p:cNvPicPr>
          <p:nvPr/>
        </p:nvPicPr>
        <p:blipFill>
          <a:blip r:embed="rId6"/>
          <a:stretch>
            <a:fillRect/>
          </a:stretch>
        </p:blipFill>
        <p:spPr>
          <a:xfrm rot="-240000">
            <a:off x="3602964" y="3181710"/>
            <a:ext cx="2743200" cy="3657600"/>
          </a:xfrm>
          <a:prstGeom prst="rect">
            <a:avLst/>
          </a:prstGeom>
        </p:spPr>
      </p:pic>
      <p:pic>
        <p:nvPicPr>
          <p:cNvPr id="10" name="Image 10" descr="Une image contenant texte, personne, intérieur&#10;&#10;Description générée automatiquement">
            <a:extLst>
              <a:ext uri="{FF2B5EF4-FFF2-40B4-BE49-F238E27FC236}">
                <a16:creationId xmlns:a16="http://schemas.microsoft.com/office/drawing/2014/main" id="{1FB6AF9B-E64A-74F2-3E4C-E7DD521AA4CC}"/>
              </a:ext>
            </a:extLst>
          </p:cNvPr>
          <p:cNvPicPr>
            <a:picLocks noChangeAspect="1"/>
          </p:cNvPicPr>
          <p:nvPr/>
        </p:nvPicPr>
        <p:blipFill>
          <a:blip r:embed="rId7"/>
          <a:stretch>
            <a:fillRect/>
          </a:stretch>
        </p:blipFill>
        <p:spPr>
          <a:xfrm>
            <a:off x="9224513" y="4312"/>
            <a:ext cx="2743200" cy="3657600"/>
          </a:xfrm>
          <a:prstGeom prst="rect">
            <a:avLst/>
          </a:prstGeom>
        </p:spPr>
      </p:pic>
      <p:pic>
        <p:nvPicPr>
          <p:cNvPr id="11" name="Image 11" descr="Une image contenant personne, intérieur, travaillant&#10;&#10;Description générée automatiquement">
            <a:extLst>
              <a:ext uri="{FF2B5EF4-FFF2-40B4-BE49-F238E27FC236}">
                <a16:creationId xmlns:a16="http://schemas.microsoft.com/office/drawing/2014/main" id="{A6370282-4727-634B-52BA-C5F5D3369D75}"/>
              </a:ext>
            </a:extLst>
          </p:cNvPr>
          <p:cNvPicPr>
            <a:picLocks noChangeAspect="1"/>
          </p:cNvPicPr>
          <p:nvPr/>
        </p:nvPicPr>
        <p:blipFill>
          <a:blip r:embed="rId8"/>
          <a:stretch>
            <a:fillRect/>
          </a:stretch>
        </p:blipFill>
        <p:spPr>
          <a:xfrm rot="420000">
            <a:off x="9454551" y="3239219"/>
            <a:ext cx="2743200" cy="3657600"/>
          </a:xfrm>
          <a:prstGeom prst="rect">
            <a:avLst/>
          </a:prstGeom>
        </p:spPr>
      </p:pic>
      <p:pic>
        <p:nvPicPr>
          <p:cNvPr id="12" name="Image 13" descr="Une image contenant texte, personne, intérieur, table&#10;&#10;Description générée automatiquement">
            <a:extLst>
              <a:ext uri="{FF2B5EF4-FFF2-40B4-BE49-F238E27FC236}">
                <a16:creationId xmlns:a16="http://schemas.microsoft.com/office/drawing/2014/main" id="{0FDAB04C-23F1-C6BC-EE5F-16F213AB9880}"/>
              </a:ext>
            </a:extLst>
          </p:cNvPr>
          <p:cNvPicPr>
            <a:picLocks noChangeAspect="1"/>
          </p:cNvPicPr>
          <p:nvPr/>
        </p:nvPicPr>
        <p:blipFill>
          <a:blip r:embed="rId9"/>
          <a:stretch>
            <a:fillRect/>
          </a:stretch>
        </p:blipFill>
        <p:spPr>
          <a:xfrm rot="-360000">
            <a:off x="554966" y="3023559"/>
            <a:ext cx="2743200" cy="3657600"/>
          </a:xfrm>
          <a:prstGeom prst="rect">
            <a:avLst/>
          </a:prstGeom>
        </p:spPr>
      </p:pic>
    </p:spTree>
    <p:extLst>
      <p:ext uri="{BB962C8B-B14F-4D97-AF65-F5344CB8AC3E}">
        <p14:creationId xmlns:p14="http://schemas.microsoft.com/office/powerpoint/2010/main" val="390035753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9" descr="Une image contenant personne, arbre, extérieur, femme&#10;&#10;Description générée automatiquement">
            <a:extLst>
              <a:ext uri="{FF2B5EF4-FFF2-40B4-BE49-F238E27FC236}">
                <a16:creationId xmlns:a16="http://schemas.microsoft.com/office/drawing/2014/main" id="{1173099E-F3C5-23DA-25BE-C2A591B4CDCB}"/>
              </a:ext>
            </a:extLst>
          </p:cNvPr>
          <p:cNvPicPr>
            <a:picLocks noChangeAspect="1"/>
          </p:cNvPicPr>
          <p:nvPr/>
        </p:nvPicPr>
        <p:blipFill>
          <a:blip r:embed="rId2"/>
          <a:stretch>
            <a:fillRect/>
          </a:stretch>
        </p:blipFill>
        <p:spPr>
          <a:xfrm rot="180000">
            <a:off x="4326662" y="261337"/>
            <a:ext cx="2212478" cy="2918522"/>
          </a:xfrm>
          <a:prstGeom prst="rect">
            <a:avLst/>
          </a:prstGeom>
        </p:spPr>
      </p:pic>
      <p:pic>
        <p:nvPicPr>
          <p:cNvPr id="2" name="Image 2" descr="Une image contenant ciel, extérieur, personne, herbe&#10;&#10;Description générée automatiquement">
            <a:extLst>
              <a:ext uri="{FF2B5EF4-FFF2-40B4-BE49-F238E27FC236}">
                <a16:creationId xmlns:a16="http://schemas.microsoft.com/office/drawing/2014/main" id="{34291884-9F60-D832-F55E-62C296FC16D0}"/>
              </a:ext>
            </a:extLst>
          </p:cNvPr>
          <p:cNvPicPr>
            <a:picLocks noChangeAspect="1"/>
          </p:cNvPicPr>
          <p:nvPr/>
        </p:nvPicPr>
        <p:blipFill rotWithShape="1">
          <a:blip r:embed="rId3"/>
          <a:srcRect t="1085" r="19305" b="-8163"/>
          <a:stretch/>
        </p:blipFill>
        <p:spPr>
          <a:xfrm>
            <a:off x="1963452" y="4060942"/>
            <a:ext cx="2745083" cy="2751377"/>
          </a:xfrm>
          <a:prstGeom prst="rect">
            <a:avLst/>
          </a:prstGeom>
        </p:spPr>
      </p:pic>
      <p:pic>
        <p:nvPicPr>
          <p:cNvPr id="3" name="Image 5" descr="Une image contenant personne, intérieur, bébé&#10;&#10;Description générée automatiquement">
            <a:extLst>
              <a:ext uri="{FF2B5EF4-FFF2-40B4-BE49-F238E27FC236}">
                <a16:creationId xmlns:a16="http://schemas.microsoft.com/office/drawing/2014/main" id="{69927CD5-55E9-23FD-077F-D6EB875F0296}"/>
              </a:ext>
            </a:extLst>
          </p:cNvPr>
          <p:cNvPicPr>
            <a:picLocks noChangeAspect="1"/>
          </p:cNvPicPr>
          <p:nvPr/>
        </p:nvPicPr>
        <p:blipFill rotWithShape="1">
          <a:blip r:embed="rId4"/>
          <a:srcRect l="2527" t="-283" r="20472" b="30890"/>
          <a:stretch/>
        </p:blipFill>
        <p:spPr>
          <a:xfrm rot="5400000">
            <a:off x="6376149" y="953432"/>
            <a:ext cx="4067223" cy="2766218"/>
          </a:xfrm>
          <a:prstGeom prst="rect">
            <a:avLst/>
          </a:prstGeom>
        </p:spPr>
      </p:pic>
      <p:pic>
        <p:nvPicPr>
          <p:cNvPr id="7" name="Image 8" descr="Une image contenant personne, mur&#10;&#10;Description générée automatiquement">
            <a:extLst>
              <a:ext uri="{FF2B5EF4-FFF2-40B4-BE49-F238E27FC236}">
                <a16:creationId xmlns:a16="http://schemas.microsoft.com/office/drawing/2014/main" id="{93EB772C-BAB3-BA21-5CC4-8E2CAD2BE0A0}"/>
              </a:ext>
            </a:extLst>
          </p:cNvPr>
          <p:cNvPicPr>
            <a:picLocks noChangeAspect="1"/>
          </p:cNvPicPr>
          <p:nvPr/>
        </p:nvPicPr>
        <p:blipFill>
          <a:blip r:embed="rId5"/>
          <a:stretch>
            <a:fillRect/>
          </a:stretch>
        </p:blipFill>
        <p:spPr>
          <a:xfrm rot="300000">
            <a:off x="9801591" y="-186311"/>
            <a:ext cx="2369389" cy="3168770"/>
          </a:xfrm>
          <a:prstGeom prst="rect">
            <a:avLst/>
          </a:prstGeom>
        </p:spPr>
      </p:pic>
      <p:pic>
        <p:nvPicPr>
          <p:cNvPr id="5" name="Image 6" descr="Une image contenant texte, personne, livre, intérieur&#10;&#10;Description générée automatiquement">
            <a:extLst>
              <a:ext uri="{FF2B5EF4-FFF2-40B4-BE49-F238E27FC236}">
                <a16:creationId xmlns:a16="http://schemas.microsoft.com/office/drawing/2014/main" id="{8969ED51-5FDB-3F75-91D2-A23B42F2BADA}"/>
              </a:ext>
            </a:extLst>
          </p:cNvPr>
          <p:cNvPicPr>
            <a:picLocks noChangeAspect="1"/>
          </p:cNvPicPr>
          <p:nvPr/>
        </p:nvPicPr>
        <p:blipFill>
          <a:blip r:embed="rId6"/>
          <a:stretch>
            <a:fillRect/>
          </a:stretch>
        </p:blipFill>
        <p:spPr>
          <a:xfrm rot="21480000">
            <a:off x="5139377" y="3031113"/>
            <a:ext cx="2699079" cy="3599597"/>
          </a:xfrm>
          <a:prstGeom prst="rect">
            <a:avLst/>
          </a:prstGeom>
        </p:spPr>
      </p:pic>
      <p:pic>
        <p:nvPicPr>
          <p:cNvPr id="11" name="Image 11" descr="Une image contenant personne, extérieur, bâtiment&#10;&#10;Description générée automatiquement">
            <a:extLst>
              <a:ext uri="{FF2B5EF4-FFF2-40B4-BE49-F238E27FC236}">
                <a16:creationId xmlns:a16="http://schemas.microsoft.com/office/drawing/2014/main" id="{0EE7F83A-5352-AC2C-F37C-CE816C1D4542}"/>
              </a:ext>
            </a:extLst>
          </p:cNvPr>
          <p:cNvPicPr>
            <a:picLocks noChangeAspect="1"/>
          </p:cNvPicPr>
          <p:nvPr/>
        </p:nvPicPr>
        <p:blipFill>
          <a:blip r:embed="rId7"/>
          <a:stretch>
            <a:fillRect/>
          </a:stretch>
        </p:blipFill>
        <p:spPr>
          <a:xfrm rot="-240000">
            <a:off x="972901" y="36291"/>
            <a:ext cx="2915728" cy="3887637"/>
          </a:xfrm>
          <a:prstGeom prst="rect">
            <a:avLst/>
          </a:prstGeom>
        </p:spPr>
      </p:pic>
      <p:pic>
        <p:nvPicPr>
          <p:cNvPr id="4" name="Image 4" descr="Une image contenant personne, intérieur&#10;&#10;Description générée automatiquement">
            <a:extLst>
              <a:ext uri="{FF2B5EF4-FFF2-40B4-BE49-F238E27FC236}">
                <a16:creationId xmlns:a16="http://schemas.microsoft.com/office/drawing/2014/main" id="{AE1955C1-0E65-77D6-E4D5-2C21CC6BCCF1}"/>
              </a:ext>
            </a:extLst>
          </p:cNvPr>
          <p:cNvPicPr>
            <a:picLocks noChangeAspect="1"/>
          </p:cNvPicPr>
          <p:nvPr/>
        </p:nvPicPr>
        <p:blipFill>
          <a:blip r:embed="rId8"/>
          <a:stretch>
            <a:fillRect/>
          </a:stretch>
        </p:blipFill>
        <p:spPr>
          <a:xfrm rot="540000">
            <a:off x="9008851" y="3174273"/>
            <a:ext cx="2743200" cy="3657600"/>
          </a:xfrm>
          <a:prstGeom prst="rect">
            <a:avLst/>
          </a:prstGeom>
        </p:spPr>
      </p:pic>
    </p:spTree>
    <p:extLst>
      <p:ext uri="{BB962C8B-B14F-4D97-AF65-F5344CB8AC3E}">
        <p14:creationId xmlns:p14="http://schemas.microsoft.com/office/powerpoint/2010/main" val="357060289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36340" y="704914"/>
            <a:ext cx="7892388" cy="830997"/>
          </a:xfrm>
          <a:prstGeom prst="rect">
            <a:avLst/>
          </a:prstGeom>
          <a:solidFill>
            <a:srgbClr val="EF8D0D"/>
          </a:solidFill>
        </p:spPr>
        <p:txBody>
          <a:bodyPr wrap="square" lIns="91440" tIns="45720" rIns="91440" bIns="45720" rtlCol="0" anchor="t">
            <a:spAutoFit/>
          </a:bodyPr>
          <a:lstStyle>
            <a:defPPr>
              <a:defRPr lang="en-US"/>
            </a:defPPr>
            <a:lvl1pPr algn="ctr">
              <a:defRPr sz="4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stStyle>
          <a:p>
            <a:r>
              <a:rPr lang="fr-FR"/>
              <a:t>Effectifs</a:t>
            </a:r>
          </a:p>
        </p:txBody>
      </p:sp>
      <p:sp>
        <p:nvSpPr>
          <p:cNvPr id="4" name="ZoneTexte 3">
            <a:extLst>
              <a:ext uri="{FF2B5EF4-FFF2-40B4-BE49-F238E27FC236}">
                <a16:creationId xmlns:a16="http://schemas.microsoft.com/office/drawing/2014/main" id="{FE13B5F6-5F71-13D0-53F8-2E2FA489D4C3}"/>
              </a:ext>
            </a:extLst>
          </p:cNvPr>
          <p:cNvSpPr txBox="1"/>
          <p:nvPr/>
        </p:nvSpPr>
        <p:spPr>
          <a:xfrm>
            <a:off x="2952433" y="2254990"/>
            <a:ext cx="6648259" cy="3046988"/>
          </a:xfrm>
          <a:prstGeom prst="rect">
            <a:avLst/>
          </a:prstGeom>
          <a:noFill/>
          <a:ln>
            <a:solidFill>
              <a:srgbClr val="002060"/>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fr-FR" sz="9600" b="1">
                <a:solidFill>
                  <a:srgbClr val="002060"/>
                </a:solidFill>
                <a:latin typeface="Arial"/>
                <a:ea typeface="Segoe UI"/>
                <a:cs typeface="Segoe UI"/>
              </a:rPr>
              <a:t>CIF 52 : 55</a:t>
            </a:r>
            <a:endParaRPr lang="en-US" sz="9600">
              <a:solidFill>
                <a:srgbClr val="FFFFFF"/>
              </a:solidFill>
              <a:latin typeface="Arial"/>
              <a:ea typeface="Segoe UI"/>
              <a:cs typeface="Segoe UI"/>
            </a:endParaRPr>
          </a:p>
          <a:p>
            <a:pPr rtl="0"/>
            <a:r>
              <a:rPr lang="en-US" sz="9600">
                <a:solidFill>
                  <a:srgbClr val="FFFFFF"/>
                </a:solidFill>
                <a:latin typeface="Arial"/>
                <a:ea typeface="Segoe UI"/>
                <a:cs typeface="Segoe UI"/>
              </a:rPr>
              <a:t>​</a:t>
            </a:r>
            <a:endParaRPr lang="fr-FR" sz="9600">
              <a:ea typeface="+mn-lt"/>
              <a:cs typeface="+mn-lt"/>
            </a:endParaRPr>
          </a:p>
        </p:txBody>
      </p:sp>
      <p:pic>
        <p:nvPicPr>
          <p:cNvPr id="5" name="Image 5" descr="Une image contenant texte&#10;&#10;Description générée automatiquement">
            <a:extLst>
              <a:ext uri="{FF2B5EF4-FFF2-40B4-BE49-F238E27FC236}">
                <a16:creationId xmlns:a16="http://schemas.microsoft.com/office/drawing/2014/main" id="{C57B5618-FC20-AB1A-F395-CB1A6C742D53}"/>
              </a:ext>
            </a:extLst>
          </p:cNvPr>
          <p:cNvPicPr>
            <a:picLocks noChangeAspect="1"/>
          </p:cNvPicPr>
          <p:nvPr/>
        </p:nvPicPr>
        <p:blipFill>
          <a:blip r:embed="rId3"/>
          <a:stretch>
            <a:fillRect/>
          </a:stretch>
        </p:blipFill>
        <p:spPr>
          <a:xfrm>
            <a:off x="376507" y="1897902"/>
            <a:ext cx="2381250" cy="2314575"/>
          </a:xfrm>
          <a:prstGeom prst="rect">
            <a:avLst/>
          </a:prstGeom>
        </p:spPr>
      </p:pic>
    </p:spTree>
    <p:extLst>
      <p:ext uri="{BB962C8B-B14F-4D97-AF65-F5344CB8AC3E}">
        <p14:creationId xmlns:p14="http://schemas.microsoft.com/office/powerpoint/2010/main" val="656423519"/>
      </p:ext>
    </p:extLst>
  </p:cSld>
  <p:clrMapOvr>
    <a:overrideClrMapping bg1="dk1" tx1="lt1" bg2="dk2" tx2="lt2" accent1="accent1" accent2="accent2" accent3="accent3" accent4="accent4" accent5="accent5" accent6="accent6" hlink="hlink" folHlink="folHlink"/>
  </p:clrMapOvr>
  <p:transition spd="slow">
    <p:push dir="u"/>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themeOverride>
</file>

<file path=ppt/theme/themeOverride2.xml><?xml version="1.0" encoding="utf-8"?>
<a:themeOverride xmlns:a="http://schemas.openxmlformats.org/drawingml/2006/main">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themeOverride>
</file>

<file path=ppt/theme/themeOverride3.xml><?xml version="1.0" encoding="utf-8"?>
<a:themeOverride xmlns:a="http://schemas.openxmlformats.org/drawingml/2006/main">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themeOverride>
</file>

<file path=ppt/theme/themeOverride4.xml><?xml version="1.0" encoding="utf-8"?>
<a:themeOverride xmlns:a="http://schemas.openxmlformats.org/drawingml/2006/main">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themeOverride>
</file>

<file path=ppt/theme/themeOverride5.xml><?xml version="1.0" encoding="utf-8"?>
<a:themeOverride xmlns:a="http://schemas.openxmlformats.org/drawingml/2006/main">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themeOverride>
</file>

<file path=ppt/theme/themeOverride6.xml><?xml version="1.0" encoding="utf-8"?>
<a:themeOverride xmlns:a="http://schemas.openxmlformats.org/drawingml/2006/main">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themeOverride>
</file>

<file path=ppt/theme/themeOverride7.xml><?xml version="1.0" encoding="utf-8"?>
<a:themeOverride xmlns:a="http://schemas.openxmlformats.org/drawingml/2006/main">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themeOverride>
</file>

<file path=ppt/theme/themeOverride8.xml><?xml version="1.0" encoding="utf-8"?>
<a:themeOverride xmlns:a="http://schemas.openxmlformats.org/drawingml/2006/main">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themeOverride>
</file>

<file path=ppt/theme/themeOverride9.xml><?xml version="1.0" encoding="utf-8"?>
<a:themeOverride xmlns:a="http://schemas.openxmlformats.org/drawingml/2006/main">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themeOverride>
</file>

<file path=docProps/app.xml><?xml version="1.0" encoding="utf-8"?>
<Properties xmlns="http://schemas.openxmlformats.org/officeDocument/2006/extended-properties" xmlns:vt="http://schemas.openxmlformats.org/officeDocument/2006/docPropsVTypes">
  <Template/>
  <TotalTime>1</TotalTime>
  <Words>429</Words>
  <Application>Microsoft Macintosh PowerPoint</Application>
  <PresentationFormat>Grand écran</PresentationFormat>
  <Paragraphs>94</Paragraphs>
  <Slides>28</Slides>
  <Notes>2</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28</vt:i4>
      </vt:variant>
    </vt:vector>
  </HeadingPairs>
  <TitlesOfParts>
    <vt:vector size="34" baseType="lpstr">
      <vt:lpstr>Arial</vt:lpstr>
      <vt:lpstr>Calibri</vt:lpstr>
      <vt:lpstr>MS Shell Dlg 2</vt:lpstr>
      <vt:lpstr>Wingdings</vt:lpstr>
      <vt:lpstr>Wingdings 3</vt:lpstr>
      <vt:lpstr>Madison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Marie Vx</dc:creator>
  <cp:lastModifiedBy>Aude Ragozin</cp:lastModifiedBy>
  <cp:revision>8</cp:revision>
  <dcterms:created xsi:type="dcterms:W3CDTF">2020-10-11T17:59:05Z</dcterms:created>
  <dcterms:modified xsi:type="dcterms:W3CDTF">2022-10-03T11:43:51Z</dcterms:modified>
</cp:coreProperties>
</file>