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AAFEB-1621-E517-104B-3CA0F779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0F1340-BBF6-4D96-CC25-4765A7EF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686F-DC07-44A7-BCD5-E8F024DC2AD4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863433-878D-B018-5DD2-72AC3B77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E7342B-CFE1-E6D8-20F0-41A59BD1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33D0-FBEF-4AFD-9524-64D9D59F01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24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5F5B67-D4F7-4159-95C8-DE88A4BA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728ED-4B05-6877-B34C-0521351D8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4F8EBC-6EF0-51D0-5E65-0A4DC9E3B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686F-DC07-44A7-BCD5-E8F024DC2AD4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8C45EA-194B-E7F3-D831-D9ADF3E1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59DE9C-B131-9F21-0C82-9C7561E2B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533D0-FBEF-4AFD-9524-64D9D59F01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4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FF3E900-12B5-60C1-5815-01AD5BD5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9F2A8D-AE9A-63FA-C723-7CF39625AB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3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5D750239-5955-B683-5E1F-D66902C9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8B0B4B-8E7D-C131-6BC6-EB49D9D5AD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BADC8A7B-0280-BF9A-9569-05BB993D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2E8912-298C-408D-CEAB-D7D318880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E3B464A-3447-01EE-4AB7-8FA9E3EC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C2A2A9-BC8F-76A2-99ED-BB544F5D33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35B8E4C-9799-5C4B-3F1B-34562C87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6964FE-2F34-DC0C-AF89-893CDE45D4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5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D9B6D7A2-31D8-7C15-1174-99B8108D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F51108-59DA-B91F-3C24-D9BDEEC07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6DA405A8-1EDA-A033-D9B3-004424ED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D3041A-EAA1-0B1B-6954-ADEA95015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C66A1484-1677-D294-2DC4-750223E4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1789E4-76B2-D4BA-8FFC-ED95800FC0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83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8E61B9F2-31F2-CC34-857C-15CE826F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B166BC-438A-F696-25FA-A6EAA169DA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BB4B79F-7E3B-C1A4-E1DC-C2BDD359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D180A8-E1C3-5394-5DED-7EC5BBBBC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6FF1F2E-9E1C-CD48-4011-EEA0FAC8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126B19-9AD3-4B6F-63AA-9AA513F10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6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DD4F1D08-1141-6B5C-EC41-1BBAD0AD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924F7E-7FD9-CC5C-BD0D-19E2E558B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2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6869AA2-AD97-4C69-798B-E26C0A14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3E3B76-57F8-C360-056B-DB8D4B6464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F5211680-8091-B61D-FF3E-9D3AC542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539AA-45FF-5C6B-3719-59CD5C54D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FCE3D348-8934-780F-7B4F-558D3E184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A0BE6A-4CA5-7492-BC0D-50A9DA39F1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61BACED1-8BC0-A4FB-55FF-69896120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5C9D36-B69E-AC53-7ADE-80E4E1FC7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5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7338704-C815-9AF3-5029-B8C36E5E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04FD71-4CB6-D7E3-5D15-B13AAB74B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08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E2CFDBE8-A7CE-E91A-AE7E-ACAB6ECD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150860-64D2-6E5C-FDF6-1ED1EC75C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2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FF4B6D6-6362-7E82-3562-34B4C752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32DD38-DC24-5BEB-2F0F-3FB353316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5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5694E773-12B3-3597-B280-76C92BE3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FE05E6-32E9-9BA7-9F9E-899C87DDD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72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8EA1A2E1-3128-B3E4-7625-0162C427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E05DF9-20C4-9637-30C1-9B70914798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15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6AD9B07-9829-FDB9-F97E-B55036DC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8A49BC-5E6B-E19B-E826-917C90356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8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018674EB-A1FF-ECE0-B009-3CD705D5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A530EC-0862-BC73-197B-2E7F0F6FD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1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796021F-C463-BA94-E0F8-C24252B8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4D91B5-7A75-BB40-7C15-D278EEDEFE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1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6BDF717-3FDA-06C9-8520-21009EFD5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43F067-FB01-CC9F-0443-9A466C44BC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68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04D102AC-BAC2-E88D-3903-C691F1BF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88DAFC-FA7F-187E-777D-F5E5693AB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9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5DE35D16-4759-167F-2019-93512D3D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50D2D1-9D11-E055-C1A5-D40192314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7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86503863-8A20-202A-480D-7540D9E9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DB02F8-63B6-9560-D83C-AC95548474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0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4C70DE3E-DF66-C96D-602A-45B9AA38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2F4211-5933-CF69-A952-1C9F84582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51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5B5B067-3D43-506D-2FC0-E4308B8C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1D90BA-EFD0-B3AB-B5D9-E7A5DADC52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3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F703D945-0BBE-74B5-2D89-68A9EE36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1663A5-82A1-27BA-6122-7007BE291C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ECCFA43C-4242-041C-7F80-C90EA927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0854F2-97C7-9EB9-8BC0-2FC645F82E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65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8A7C210C-102F-9CF4-E77F-D8272E89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135895-5146-72C8-395E-B4FE2ABEE4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9C1C2EB-487E-A09E-6A3B-D070DD1E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5511D-6C20-6DE0-09D2-3FA445352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6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93FCE90-26A2-22F0-99CD-5FE624D1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687E26-171B-B537-F72B-BAE45B542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4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F9D4F7EB-29E8-3DC8-FF9A-420E6BA2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3E26B2-3590-B66D-75C3-CE50310CD1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6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D03A51F-D0D8-BA4D-5067-B4F4A5DE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A953B3-5DB6-33BE-45C0-25CA2CDFD6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07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E5145B4C-E9DB-116F-A0FC-9DEE6A5AD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7F3ABE-A91E-7939-7CC0-0B3F0EB14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4F89270F-497C-A745-DE3A-78C291D1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8CFB3F-6E1E-AEE7-4A34-3EAED4B0A2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3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0F9409E-2B1C-AE64-C6E8-71F9FB8F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C8816E-1D9B-FC60-0ADD-F6BC3DEE83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C4C0F0F-00D2-5F72-5580-EF3018B3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7385C4-5245-1273-2D8F-0D41E566A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00AA285E-EE33-92C4-CEE8-64CF840F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F4D1F1-3AF6-8374-8271-8822CD38D2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8402F22-9CF3-5083-D314-8B4BF672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5F845F-9953-AA43-6D8E-1114AC397F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3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38DBC39F-064A-F740-070E-4B20552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902D0B-4B14-08F1-AB26-B6A0640528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9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AB28759-98F6-149F-03C5-2EEE150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9045E7-621A-7CBA-E7C1-06F3054AC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66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Secrétariat LE CIF</dc:creator>
  <cp:lastModifiedBy>Secrétariat LE CIF</cp:lastModifiedBy>
  <cp:revision>1</cp:revision>
  <dcterms:created xsi:type="dcterms:W3CDTF">2022-12-15T10:31:23Z</dcterms:created>
  <dcterms:modified xsi:type="dcterms:W3CDTF">2022-12-15T10:31:23Z</dcterms:modified>
</cp:coreProperties>
</file>