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80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268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D54D5F-6CB0-4909-8A83-8C0AE0C0BADA}" type="datetimeFigureOut">
              <a:rPr lang="fr-FR" smtClean="0"/>
              <a:pPr/>
              <a:t>09/01/2015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5AB02-4817-4176-8DA8-57650FC785A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74169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7AB1-325D-4D93-919C-7027E9243AB0}" type="datetimeFigureOut">
              <a:rPr lang="fr-FR" smtClean="0"/>
              <a:pPr/>
              <a:t>09/01/2015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7073-C3C9-40BF-BE37-1AB067E7C6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39967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7AB1-325D-4D93-919C-7027E9243AB0}" type="datetimeFigureOut">
              <a:rPr lang="fr-FR" smtClean="0"/>
              <a:pPr/>
              <a:t>09/01/2015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7073-C3C9-40BF-BE37-1AB067E7C6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9085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7AB1-325D-4D93-919C-7027E9243AB0}" type="datetimeFigureOut">
              <a:rPr lang="fr-FR" smtClean="0"/>
              <a:pPr/>
              <a:t>09/01/2015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7073-C3C9-40BF-BE37-1AB067E7C6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56958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7AB1-325D-4D93-919C-7027E9243AB0}" type="datetimeFigureOut">
              <a:rPr lang="fr-FR" smtClean="0"/>
              <a:pPr/>
              <a:t>09/01/2015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7073-C3C9-40BF-BE37-1AB067E7C6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28649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7AB1-325D-4D93-919C-7027E9243AB0}" type="datetimeFigureOut">
              <a:rPr lang="fr-FR" smtClean="0"/>
              <a:pPr/>
              <a:t>09/01/2015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7073-C3C9-40BF-BE37-1AB067E7C6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89117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7AB1-325D-4D93-919C-7027E9243AB0}" type="datetimeFigureOut">
              <a:rPr lang="fr-FR" smtClean="0"/>
              <a:pPr/>
              <a:t>09/01/2015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7073-C3C9-40BF-BE37-1AB067E7C6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0228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7AB1-325D-4D93-919C-7027E9243AB0}" type="datetimeFigureOut">
              <a:rPr lang="fr-FR" smtClean="0"/>
              <a:pPr/>
              <a:t>09/01/2015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7073-C3C9-40BF-BE37-1AB067E7C6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105148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7AB1-325D-4D93-919C-7027E9243AB0}" type="datetimeFigureOut">
              <a:rPr lang="fr-FR" smtClean="0"/>
              <a:pPr/>
              <a:t>09/01/2015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7073-C3C9-40BF-BE37-1AB067E7C6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97535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7AB1-325D-4D93-919C-7027E9243AB0}" type="datetimeFigureOut">
              <a:rPr lang="fr-FR" smtClean="0"/>
              <a:pPr/>
              <a:t>09/01/2015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7073-C3C9-40BF-BE37-1AB067E7C6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91108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7AB1-325D-4D93-919C-7027E9243AB0}" type="datetimeFigureOut">
              <a:rPr lang="fr-FR" smtClean="0"/>
              <a:pPr/>
              <a:t>09/01/2015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7073-C3C9-40BF-BE37-1AB067E7C6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66402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7AB1-325D-4D93-919C-7027E9243AB0}" type="datetimeFigureOut">
              <a:rPr lang="fr-FR" smtClean="0"/>
              <a:pPr/>
              <a:t>09/01/2015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7073-C3C9-40BF-BE37-1AB067E7C6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65537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97AB1-325D-4D93-919C-7027E9243AB0}" type="datetimeFigureOut">
              <a:rPr lang="fr-FR" smtClean="0"/>
              <a:pPr/>
              <a:t>09/01/2015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C7073-C3C9-40BF-BE37-1AB067E7C6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35175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ertrand\Documents\JOCELYNE\ZURBARAN\091311-fin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05452" y="116629"/>
            <a:ext cx="4680520" cy="6644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6496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Quelle beauté du Christ  en croix ?  Lecture d’un tableau de Zurbaran</dc:title>
  <dc:creator>PICARD Bertrand</dc:creator>
  <cp:lastModifiedBy>Jocelyne</cp:lastModifiedBy>
  <cp:revision>30</cp:revision>
  <dcterms:created xsi:type="dcterms:W3CDTF">2012-01-12T22:21:48Z</dcterms:created>
  <dcterms:modified xsi:type="dcterms:W3CDTF">2015-01-09T19:27:01Z</dcterms:modified>
</cp:coreProperties>
</file>