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7"/>
  </p:notesMasterIdLst>
  <p:handoutMasterIdLst>
    <p:handoutMasterId r:id="rId48"/>
  </p:handoutMasterIdLst>
  <p:sldIdLst>
    <p:sldId id="256" r:id="rId2"/>
    <p:sldId id="257" r:id="rId3"/>
    <p:sldId id="258" r:id="rId4"/>
    <p:sldId id="296" r:id="rId5"/>
    <p:sldId id="259" r:id="rId6"/>
    <p:sldId id="260" r:id="rId7"/>
    <p:sldId id="299" r:id="rId8"/>
    <p:sldId id="261" r:id="rId9"/>
    <p:sldId id="262" r:id="rId10"/>
    <p:sldId id="300" r:id="rId11"/>
    <p:sldId id="263" r:id="rId12"/>
    <p:sldId id="264" r:id="rId13"/>
    <p:sldId id="265" r:id="rId14"/>
    <p:sldId id="266" r:id="rId15"/>
    <p:sldId id="267" r:id="rId16"/>
    <p:sldId id="268" r:id="rId17"/>
    <p:sldId id="269" r:id="rId18"/>
    <p:sldId id="270" r:id="rId19"/>
    <p:sldId id="271" r:id="rId20"/>
    <p:sldId id="272" r:id="rId21"/>
    <p:sldId id="273" r:id="rId22"/>
    <p:sldId id="274" r:id="rId23"/>
    <p:sldId id="292" r:id="rId24"/>
    <p:sldId id="275" r:id="rId25"/>
    <p:sldId id="276" r:id="rId26"/>
    <p:sldId id="277" r:id="rId27"/>
    <p:sldId id="278" r:id="rId28"/>
    <p:sldId id="295" r:id="rId29"/>
    <p:sldId id="302" r:id="rId30"/>
    <p:sldId id="280" r:id="rId31"/>
    <p:sldId id="301" r:id="rId32"/>
    <p:sldId id="282" r:id="rId33"/>
    <p:sldId id="281" r:id="rId34"/>
    <p:sldId id="283" r:id="rId35"/>
    <p:sldId id="298" r:id="rId36"/>
    <p:sldId id="293" r:id="rId37"/>
    <p:sldId id="279" r:id="rId38"/>
    <p:sldId id="284" r:id="rId39"/>
    <p:sldId id="285" r:id="rId40"/>
    <p:sldId id="286" r:id="rId41"/>
    <p:sldId id="287" r:id="rId42"/>
    <p:sldId id="288" r:id="rId43"/>
    <p:sldId id="289" r:id="rId44"/>
    <p:sldId id="290" r:id="rId45"/>
    <p:sldId id="291" r:id="rId46"/>
  </p:sldIdLst>
  <p:sldSz cx="9144000" cy="6858000"/>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68" d="100"/>
          <a:sy n="68" d="100"/>
        </p:scale>
        <p:origin x="893" y="67"/>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notesMaster" Target="notesMasters/notesMaster1.xml"/><Relationship Id="rId50"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handoutMaster" Target="handoutMasters/handoutMaster1.xml"/><Relationship Id="rId8" Type="http://schemas.openxmlformats.org/officeDocument/2006/relationships/slide" Target="slides/slide7.xml"/><Relationship Id="rId51" Type="http://schemas.openxmlformats.org/officeDocument/2006/relationships/theme" Target="theme/theme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Espace réservé de l'en-tête 1">
            <a:extLst>
              <a:ext uri="{FF2B5EF4-FFF2-40B4-BE49-F238E27FC236}">
                <a16:creationId xmlns:a16="http://schemas.microsoft.com/office/drawing/2014/main" id="{D3F81A9A-B538-CA9E-4465-0A0068F1A5E7}"/>
              </a:ext>
            </a:extLst>
          </p:cNvPr>
          <p:cNvSpPr txBox="1">
            <a:spLocks noGrp="1"/>
          </p:cNvSpPr>
          <p:nvPr>
            <p:ph type="hdr" sz="quarter"/>
          </p:nvPr>
        </p:nvSpPr>
        <p:spPr>
          <a:xfrm>
            <a:off x="0" y="0"/>
            <a:ext cx="2975759" cy="456843"/>
          </a:xfrm>
          <a:prstGeom prst="rect">
            <a:avLst/>
          </a:prstGeom>
          <a:noFill/>
          <a:ln>
            <a:noFill/>
          </a:ln>
        </p:spPr>
        <p:txBody>
          <a:bodyPr vert="horz" wrap="none" lIns="90004" tIns="44997" rIns="90004" bIns="44997" anchor="t" anchorCtr="0" compatLnSpc="1">
            <a:noAutofit/>
          </a:bodyPr>
          <a:lstStyle/>
          <a:p>
            <a:pPr marL="0" marR="0" lvl="0" indent="0" algn="l" defTabSz="914400" rtl="0" fontAlgn="auto" hangingPunct="0">
              <a:lnSpc>
                <a:spcPct val="100000"/>
              </a:lnSpc>
              <a:spcBef>
                <a:spcPts val="0"/>
              </a:spcBef>
              <a:spcAft>
                <a:spcPts val="0"/>
              </a:spcAft>
              <a:buNone/>
              <a:tabLst>
                <a:tab pos="0" algn="l"/>
                <a:tab pos="448915" algn="l"/>
                <a:tab pos="898196" algn="l"/>
                <a:tab pos="1347478" algn="l"/>
                <a:tab pos="1796759" algn="l"/>
                <a:tab pos="2246040" algn="l"/>
                <a:tab pos="2695322" algn="l"/>
                <a:tab pos="3144603" algn="l"/>
                <a:tab pos="3593875" algn="l"/>
                <a:tab pos="4043156" algn="l"/>
                <a:tab pos="4492438" algn="l"/>
                <a:tab pos="4941719" algn="l"/>
                <a:tab pos="5391000" algn="l"/>
                <a:tab pos="5840281" algn="l"/>
                <a:tab pos="6289563" algn="l"/>
                <a:tab pos="6738844" algn="l"/>
                <a:tab pos="7188116" algn="l"/>
                <a:tab pos="7637397" algn="l"/>
                <a:tab pos="8086679" algn="l"/>
                <a:tab pos="8535960" algn="l"/>
                <a:tab pos="8985241" algn="l"/>
              </a:tabLst>
              <a:defRPr sz="1400" b="0" i="0" u="none" strike="noStrike" kern="0" cap="none" spc="0" baseline="0">
                <a:solidFill>
                  <a:srgbClr val="000000"/>
                </a:solidFill>
                <a:uFillTx/>
              </a:defRPr>
            </a:pPr>
            <a:endParaRPr lang="fr-FR" sz="1400" b="0" i="0" u="none" strike="noStrike" kern="1200" cap="none" spc="0" baseline="0">
              <a:solidFill>
                <a:srgbClr val="FFFFFF"/>
              </a:solidFill>
              <a:uFillTx/>
              <a:latin typeface="Times New Roman" pitchFamily="18"/>
              <a:ea typeface="Times New Roman" pitchFamily="18"/>
              <a:cs typeface="Times New Roman" pitchFamily="18"/>
            </a:endParaRPr>
          </a:p>
        </p:txBody>
      </p:sp>
      <p:sp>
        <p:nvSpPr>
          <p:cNvPr id="3" name="Espace réservé de la date 2">
            <a:extLst>
              <a:ext uri="{FF2B5EF4-FFF2-40B4-BE49-F238E27FC236}">
                <a16:creationId xmlns:a16="http://schemas.microsoft.com/office/drawing/2014/main" id="{655A3589-B0DE-7A74-0B69-2114B35363D6}"/>
              </a:ext>
            </a:extLst>
          </p:cNvPr>
          <p:cNvSpPr txBox="1">
            <a:spLocks noGrp="1"/>
          </p:cNvSpPr>
          <p:nvPr>
            <p:ph type="dt" sz="quarter" idx="1"/>
          </p:nvPr>
        </p:nvSpPr>
        <p:spPr>
          <a:xfrm>
            <a:off x="3881884" y="0"/>
            <a:ext cx="2975759" cy="456843"/>
          </a:xfrm>
          <a:prstGeom prst="rect">
            <a:avLst/>
          </a:prstGeom>
          <a:noFill/>
          <a:ln>
            <a:noFill/>
          </a:ln>
        </p:spPr>
        <p:txBody>
          <a:bodyPr vert="horz" wrap="none" lIns="90004" tIns="44997" rIns="90004" bIns="44997" anchor="t" anchorCtr="0" compatLnSpc="1">
            <a:noAutofit/>
          </a:bodyPr>
          <a:lstStyle/>
          <a:p>
            <a:pPr marL="0" marR="0" lvl="0" indent="0" algn="r" defTabSz="914400" rtl="0" fontAlgn="auto" hangingPunct="0">
              <a:lnSpc>
                <a:spcPct val="100000"/>
              </a:lnSpc>
              <a:spcBef>
                <a:spcPts val="0"/>
              </a:spcBef>
              <a:spcAft>
                <a:spcPts val="0"/>
              </a:spcAft>
              <a:buNone/>
              <a:tabLst>
                <a:tab pos="0" algn="l"/>
                <a:tab pos="448915" algn="l"/>
                <a:tab pos="898196" algn="l"/>
                <a:tab pos="1347478" algn="l"/>
                <a:tab pos="1796759" algn="l"/>
                <a:tab pos="2246040" algn="l"/>
                <a:tab pos="2695322" algn="l"/>
                <a:tab pos="3144603" algn="l"/>
                <a:tab pos="3593875" algn="l"/>
                <a:tab pos="4043156" algn="l"/>
                <a:tab pos="4492438" algn="l"/>
                <a:tab pos="4941719" algn="l"/>
                <a:tab pos="5391000" algn="l"/>
                <a:tab pos="5840281" algn="l"/>
                <a:tab pos="6289563" algn="l"/>
                <a:tab pos="6738844" algn="l"/>
                <a:tab pos="7188116" algn="l"/>
                <a:tab pos="7637397" algn="l"/>
                <a:tab pos="8086679" algn="l"/>
                <a:tab pos="8535960" algn="l"/>
                <a:tab pos="8985241" algn="l"/>
              </a:tabLst>
              <a:defRPr sz="1400" b="0" i="0" u="none" strike="noStrike" kern="0" cap="none" spc="0" baseline="0">
                <a:solidFill>
                  <a:srgbClr val="000000"/>
                </a:solidFill>
                <a:uFillTx/>
              </a:defRPr>
            </a:pPr>
            <a:endParaRPr lang="fr-FR" sz="1400" b="0" i="0" u="none" strike="noStrike" kern="1200" cap="none" spc="0" baseline="0">
              <a:solidFill>
                <a:srgbClr val="FFFFFF"/>
              </a:solidFill>
              <a:uFillTx/>
              <a:latin typeface="Times New Roman" pitchFamily="18"/>
              <a:ea typeface="Times New Roman" pitchFamily="18"/>
              <a:cs typeface="Times New Roman" pitchFamily="18"/>
            </a:endParaRPr>
          </a:p>
        </p:txBody>
      </p:sp>
      <p:sp>
        <p:nvSpPr>
          <p:cNvPr id="4" name="Espace réservé du pied de page 3">
            <a:extLst>
              <a:ext uri="{FF2B5EF4-FFF2-40B4-BE49-F238E27FC236}">
                <a16:creationId xmlns:a16="http://schemas.microsoft.com/office/drawing/2014/main" id="{46CC73D0-15EC-5D4A-A739-7DD9D17654C5}"/>
              </a:ext>
            </a:extLst>
          </p:cNvPr>
          <p:cNvSpPr txBox="1">
            <a:spLocks noGrp="1"/>
          </p:cNvSpPr>
          <p:nvPr>
            <p:ph type="ftr" sz="quarter" idx="2"/>
          </p:nvPr>
        </p:nvSpPr>
        <p:spPr>
          <a:xfrm>
            <a:off x="0" y="8686800"/>
            <a:ext cx="2975759" cy="456843"/>
          </a:xfrm>
          <a:prstGeom prst="rect">
            <a:avLst/>
          </a:prstGeom>
          <a:noFill/>
          <a:ln>
            <a:noFill/>
          </a:ln>
        </p:spPr>
        <p:txBody>
          <a:bodyPr vert="horz" wrap="none" lIns="90004" tIns="44997" rIns="90004" bIns="44997" anchor="b" anchorCtr="0" compatLnSpc="1">
            <a:noAutofit/>
          </a:bodyPr>
          <a:lstStyle/>
          <a:p>
            <a:pPr marL="0" marR="0" lvl="0" indent="0" algn="l" defTabSz="914400" rtl="0" fontAlgn="auto" hangingPunct="0">
              <a:lnSpc>
                <a:spcPct val="100000"/>
              </a:lnSpc>
              <a:spcBef>
                <a:spcPts val="0"/>
              </a:spcBef>
              <a:spcAft>
                <a:spcPts val="0"/>
              </a:spcAft>
              <a:buNone/>
              <a:tabLst>
                <a:tab pos="0" algn="l"/>
                <a:tab pos="448915" algn="l"/>
                <a:tab pos="898196" algn="l"/>
                <a:tab pos="1347478" algn="l"/>
                <a:tab pos="1796759" algn="l"/>
                <a:tab pos="2246040" algn="l"/>
                <a:tab pos="2695322" algn="l"/>
                <a:tab pos="3144603" algn="l"/>
                <a:tab pos="3593875" algn="l"/>
                <a:tab pos="4043156" algn="l"/>
                <a:tab pos="4492438" algn="l"/>
                <a:tab pos="4941719" algn="l"/>
                <a:tab pos="5391000" algn="l"/>
                <a:tab pos="5840281" algn="l"/>
                <a:tab pos="6289563" algn="l"/>
                <a:tab pos="6738844" algn="l"/>
                <a:tab pos="7188116" algn="l"/>
                <a:tab pos="7637397" algn="l"/>
                <a:tab pos="8086679" algn="l"/>
                <a:tab pos="8535960" algn="l"/>
                <a:tab pos="8985241" algn="l"/>
              </a:tabLst>
              <a:defRPr sz="1400" b="0" i="0" u="none" strike="noStrike" kern="0" cap="none" spc="0" baseline="0">
                <a:solidFill>
                  <a:srgbClr val="000000"/>
                </a:solidFill>
                <a:uFillTx/>
              </a:defRPr>
            </a:pPr>
            <a:endParaRPr lang="fr-FR" sz="1400" b="0" i="0" u="none" strike="noStrike" kern="1200" cap="none" spc="0" baseline="0">
              <a:solidFill>
                <a:srgbClr val="FFFFFF"/>
              </a:solidFill>
              <a:uFillTx/>
              <a:latin typeface="Times New Roman" pitchFamily="18"/>
              <a:ea typeface="Times New Roman" pitchFamily="18"/>
              <a:cs typeface="Times New Roman" pitchFamily="18"/>
            </a:endParaRPr>
          </a:p>
        </p:txBody>
      </p:sp>
      <p:sp>
        <p:nvSpPr>
          <p:cNvPr id="5" name="Espace réservé du numéro de diapositive 4">
            <a:extLst>
              <a:ext uri="{FF2B5EF4-FFF2-40B4-BE49-F238E27FC236}">
                <a16:creationId xmlns:a16="http://schemas.microsoft.com/office/drawing/2014/main" id="{7A86D0C9-9576-EBA4-1CC4-ED9DD9492A60}"/>
              </a:ext>
            </a:extLst>
          </p:cNvPr>
          <p:cNvSpPr txBox="1">
            <a:spLocks noGrp="1"/>
          </p:cNvSpPr>
          <p:nvPr>
            <p:ph type="sldNum" sz="quarter" idx="3"/>
          </p:nvPr>
        </p:nvSpPr>
        <p:spPr>
          <a:xfrm>
            <a:off x="3881884" y="8686800"/>
            <a:ext cx="2975759" cy="456843"/>
          </a:xfrm>
          <a:prstGeom prst="rect">
            <a:avLst/>
          </a:prstGeom>
          <a:noFill/>
          <a:ln>
            <a:noFill/>
          </a:ln>
        </p:spPr>
        <p:txBody>
          <a:bodyPr vert="horz" wrap="none" lIns="90004" tIns="44997" rIns="90004" bIns="44997" anchor="b" anchorCtr="0" compatLnSpc="1">
            <a:noAutofit/>
          </a:bodyPr>
          <a:lstStyle/>
          <a:p>
            <a:pPr marL="0" marR="0" lvl="0" indent="0" algn="r" defTabSz="914400" rtl="0" fontAlgn="auto" hangingPunct="0">
              <a:lnSpc>
                <a:spcPct val="100000"/>
              </a:lnSpc>
              <a:spcBef>
                <a:spcPts val="0"/>
              </a:spcBef>
              <a:spcAft>
                <a:spcPts val="0"/>
              </a:spcAft>
              <a:buNone/>
              <a:tabLst>
                <a:tab pos="0" algn="l"/>
                <a:tab pos="448915" algn="l"/>
                <a:tab pos="898196" algn="l"/>
                <a:tab pos="1347478" algn="l"/>
                <a:tab pos="1796759" algn="l"/>
                <a:tab pos="2246040" algn="l"/>
                <a:tab pos="2695322" algn="l"/>
                <a:tab pos="3144603" algn="l"/>
                <a:tab pos="3593875" algn="l"/>
                <a:tab pos="4043156" algn="l"/>
                <a:tab pos="4492438" algn="l"/>
                <a:tab pos="4941719" algn="l"/>
                <a:tab pos="5391000" algn="l"/>
                <a:tab pos="5840281" algn="l"/>
                <a:tab pos="6289563" algn="l"/>
                <a:tab pos="6738844" algn="l"/>
                <a:tab pos="7188116" algn="l"/>
                <a:tab pos="7637397" algn="l"/>
                <a:tab pos="8086679" algn="l"/>
                <a:tab pos="8535960" algn="l"/>
                <a:tab pos="8985241" algn="l"/>
              </a:tabLst>
              <a:defRPr sz="1400" b="0" i="0" u="none" strike="noStrike" kern="0" cap="none" spc="0" baseline="0">
                <a:solidFill>
                  <a:srgbClr val="000000"/>
                </a:solidFill>
                <a:uFillTx/>
              </a:defRPr>
            </a:pPr>
            <a:fld id="{127781FA-BB77-41E0-A483-AABEBF5715F2}" type="slidenum">
              <a:t>‹N°›</a:t>
            </a:fld>
            <a:endParaRPr lang="fr-FR" sz="1400" b="0" i="0" u="none" strike="noStrike" kern="1200" cap="none" spc="0" baseline="0">
              <a:solidFill>
                <a:srgbClr val="FFFFFF"/>
              </a:solidFill>
              <a:uFillTx/>
              <a:latin typeface="Times New Roman" pitchFamily="18"/>
              <a:ea typeface="Times New Roman" pitchFamily="18"/>
              <a:cs typeface="Times New Roman" pitchFamily="18"/>
            </a:endParaRPr>
          </a:p>
        </p:txBody>
      </p:sp>
    </p:spTree>
    <p:extLst>
      <p:ext uri="{BB962C8B-B14F-4D97-AF65-F5344CB8AC3E}">
        <p14:creationId xmlns:p14="http://schemas.microsoft.com/office/powerpoint/2010/main" val="425344382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975BDC2E-57CF-9314-4CD9-8C07C41C28B8}"/>
              </a:ext>
            </a:extLst>
          </p:cNvPr>
          <p:cNvSpPr>
            <a:spLocks noMove="1" noResize="1"/>
          </p:cNvSpPr>
          <p:nvPr/>
        </p:nvSpPr>
        <p:spPr>
          <a:xfrm>
            <a:off x="0" y="0"/>
            <a:ext cx="6858000" cy="9144000"/>
          </a:xfrm>
          <a:prstGeom prst="rect">
            <a:avLst/>
          </a:prstGeom>
          <a:solidFill>
            <a:srgbClr val="FFFFFF"/>
          </a:solidFill>
          <a:ln cap="flat">
            <a:noFill/>
            <a:prstDash val="solid"/>
          </a:ln>
        </p:spPr>
        <p:txBody>
          <a:bodyPr vert="horz" wrap="none" lIns="90004" tIns="44997" rIns="90004" bIns="44997" anchor="ctr" anchorCtr="1" compatLnSpc="1">
            <a:noAutofit/>
          </a:bodyPr>
          <a:lstStyle/>
          <a:p>
            <a:pPr marL="0" marR="0" lvl="0" indent="0" algn="l" defTabSz="914400" rtl="0" fontAlgn="auto" hangingPunct="0">
              <a:lnSpc>
                <a:spcPct val="100000"/>
              </a:lnSpc>
              <a:spcBef>
                <a:spcPts val="0"/>
              </a:spcBef>
              <a:spcAft>
                <a:spcPts val="0"/>
              </a:spcAft>
              <a:buNone/>
              <a:tabLst>
                <a:tab pos="0" algn="l"/>
                <a:tab pos="448915" algn="l"/>
                <a:tab pos="898196" algn="l"/>
                <a:tab pos="1347478" algn="l"/>
                <a:tab pos="1796759" algn="l"/>
                <a:tab pos="2246040" algn="l"/>
                <a:tab pos="2695322" algn="l"/>
                <a:tab pos="3144603" algn="l"/>
                <a:tab pos="3593875" algn="l"/>
                <a:tab pos="4043156" algn="l"/>
                <a:tab pos="4492438" algn="l"/>
                <a:tab pos="4941719" algn="l"/>
                <a:tab pos="5391000" algn="l"/>
                <a:tab pos="5840281" algn="l"/>
                <a:tab pos="6289563" algn="l"/>
                <a:tab pos="6738844" algn="l"/>
                <a:tab pos="7188116" algn="l"/>
                <a:tab pos="7637397" algn="l"/>
                <a:tab pos="8086679" algn="l"/>
                <a:tab pos="8535960" algn="l"/>
                <a:tab pos="8985241" algn="l"/>
              </a:tabLst>
              <a:defRPr sz="1800" b="0" i="0" u="none" strike="noStrike" kern="0" cap="none" spc="0" baseline="0">
                <a:solidFill>
                  <a:srgbClr val="000000"/>
                </a:solidFill>
                <a:uFillTx/>
              </a:defRPr>
            </a:pPr>
            <a:endParaRPr lang="fr-FR" sz="2400" b="0" i="0" u="none" strike="noStrike" kern="1200" cap="none" spc="0" baseline="0">
              <a:solidFill>
                <a:srgbClr val="FFFFFF"/>
              </a:solidFill>
              <a:uFillTx/>
              <a:latin typeface="Times New Roman" pitchFamily="18"/>
              <a:ea typeface="Times New Roman" pitchFamily="18"/>
              <a:cs typeface="Times New Roman" pitchFamily="18"/>
            </a:endParaRPr>
          </a:p>
        </p:txBody>
      </p:sp>
      <p:sp>
        <p:nvSpPr>
          <p:cNvPr id="3" name="Forme libre : forme 2">
            <a:extLst>
              <a:ext uri="{FF2B5EF4-FFF2-40B4-BE49-F238E27FC236}">
                <a16:creationId xmlns:a16="http://schemas.microsoft.com/office/drawing/2014/main" id="{C148A16D-3BDD-36C2-441D-FEA9034CA5A8}"/>
              </a:ext>
            </a:extLst>
          </p:cNvPr>
          <p:cNvSpPr/>
          <p:nvPr/>
        </p:nvSpPr>
        <p:spPr>
          <a:xfrm>
            <a:off x="0" y="0"/>
            <a:ext cx="6858000" cy="9144000"/>
          </a:xfrm>
          <a:custGeom>
            <a:avLst/>
            <a:gdLst>
              <a:gd name="f0" fmla="val 10800000"/>
              <a:gd name="f1" fmla="val 5400000"/>
              <a:gd name="f2" fmla="val 16200000"/>
              <a:gd name="f3" fmla="val w"/>
              <a:gd name="f4" fmla="val h"/>
              <a:gd name="f5" fmla="val ss"/>
              <a:gd name="f6" fmla="val 0"/>
              <a:gd name="f7" fmla="*/ 5419351 1 1725033"/>
              <a:gd name="f8" fmla="val 45"/>
              <a:gd name="f9" fmla="val 5"/>
              <a:gd name="f10" fmla="abs f3"/>
              <a:gd name="f11" fmla="abs f4"/>
              <a:gd name="f12" fmla="abs f5"/>
              <a:gd name="f13" fmla="*/ f7 1 180"/>
              <a:gd name="f14" fmla="+- 0 0 f1"/>
              <a:gd name="f15" fmla="+- f6 f9 0"/>
              <a:gd name="f16" fmla="?: f10 f3 1"/>
              <a:gd name="f17" fmla="?: f11 f4 1"/>
              <a:gd name="f18" fmla="?: f12 f5 1"/>
              <a:gd name="f19" fmla="*/ f8 f13 1"/>
              <a:gd name="f20" fmla="+- f6 0 f15"/>
              <a:gd name="f21" fmla="+- f15 0 f6"/>
              <a:gd name="f22" fmla="*/ f16 1 21600"/>
              <a:gd name="f23" fmla="*/ f17 1 21600"/>
              <a:gd name="f24" fmla="*/ 21600 f16 1"/>
              <a:gd name="f25" fmla="*/ 21600 f17 1"/>
              <a:gd name="f26" fmla="+- 0 0 f19"/>
              <a:gd name="f27" fmla="abs f20"/>
              <a:gd name="f28" fmla="abs f21"/>
              <a:gd name="f29" fmla="?: f20 f14 f1"/>
              <a:gd name="f30" fmla="?: f20 f1 f14"/>
              <a:gd name="f31" fmla="?: f20 f2 f1"/>
              <a:gd name="f32" fmla="?: f20 f1 f2"/>
              <a:gd name="f33" fmla="?: f21 f14 f1"/>
              <a:gd name="f34" fmla="?: f21 f1 f14"/>
              <a:gd name="f35" fmla="?: f20 0 f0"/>
              <a:gd name="f36" fmla="?: f20 f0 0"/>
              <a:gd name="f37" fmla="min f23 f22"/>
              <a:gd name="f38" fmla="*/ f24 1 f18"/>
              <a:gd name="f39" fmla="*/ f25 1 f18"/>
              <a:gd name="f40" fmla="*/ f26 f0 1"/>
              <a:gd name="f41" fmla="?: f20 f32 f31"/>
              <a:gd name="f42" fmla="?: f20 f31 f32"/>
              <a:gd name="f43" fmla="?: f21 f30 f29"/>
              <a:gd name="f44" fmla="val f38"/>
              <a:gd name="f45" fmla="val f39"/>
              <a:gd name="f46" fmla="*/ f40 1 f7"/>
              <a:gd name="f47" fmla="?: f21 f42 f41"/>
              <a:gd name="f48" fmla="*/ f15 f37 1"/>
              <a:gd name="f49" fmla="*/ f6 f37 1"/>
              <a:gd name="f50" fmla="*/ f27 f37 1"/>
              <a:gd name="f51" fmla="*/ f28 f37 1"/>
              <a:gd name="f52" fmla="+- f45 0 f9"/>
              <a:gd name="f53" fmla="+- f44 0 f9"/>
              <a:gd name="f54" fmla="+- f46 0 f1"/>
              <a:gd name="f55" fmla="*/ f45 f37 1"/>
              <a:gd name="f56" fmla="*/ f44 f37 1"/>
              <a:gd name="f57" fmla="+- f45 0 f52"/>
              <a:gd name="f58" fmla="+- f44 0 f53"/>
              <a:gd name="f59" fmla="+- f52 0 f45"/>
              <a:gd name="f60" fmla="+- f53 0 f44"/>
              <a:gd name="f61" fmla="+- f54 f1 0"/>
              <a:gd name="f62" fmla="*/ f52 f37 1"/>
              <a:gd name="f63" fmla="*/ f53 f37 1"/>
              <a:gd name="f64" fmla="abs f57"/>
              <a:gd name="f65" fmla="?: f57 0 f0"/>
              <a:gd name="f66" fmla="?: f57 f0 0"/>
              <a:gd name="f67" fmla="?: f57 f33 f34"/>
              <a:gd name="f68" fmla="abs f58"/>
              <a:gd name="f69" fmla="abs f59"/>
              <a:gd name="f70" fmla="?: f58 f14 f1"/>
              <a:gd name="f71" fmla="?: f58 f1 f14"/>
              <a:gd name="f72" fmla="?: f58 f2 f1"/>
              <a:gd name="f73" fmla="?: f58 f1 f2"/>
              <a:gd name="f74" fmla="abs f60"/>
              <a:gd name="f75" fmla="?: f60 f14 f1"/>
              <a:gd name="f76" fmla="?: f60 f1 f14"/>
              <a:gd name="f77" fmla="?: f60 f36 f35"/>
              <a:gd name="f78" fmla="?: f60 f35 f36"/>
              <a:gd name="f79" fmla="*/ f61 f7 1"/>
              <a:gd name="f80" fmla="?: f21 f66 f65"/>
              <a:gd name="f81" fmla="?: f21 f65 f66"/>
              <a:gd name="f82" fmla="?: f58 f73 f72"/>
              <a:gd name="f83" fmla="?: f58 f72 f73"/>
              <a:gd name="f84" fmla="?: f59 f71 f70"/>
              <a:gd name="f85" fmla="?: f20 f77 f78"/>
              <a:gd name="f86" fmla="?: f20 f75 f76"/>
              <a:gd name="f87" fmla="*/ f79 1 f0"/>
              <a:gd name="f88" fmla="*/ f64 f37 1"/>
              <a:gd name="f89" fmla="*/ f68 f37 1"/>
              <a:gd name="f90" fmla="*/ f69 f37 1"/>
              <a:gd name="f91" fmla="*/ f74 f37 1"/>
              <a:gd name="f92" fmla="?: f57 f80 f81"/>
              <a:gd name="f93" fmla="?: f59 f83 f82"/>
              <a:gd name="f94" fmla="+- 0 0 f87"/>
              <a:gd name="f95" fmla="+- 0 0 f94"/>
              <a:gd name="f96" fmla="*/ f95 f0 1"/>
              <a:gd name="f97" fmla="*/ f96 1 f7"/>
              <a:gd name="f98" fmla="+- f97 0 f1"/>
              <a:gd name="f99" fmla="cos 1 f98"/>
              <a:gd name="f100" fmla="+- 0 0 f99"/>
              <a:gd name="f101" fmla="+- 0 0 f100"/>
              <a:gd name="f102" fmla="val f101"/>
              <a:gd name="f103" fmla="+- 0 0 f102"/>
              <a:gd name="f104" fmla="*/ f9 f103 1"/>
              <a:gd name="f105" fmla="*/ f104 3163 1"/>
              <a:gd name="f106" fmla="*/ f105 1 7636"/>
              <a:gd name="f107" fmla="+- f6 f106 0"/>
              <a:gd name="f108" fmla="+- f44 0 f106"/>
              <a:gd name="f109" fmla="+- f45 0 f106"/>
              <a:gd name="f110" fmla="*/ f107 f37 1"/>
              <a:gd name="f111" fmla="*/ f108 f37 1"/>
              <a:gd name="f112" fmla="*/ f109 f37 1"/>
            </a:gdLst>
            <a:ahLst/>
            <a:cxnLst>
              <a:cxn ang="3cd4">
                <a:pos x="hc" y="t"/>
              </a:cxn>
              <a:cxn ang="0">
                <a:pos x="r" y="vc"/>
              </a:cxn>
              <a:cxn ang="cd4">
                <a:pos x="hc" y="b"/>
              </a:cxn>
              <a:cxn ang="cd2">
                <a:pos x="l" y="vc"/>
              </a:cxn>
            </a:cxnLst>
            <a:rect l="f110" t="f110" r="f111" b="f112"/>
            <a:pathLst>
              <a:path>
                <a:moveTo>
                  <a:pt x="f48" y="f49"/>
                </a:moveTo>
                <a:arcTo wR="f50" hR="f51" stAng="f47" swAng="f43"/>
                <a:lnTo>
                  <a:pt x="f49" y="f62"/>
                </a:lnTo>
                <a:arcTo wR="f51" hR="f88" stAng="f92" swAng="f67"/>
                <a:lnTo>
                  <a:pt x="f63" y="f55"/>
                </a:lnTo>
                <a:arcTo wR="f89" hR="f90" stAng="f93" swAng="f84"/>
                <a:lnTo>
                  <a:pt x="f56" y="f48"/>
                </a:lnTo>
                <a:arcTo wR="f91" hR="f50" stAng="f85" swAng="f86"/>
                <a:close/>
              </a:path>
            </a:pathLst>
          </a:custGeom>
          <a:solidFill>
            <a:srgbClr val="FFFFFF"/>
          </a:solidFill>
          <a:ln cap="flat">
            <a:noFill/>
            <a:prstDash val="solid"/>
          </a:ln>
        </p:spPr>
        <p:txBody>
          <a:bodyPr vert="horz" wrap="none" lIns="90004" tIns="46798" rIns="90004" bIns="46798" anchor="ctr" anchorCtr="0" compatLnSpc="1">
            <a:noAutofit/>
          </a:bodyPr>
          <a:lstStyle/>
          <a:p>
            <a:pPr marL="0" marR="0" lvl="0" indent="0" algn="l" defTabSz="914400" rtl="0" fontAlgn="auto" hangingPunct="0">
              <a:lnSpc>
                <a:spcPct val="100000"/>
              </a:lnSpc>
              <a:spcBef>
                <a:spcPts val="0"/>
              </a:spcBef>
              <a:spcAft>
                <a:spcPts val="0"/>
              </a:spcAft>
              <a:buNone/>
              <a:tabLst>
                <a:tab pos="0" algn="l"/>
                <a:tab pos="448915" algn="l"/>
                <a:tab pos="898196" algn="l"/>
                <a:tab pos="1347478" algn="l"/>
                <a:tab pos="1796759" algn="l"/>
                <a:tab pos="2246040" algn="l"/>
                <a:tab pos="2695322" algn="l"/>
                <a:tab pos="3144603" algn="l"/>
                <a:tab pos="3593875" algn="l"/>
                <a:tab pos="4043156" algn="l"/>
                <a:tab pos="4492438" algn="l"/>
                <a:tab pos="4941719" algn="l"/>
                <a:tab pos="5391000" algn="l"/>
                <a:tab pos="5840281" algn="l"/>
                <a:tab pos="6289563" algn="l"/>
                <a:tab pos="6738844" algn="l"/>
                <a:tab pos="7188116" algn="l"/>
                <a:tab pos="7637397" algn="l"/>
                <a:tab pos="8086679" algn="l"/>
                <a:tab pos="8535960" algn="l"/>
                <a:tab pos="8985241" algn="l"/>
              </a:tabLst>
              <a:defRPr sz="1800" b="0" i="0" u="none" strike="noStrike" kern="0" cap="none" spc="0" baseline="0">
                <a:solidFill>
                  <a:srgbClr val="000000"/>
                </a:solidFill>
                <a:uFillTx/>
              </a:defRPr>
            </a:pPr>
            <a:endParaRPr lang="fr-FR" sz="2400" b="0" i="0" u="none" strike="noStrike" kern="1200" cap="none" spc="0" baseline="0">
              <a:solidFill>
                <a:srgbClr val="FFFFFF"/>
              </a:solidFill>
              <a:uFillTx/>
              <a:latin typeface="Times New Roman" pitchFamily="18"/>
              <a:ea typeface="Times New Roman" pitchFamily="18"/>
              <a:cs typeface="Times New Roman" pitchFamily="18"/>
            </a:endParaRPr>
          </a:p>
        </p:txBody>
      </p:sp>
      <p:sp>
        <p:nvSpPr>
          <p:cNvPr id="4" name="Forme libre : forme 3">
            <a:extLst>
              <a:ext uri="{FF2B5EF4-FFF2-40B4-BE49-F238E27FC236}">
                <a16:creationId xmlns:a16="http://schemas.microsoft.com/office/drawing/2014/main" id="{0EA20B7E-F384-F30B-4D97-C1916DD2D854}"/>
              </a:ext>
            </a:extLst>
          </p:cNvPr>
          <p:cNvSpPr/>
          <p:nvPr/>
        </p:nvSpPr>
        <p:spPr>
          <a:xfrm>
            <a:off x="0" y="0"/>
            <a:ext cx="6858000" cy="9144000"/>
          </a:xfrm>
          <a:custGeom>
            <a:avLst/>
            <a:gdLst>
              <a:gd name="f0" fmla="val 10800000"/>
              <a:gd name="f1" fmla="val 5400000"/>
              <a:gd name="f2" fmla="val 16200000"/>
              <a:gd name="f3" fmla="val w"/>
              <a:gd name="f4" fmla="val h"/>
              <a:gd name="f5" fmla="val ss"/>
              <a:gd name="f6" fmla="val 0"/>
              <a:gd name="f7" fmla="*/ 5419351 1 1725033"/>
              <a:gd name="f8" fmla="val 45"/>
              <a:gd name="f9" fmla="val 5"/>
              <a:gd name="f10" fmla="abs f3"/>
              <a:gd name="f11" fmla="abs f4"/>
              <a:gd name="f12" fmla="abs f5"/>
              <a:gd name="f13" fmla="*/ f7 1 180"/>
              <a:gd name="f14" fmla="+- 0 0 f1"/>
              <a:gd name="f15" fmla="+- f6 f9 0"/>
              <a:gd name="f16" fmla="?: f10 f3 1"/>
              <a:gd name="f17" fmla="?: f11 f4 1"/>
              <a:gd name="f18" fmla="?: f12 f5 1"/>
              <a:gd name="f19" fmla="*/ f8 f13 1"/>
              <a:gd name="f20" fmla="+- f6 0 f15"/>
              <a:gd name="f21" fmla="+- f15 0 f6"/>
              <a:gd name="f22" fmla="*/ f16 1 21600"/>
              <a:gd name="f23" fmla="*/ f17 1 21600"/>
              <a:gd name="f24" fmla="*/ 21600 f16 1"/>
              <a:gd name="f25" fmla="*/ 21600 f17 1"/>
              <a:gd name="f26" fmla="+- 0 0 f19"/>
              <a:gd name="f27" fmla="abs f20"/>
              <a:gd name="f28" fmla="abs f21"/>
              <a:gd name="f29" fmla="?: f20 f14 f1"/>
              <a:gd name="f30" fmla="?: f20 f1 f14"/>
              <a:gd name="f31" fmla="?: f20 f2 f1"/>
              <a:gd name="f32" fmla="?: f20 f1 f2"/>
              <a:gd name="f33" fmla="?: f21 f14 f1"/>
              <a:gd name="f34" fmla="?: f21 f1 f14"/>
              <a:gd name="f35" fmla="?: f20 0 f0"/>
              <a:gd name="f36" fmla="?: f20 f0 0"/>
              <a:gd name="f37" fmla="min f23 f22"/>
              <a:gd name="f38" fmla="*/ f24 1 f18"/>
              <a:gd name="f39" fmla="*/ f25 1 f18"/>
              <a:gd name="f40" fmla="*/ f26 f0 1"/>
              <a:gd name="f41" fmla="?: f20 f32 f31"/>
              <a:gd name="f42" fmla="?: f20 f31 f32"/>
              <a:gd name="f43" fmla="?: f21 f30 f29"/>
              <a:gd name="f44" fmla="val f38"/>
              <a:gd name="f45" fmla="val f39"/>
              <a:gd name="f46" fmla="*/ f40 1 f7"/>
              <a:gd name="f47" fmla="?: f21 f42 f41"/>
              <a:gd name="f48" fmla="*/ f15 f37 1"/>
              <a:gd name="f49" fmla="*/ f6 f37 1"/>
              <a:gd name="f50" fmla="*/ f27 f37 1"/>
              <a:gd name="f51" fmla="*/ f28 f37 1"/>
              <a:gd name="f52" fmla="+- f45 0 f9"/>
              <a:gd name="f53" fmla="+- f44 0 f9"/>
              <a:gd name="f54" fmla="+- f46 0 f1"/>
              <a:gd name="f55" fmla="*/ f45 f37 1"/>
              <a:gd name="f56" fmla="*/ f44 f37 1"/>
              <a:gd name="f57" fmla="+- f45 0 f52"/>
              <a:gd name="f58" fmla="+- f44 0 f53"/>
              <a:gd name="f59" fmla="+- f52 0 f45"/>
              <a:gd name="f60" fmla="+- f53 0 f44"/>
              <a:gd name="f61" fmla="+- f54 f1 0"/>
              <a:gd name="f62" fmla="*/ f52 f37 1"/>
              <a:gd name="f63" fmla="*/ f53 f37 1"/>
              <a:gd name="f64" fmla="abs f57"/>
              <a:gd name="f65" fmla="?: f57 0 f0"/>
              <a:gd name="f66" fmla="?: f57 f0 0"/>
              <a:gd name="f67" fmla="?: f57 f33 f34"/>
              <a:gd name="f68" fmla="abs f58"/>
              <a:gd name="f69" fmla="abs f59"/>
              <a:gd name="f70" fmla="?: f58 f14 f1"/>
              <a:gd name="f71" fmla="?: f58 f1 f14"/>
              <a:gd name="f72" fmla="?: f58 f2 f1"/>
              <a:gd name="f73" fmla="?: f58 f1 f2"/>
              <a:gd name="f74" fmla="abs f60"/>
              <a:gd name="f75" fmla="?: f60 f14 f1"/>
              <a:gd name="f76" fmla="?: f60 f1 f14"/>
              <a:gd name="f77" fmla="?: f60 f36 f35"/>
              <a:gd name="f78" fmla="?: f60 f35 f36"/>
              <a:gd name="f79" fmla="*/ f61 f7 1"/>
              <a:gd name="f80" fmla="?: f21 f66 f65"/>
              <a:gd name="f81" fmla="?: f21 f65 f66"/>
              <a:gd name="f82" fmla="?: f58 f73 f72"/>
              <a:gd name="f83" fmla="?: f58 f72 f73"/>
              <a:gd name="f84" fmla="?: f59 f71 f70"/>
              <a:gd name="f85" fmla="?: f20 f77 f78"/>
              <a:gd name="f86" fmla="?: f20 f75 f76"/>
              <a:gd name="f87" fmla="*/ f79 1 f0"/>
              <a:gd name="f88" fmla="*/ f64 f37 1"/>
              <a:gd name="f89" fmla="*/ f68 f37 1"/>
              <a:gd name="f90" fmla="*/ f69 f37 1"/>
              <a:gd name="f91" fmla="*/ f74 f37 1"/>
              <a:gd name="f92" fmla="?: f57 f80 f81"/>
              <a:gd name="f93" fmla="?: f59 f83 f82"/>
              <a:gd name="f94" fmla="+- 0 0 f87"/>
              <a:gd name="f95" fmla="+- 0 0 f94"/>
              <a:gd name="f96" fmla="*/ f95 f0 1"/>
              <a:gd name="f97" fmla="*/ f96 1 f7"/>
              <a:gd name="f98" fmla="+- f97 0 f1"/>
              <a:gd name="f99" fmla="cos 1 f98"/>
              <a:gd name="f100" fmla="+- 0 0 f99"/>
              <a:gd name="f101" fmla="+- 0 0 f100"/>
              <a:gd name="f102" fmla="val f101"/>
              <a:gd name="f103" fmla="+- 0 0 f102"/>
              <a:gd name="f104" fmla="*/ f9 f103 1"/>
              <a:gd name="f105" fmla="*/ f104 3163 1"/>
              <a:gd name="f106" fmla="*/ f105 1 7636"/>
              <a:gd name="f107" fmla="+- f6 f106 0"/>
              <a:gd name="f108" fmla="+- f44 0 f106"/>
              <a:gd name="f109" fmla="+- f45 0 f106"/>
              <a:gd name="f110" fmla="*/ f107 f37 1"/>
              <a:gd name="f111" fmla="*/ f108 f37 1"/>
              <a:gd name="f112" fmla="*/ f109 f37 1"/>
            </a:gdLst>
            <a:ahLst/>
            <a:cxnLst>
              <a:cxn ang="3cd4">
                <a:pos x="hc" y="t"/>
              </a:cxn>
              <a:cxn ang="0">
                <a:pos x="r" y="vc"/>
              </a:cxn>
              <a:cxn ang="cd4">
                <a:pos x="hc" y="b"/>
              </a:cxn>
              <a:cxn ang="cd2">
                <a:pos x="l" y="vc"/>
              </a:cxn>
            </a:cxnLst>
            <a:rect l="f110" t="f110" r="f111" b="f112"/>
            <a:pathLst>
              <a:path>
                <a:moveTo>
                  <a:pt x="f48" y="f49"/>
                </a:moveTo>
                <a:arcTo wR="f50" hR="f51" stAng="f47" swAng="f43"/>
                <a:lnTo>
                  <a:pt x="f49" y="f62"/>
                </a:lnTo>
                <a:arcTo wR="f51" hR="f88" stAng="f92" swAng="f67"/>
                <a:lnTo>
                  <a:pt x="f63" y="f55"/>
                </a:lnTo>
                <a:arcTo wR="f89" hR="f90" stAng="f93" swAng="f84"/>
                <a:lnTo>
                  <a:pt x="f56" y="f48"/>
                </a:lnTo>
                <a:arcTo wR="f91" hR="f50" stAng="f85" swAng="f86"/>
                <a:close/>
              </a:path>
            </a:pathLst>
          </a:custGeom>
          <a:solidFill>
            <a:srgbClr val="FFFFFF"/>
          </a:solidFill>
          <a:ln cap="flat">
            <a:noFill/>
            <a:prstDash val="solid"/>
          </a:ln>
        </p:spPr>
        <p:txBody>
          <a:bodyPr vert="horz" wrap="none" lIns="90004" tIns="46798" rIns="90004" bIns="46798" anchor="ctr" anchorCtr="0" compatLnSpc="1">
            <a:noAutofit/>
          </a:bodyPr>
          <a:lstStyle/>
          <a:p>
            <a:pPr marL="0" marR="0" lvl="0" indent="0" algn="l" defTabSz="914400" rtl="0" fontAlgn="auto" hangingPunct="0">
              <a:lnSpc>
                <a:spcPct val="100000"/>
              </a:lnSpc>
              <a:spcBef>
                <a:spcPts val="0"/>
              </a:spcBef>
              <a:spcAft>
                <a:spcPts val="0"/>
              </a:spcAft>
              <a:buNone/>
              <a:tabLst>
                <a:tab pos="0" algn="l"/>
                <a:tab pos="448915" algn="l"/>
                <a:tab pos="898196" algn="l"/>
                <a:tab pos="1347478" algn="l"/>
                <a:tab pos="1796759" algn="l"/>
                <a:tab pos="2246040" algn="l"/>
                <a:tab pos="2695322" algn="l"/>
                <a:tab pos="3144603" algn="l"/>
                <a:tab pos="3593875" algn="l"/>
                <a:tab pos="4043156" algn="l"/>
                <a:tab pos="4492438" algn="l"/>
                <a:tab pos="4941719" algn="l"/>
                <a:tab pos="5391000" algn="l"/>
                <a:tab pos="5840281" algn="l"/>
                <a:tab pos="6289563" algn="l"/>
                <a:tab pos="6738844" algn="l"/>
                <a:tab pos="7188116" algn="l"/>
                <a:tab pos="7637397" algn="l"/>
                <a:tab pos="8086679" algn="l"/>
                <a:tab pos="8535960" algn="l"/>
                <a:tab pos="8985241" algn="l"/>
              </a:tabLst>
              <a:defRPr sz="1800" b="0" i="0" u="none" strike="noStrike" kern="0" cap="none" spc="0" baseline="0">
                <a:solidFill>
                  <a:srgbClr val="000000"/>
                </a:solidFill>
                <a:uFillTx/>
              </a:defRPr>
            </a:pPr>
            <a:endParaRPr lang="fr-FR" sz="2400" b="0" i="0" u="none" strike="noStrike" kern="1200" cap="none" spc="0" baseline="0">
              <a:solidFill>
                <a:srgbClr val="FFFFFF"/>
              </a:solidFill>
              <a:uFillTx/>
              <a:latin typeface="Times New Roman" pitchFamily="18"/>
              <a:ea typeface="Times New Roman" pitchFamily="18"/>
              <a:cs typeface="Times New Roman" pitchFamily="18"/>
            </a:endParaRPr>
          </a:p>
        </p:txBody>
      </p:sp>
      <p:sp>
        <p:nvSpPr>
          <p:cNvPr id="5" name="Forme libre : forme 4">
            <a:extLst>
              <a:ext uri="{FF2B5EF4-FFF2-40B4-BE49-F238E27FC236}">
                <a16:creationId xmlns:a16="http://schemas.microsoft.com/office/drawing/2014/main" id="{3711316B-C4DA-1299-1C16-A28D180BA88F}"/>
              </a:ext>
            </a:extLst>
          </p:cNvPr>
          <p:cNvSpPr/>
          <p:nvPr/>
        </p:nvSpPr>
        <p:spPr>
          <a:xfrm>
            <a:off x="0" y="0"/>
            <a:ext cx="6858000" cy="9144000"/>
          </a:xfrm>
          <a:custGeom>
            <a:avLst/>
            <a:gdLst>
              <a:gd name="f0" fmla="val 10800000"/>
              <a:gd name="f1" fmla="val 5400000"/>
              <a:gd name="f2" fmla="val 16200000"/>
              <a:gd name="f3" fmla="val w"/>
              <a:gd name="f4" fmla="val h"/>
              <a:gd name="f5" fmla="val ss"/>
              <a:gd name="f6" fmla="val 0"/>
              <a:gd name="f7" fmla="*/ 5419351 1 1725033"/>
              <a:gd name="f8" fmla="val 45"/>
              <a:gd name="f9" fmla="val 5"/>
              <a:gd name="f10" fmla="abs f3"/>
              <a:gd name="f11" fmla="abs f4"/>
              <a:gd name="f12" fmla="abs f5"/>
              <a:gd name="f13" fmla="*/ f7 1 180"/>
              <a:gd name="f14" fmla="+- 0 0 f1"/>
              <a:gd name="f15" fmla="+- f6 f9 0"/>
              <a:gd name="f16" fmla="?: f10 f3 1"/>
              <a:gd name="f17" fmla="?: f11 f4 1"/>
              <a:gd name="f18" fmla="?: f12 f5 1"/>
              <a:gd name="f19" fmla="*/ f8 f13 1"/>
              <a:gd name="f20" fmla="+- f6 0 f15"/>
              <a:gd name="f21" fmla="+- f15 0 f6"/>
              <a:gd name="f22" fmla="*/ f16 1 21600"/>
              <a:gd name="f23" fmla="*/ f17 1 21600"/>
              <a:gd name="f24" fmla="*/ 21600 f16 1"/>
              <a:gd name="f25" fmla="*/ 21600 f17 1"/>
              <a:gd name="f26" fmla="+- 0 0 f19"/>
              <a:gd name="f27" fmla="abs f20"/>
              <a:gd name="f28" fmla="abs f21"/>
              <a:gd name="f29" fmla="?: f20 f14 f1"/>
              <a:gd name="f30" fmla="?: f20 f1 f14"/>
              <a:gd name="f31" fmla="?: f20 f2 f1"/>
              <a:gd name="f32" fmla="?: f20 f1 f2"/>
              <a:gd name="f33" fmla="?: f21 f14 f1"/>
              <a:gd name="f34" fmla="?: f21 f1 f14"/>
              <a:gd name="f35" fmla="?: f20 0 f0"/>
              <a:gd name="f36" fmla="?: f20 f0 0"/>
              <a:gd name="f37" fmla="min f23 f22"/>
              <a:gd name="f38" fmla="*/ f24 1 f18"/>
              <a:gd name="f39" fmla="*/ f25 1 f18"/>
              <a:gd name="f40" fmla="*/ f26 f0 1"/>
              <a:gd name="f41" fmla="?: f20 f32 f31"/>
              <a:gd name="f42" fmla="?: f20 f31 f32"/>
              <a:gd name="f43" fmla="?: f21 f30 f29"/>
              <a:gd name="f44" fmla="val f38"/>
              <a:gd name="f45" fmla="val f39"/>
              <a:gd name="f46" fmla="*/ f40 1 f7"/>
              <a:gd name="f47" fmla="?: f21 f42 f41"/>
              <a:gd name="f48" fmla="*/ f15 f37 1"/>
              <a:gd name="f49" fmla="*/ f6 f37 1"/>
              <a:gd name="f50" fmla="*/ f27 f37 1"/>
              <a:gd name="f51" fmla="*/ f28 f37 1"/>
              <a:gd name="f52" fmla="+- f45 0 f9"/>
              <a:gd name="f53" fmla="+- f44 0 f9"/>
              <a:gd name="f54" fmla="+- f46 0 f1"/>
              <a:gd name="f55" fmla="*/ f45 f37 1"/>
              <a:gd name="f56" fmla="*/ f44 f37 1"/>
              <a:gd name="f57" fmla="+- f45 0 f52"/>
              <a:gd name="f58" fmla="+- f44 0 f53"/>
              <a:gd name="f59" fmla="+- f52 0 f45"/>
              <a:gd name="f60" fmla="+- f53 0 f44"/>
              <a:gd name="f61" fmla="+- f54 f1 0"/>
              <a:gd name="f62" fmla="*/ f52 f37 1"/>
              <a:gd name="f63" fmla="*/ f53 f37 1"/>
              <a:gd name="f64" fmla="abs f57"/>
              <a:gd name="f65" fmla="?: f57 0 f0"/>
              <a:gd name="f66" fmla="?: f57 f0 0"/>
              <a:gd name="f67" fmla="?: f57 f33 f34"/>
              <a:gd name="f68" fmla="abs f58"/>
              <a:gd name="f69" fmla="abs f59"/>
              <a:gd name="f70" fmla="?: f58 f14 f1"/>
              <a:gd name="f71" fmla="?: f58 f1 f14"/>
              <a:gd name="f72" fmla="?: f58 f2 f1"/>
              <a:gd name="f73" fmla="?: f58 f1 f2"/>
              <a:gd name="f74" fmla="abs f60"/>
              <a:gd name="f75" fmla="?: f60 f14 f1"/>
              <a:gd name="f76" fmla="?: f60 f1 f14"/>
              <a:gd name="f77" fmla="?: f60 f36 f35"/>
              <a:gd name="f78" fmla="?: f60 f35 f36"/>
              <a:gd name="f79" fmla="*/ f61 f7 1"/>
              <a:gd name="f80" fmla="?: f21 f66 f65"/>
              <a:gd name="f81" fmla="?: f21 f65 f66"/>
              <a:gd name="f82" fmla="?: f58 f73 f72"/>
              <a:gd name="f83" fmla="?: f58 f72 f73"/>
              <a:gd name="f84" fmla="?: f59 f71 f70"/>
              <a:gd name="f85" fmla="?: f20 f77 f78"/>
              <a:gd name="f86" fmla="?: f20 f75 f76"/>
              <a:gd name="f87" fmla="*/ f79 1 f0"/>
              <a:gd name="f88" fmla="*/ f64 f37 1"/>
              <a:gd name="f89" fmla="*/ f68 f37 1"/>
              <a:gd name="f90" fmla="*/ f69 f37 1"/>
              <a:gd name="f91" fmla="*/ f74 f37 1"/>
              <a:gd name="f92" fmla="?: f57 f80 f81"/>
              <a:gd name="f93" fmla="?: f59 f83 f82"/>
              <a:gd name="f94" fmla="+- 0 0 f87"/>
              <a:gd name="f95" fmla="+- 0 0 f94"/>
              <a:gd name="f96" fmla="*/ f95 f0 1"/>
              <a:gd name="f97" fmla="*/ f96 1 f7"/>
              <a:gd name="f98" fmla="+- f97 0 f1"/>
              <a:gd name="f99" fmla="cos 1 f98"/>
              <a:gd name="f100" fmla="+- 0 0 f99"/>
              <a:gd name="f101" fmla="+- 0 0 f100"/>
              <a:gd name="f102" fmla="val f101"/>
              <a:gd name="f103" fmla="+- 0 0 f102"/>
              <a:gd name="f104" fmla="*/ f9 f103 1"/>
              <a:gd name="f105" fmla="*/ f104 3163 1"/>
              <a:gd name="f106" fmla="*/ f105 1 7636"/>
              <a:gd name="f107" fmla="+- f6 f106 0"/>
              <a:gd name="f108" fmla="+- f44 0 f106"/>
              <a:gd name="f109" fmla="+- f45 0 f106"/>
              <a:gd name="f110" fmla="*/ f107 f37 1"/>
              <a:gd name="f111" fmla="*/ f108 f37 1"/>
              <a:gd name="f112" fmla="*/ f109 f37 1"/>
            </a:gdLst>
            <a:ahLst/>
            <a:cxnLst>
              <a:cxn ang="3cd4">
                <a:pos x="hc" y="t"/>
              </a:cxn>
              <a:cxn ang="0">
                <a:pos x="r" y="vc"/>
              </a:cxn>
              <a:cxn ang="cd4">
                <a:pos x="hc" y="b"/>
              </a:cxn>
              <a:cxn ang="cd2">
                <a:pos x="l" y="vc"/>
              </a:cxn>
            </a:cxnLst>
            <a:rect l="f110" t="f110" r="f111" b="f112"/>
            <a:pathLst>
              <a:path>
                <a:moveTo>
                  <a:pt x="f48" y="f49"/>
                </a:moveTo>
                <a:arcTo wR="f50" hR="f51" stAng="f47" swAng="f43"/>
                <a:lnTo>
                  <a:pt x="f49" y="f62"/>
                </a:lnTo>
                <a:arcTo wR="f51" hR="f88" stAng="f92" swAng="f67"/>
                <a:lnTo>
                  <a:pt x="f63" y="f55"/>
                </a:lnTo>
                <a:arcTo wR="f89" hR="f90" stAng="f93" swAng="f84"/>
                <a:lnTo>
                  <a:pt x="f56" y="f48"/>
                </a:lnTo>
                <a:arcTo wR="f91" hR="f50" stAng="f85" swAng="f86"/>
                <a:close/>
              </a:path>
            </a:pathLst>
          </a:custGeom>
          <a:solidFill>
            <a:srgbClr val="FFFFFF"/>
          </a:solidFill>
          <a:ln cap="flat">
            <a:noFill/>
            <a:prstDash val="solid"/>
          </a:ln>
        </p:spPr>
        <p:txBody>
          <a:bodyPr vert="horz" wrap="none" lIns="90004" tIns="46798" rIns="90004" bIns="46798" anchor="ctr" anchorCtr="0" compatLnSpc="1">
            <a:noAutofit/>
          </a:bodyPr>
          <a:lstStyle/>
          <a:p>
            <a:pPr marL="0" marR="0" lvl="0" indent="0" algn="l" defTabSz="914400" rtl="0" fontAlgn="auto" hangingPunct="0">
              <a:lnSpc>
                <a:spcPct val="100000"/>
              </a:lnSpc>
              <a:spcBef>
                <a:spcPts val="0"/>
              </a:spcBef>
              <a:spcAft>
                <a:spcPts val="0"/>
              </a:spcAft>
              <a:buNone/>
              <a:tabLst>
                <a:tab pos="0" algn="l"/>
                <a:tab pos="448915" algn="l"/>
                <a:tab pos="898196" algn="l"/>
                <a:tab pos="1347478" algn="l"/>
                <a:tab pos="1796759" algn="l"/>
                <a:tab pos="2246040" algn="l"/>
                <a:tab pos="2695322" algn="l"/>
                <a:tab pos="3144603" algn="l"/>
                <a:tab pos="3593875" algn="l"/>
                <a:tab pos="4043156" algn="l"/>
                <a:tab pos="4492438" algn="l"/>
                <a:tab pos="4941719" algn="l"/>
                <a:tab pos="5391000" algn="l"/>
                <a:tab pos="5840281" algn="l"/>
                <a:tab pos="6289563" algn="l"/>
                <a:tab pos="6738844" algn="l"/>
                <a:tab pos="7188116" algn="l"/>
                <a:tab pos="7637397" algn="l"/>
                <a:tab pos="8086679" algn="l"/>
                <a:tab pos="8535960" algn="l"/>
                <a:tab pos="8985241" algn="l"/>
              </a:tabLst>
              <a:defRPr sz="1800" b="0" i="0" u="none" strike="noStrike" kern="0" cap="none" spc="0" baseline="0">
                <a:solidFill>
                  <a:srgbClr val="000000"/>
                </a:solidFill>
                <a:uFillTx/>
              </a:defRPr>
            </a:pPr>
            <a:endParaRPr lang="fr-FR" sz="2400" b="0" i="0" u="none" strike="noStrike" kern="1200" cap="none" spc="0" baseline="0">
              <a:solidFill>
                <a:srgbClr val="FFFFFF"/>
              </a:solidFill>
              <a:uFillTx/>
              <a:latin typeface="Times New Roman" pitchFamily="18"/>
              <a:ea typeface="Times New Roman" pitchFamily="18"/>
              <a:cs typeface="Times New Roman" pitchFamily="18"/>
            </a:endParaRPr>
          </a:p>
        </p:txBody>
      </p:sp>
      <p:sp>
        <p:nvSpPr>
          <p:cNvPr id="6" name="Forme libre : forme 5">
            <a:extLst>
              <a:ext uri="{FF2B5EF4-FFF2-40B4-BE49-F238E27FC236}">
                <a16:creationId xmlns:a16="http://schemas.microsoft.com/office/drawing/2014/main" id="{6F9162C0-CB10-A2B8-7ABD-B76F46B88852}"/>
              </a:ext>
            </a:extLst>
          </p:cNvPr>
          <p:cNvSpPr/>
          <p:nvPr/>
        </p:nvSpPr>
        <p:spPr>
          <a:xfrm>
            <a:off x="0" y="0"/>
            <a:ext cx="6858000" cy="9144000"/>
          </a:xfrm>
          <a:custGeom>
            <a:avLst/>
            <a:gdLst>
              <a:gd name="f0" fmla="val 10800000"/>
              <a:gd name="f1" fmla="val 5400000"/>
              <a:gd name="f2" fmla="val 16200000"/>
              <a:gd name="f3" fmla="val w"/>
              <a:gd name="f4" fmla="val h"/>
              <a:gd name="f5" fmla="val ss"/>
              <a:gd name="f6" fmla="val 0"/>
              <a:gd name="f7" fmla="*/ 5419351 1 1725033"/>
              <a:gd name="f8" fmla="val 45"/>
              <a:gd name="f9" fmla="val 5"/>
              <a:gd name="f10" fmla="abs f3"/>
              <a:gd name="f11" fmla="abs f4"/>
              <a:gd name="f12" fmla="abs f5"/>
              <a:gd name="f13" fmla="*/ f7 1 180"/>
              <a:gd name="f14" fmla="+- 0 0 f1"/>
              <a:gd name="f15" fmla="+- f6 f9 0"/>
              <a:gd name="f16" fmla="?: f10 f3 1"/>
              <a:gd name="f17" fmla="?: f11 f4 1"/>
              <a:gd name="f18" fmla="?: f12 f5 1"/>
              <a:gd name="f19" fmla="*/ f8 f13 1"/>
              <a:gd name="f20" fmla="+- f6 0 f15"/>
              <a:gd name="f21" fmla="+- f15 0 f6"/>
              <a:gd name="f22" fmla="*/ f16 1 21600"/>
              <a:gd name="f23" fmla="*/ f17 1 21600"/>
              <a:gd name="f24" fmla="*/ 21600 f16 1"/>
              <a:gd name="f25" fmla="*/ 21600 f17 1"/>
              <a:gd name="f26" fmla="+- 0 0 f19"/>
              <a:gd name="f27" fmla="abs f20"/>
              <a:gd name="f28" fmla="abs f21"/>
              <a:gd name="f29" fmla="?: f20 f14 f1"/>
              <a:gd name="f30" fmla="?: f20 f1 f14"/>
              <a:gd name="f31" fmla="?: f20 f2 f1"/>
              <a:gd name="f32" fmla="?: f20 f1 f2"/>
              <a:gd name="f33" fmla="?: f21 f14 f1"/>
              <a:gd name="f34" fmla="?: f21 f1 f14"/>
              <a:gd name="f35" fmla="?: f20 0 f0"/>
              <a:gd name="f36" fmla="?: f20 f0 0"/>
              <a:gd name="f37" fmla="min f23 f22"/>
              <a:gd name="f38" fmla="*/ f24 1 f18"/>
              <a:gd name="f39" fmla="*/ f25 1 f18"/>
              <a:gd name="f40" fmla="*/ f26 f0 1"/>
              <a:gd name="f41" fmla="?: f20 f32 f31"/>
              <a:gd name="f42" fmla="?: f20 f31 f32"/>
              <a:gd name="f43" fmla="?: f21 f30 f29"/>
              <a:gd name="f44" fmla="val f38"/>
              <a:gd name="f45" fmla="val f39"/>
              <a:gd name="f46" fmla="*/ f40 1 f7"/>
              <a:gd name="f47" fmla="?: f21 f42 f41"/>
              <a:gd name="f48" fmla="*/ f15 f37 1"/>
              <a:gd name="f49" fmla="*/ f6 f37 1"/>
              <a:gd name="f50" fmla="*/ f27 f37 1"/>
              <a:gd name="f51" fmla="*/ f28 f37 1"/>
              <a:gd name="f52" fmla="+- f45 0 f9"/>
              <a:gd name="f53" fmla="+- f44 0 f9"/>
              <a:gd name="f54" fmla="+- f46 0 f1"/>
              <a:gd name="f55" fmla="*/ f45 f37 1"/>
              <a:gd name="f56" fmla="*/ f44 f37 1"/>
              <a:gd name="f57" fmla="+- f45 0 f52"/>
              <a:gd name="f58" fmla="+- f44 0 f53"/>
              <a:gd name="f59" fmla="+- f52 0 f45"/>
              <a:gd name="f60" fmla="+- f53 0 f44"/>
              <a:gd name="f61" fmla="+- f54 f1 0"/>
              <a:gd name="f62" fmla="*/ f52 f37 1"/>
              <a:gd name="f63" fmla="*/ f53 f37 1"/>
              <a:gd name="f64" fmla="abs f57"/>
              <a:gd name="f65" fmla="?: f57 0 f0"/>
              <a:gd name="f66" fmla="?: f57 f0 0"/>
              <a:gd name="f67" fmla="?: f57 f33 f34"/>
              <a:gd name="f68" fmla="abs f58"/>
              <a:gd name="f69" fmla="abs f59"/>
              <a:gd name="f70" fmla="?: f58 f14 f1"/>
              <a:gd name="f71" fmla="?: f58 f1 f14"/>
              <a:gd name="f72" fmla="?: f58 f2 f1"/>
              <a:gd name="f73" fmla="?: f58 f1 f2"/>
              <a:gd name="f74" fmla="abs f60"/>
              <a:gd name="f75" fmla="?: f60 f14 f1"/>
              <a:gd name="f76" fmla="?: f60 f1 f14"/>
              <a:gd name="f77" fmla="?: f60 f36 f35"/>
              <a:gd name="f78" fmla="?: f60 f35 f36"/>
              <a:gd name="f79" fmla="*/ f61 f7 1"/>
              <a:gd name="f80" fmla="?: f21 f66 f65"/>
              <a:gd name="f81" fmla="?: f21 f65 f66"/>
              <a:gd name="f82" fmla="?: f58 f73 f72"/>
              <a:gd name="f83" fmla="?: f58 f72 f73"/>
              <a:gd name="f84" fmla="?: f59 f71 f70"/>
              <a:gd name="f85" fmla="?: f20 f77 f78"/>
              <a:gd name="f86" fmla="?: f20 f75 f76"/>
              <a:gd name="f87" fmla="*/ f79 1 f0"/>
              <a:gd name="f88" fmla="*/ f64 f37 1"/>
              <a:gd name="f89" fmla="*/ f68 f37 1"/>
              <a:gd name="f90" fmla="*/ f69 f37 1"/>
              <a:gd name="f91" fmla="*/ f74 f37 1"/>
              <a:gd name="f92" fmla="?: f57 f80 f81"/>
              <a:gd name="f93" fmla="?: f59 f83 f82"/>
              <a:gd name="f94" fmla="+- 0 0 f87"/>
              <a:gd name="f95" fmla="+- 0 0 f94"/>
              <a:gd name="f96" fmla="*/ f95 f0 1"/>
              <a:gd name="f97" fmla="*/ f96 1 f7"/>
              <a:gd name="f98" fmla="+- f97 0 f1"/>
              <a:gd name="f99" fmla="cos 1 f98"/>
              <a:gd name="f100" fmla="+- 0 0 f99"/>
              <a:gd name="f101" fmla="+- 0 0 f100"/>
              <a:gd name="f102" fmla="val f101"/>
              <a:gd name="f103" fmla="+- 0 0 f102"/>
              <a:gd name="f104" fmla="*/ f9 f103 1"/>
              <a:gd name="f105" fmla="*/ f104 3163 1"/>
              <a:gd name="f106" fmla="*/ f105 1 7636"/>
              <a:gd name="f107" fmla="+- f6 f106 0"/>
              <a:gd name="f108" fmla="+- f44 0 f106"/>
              <a:gd name="f109" fmla="+- f45 0 f106"/>
              <a:gd name="f110" fmla="*/ f107 f37 1"/>
              <a:gd name="f111" fmla="*/ f108 f37 1"/>
              <a:gd name="f112" fmla="*/ f109 f37 1"/>
            </a:gdLst>
            <a:ahLst/>
            <a:cxnLst>
              <a:cxn ang="3cd4">
                <a:pos x="hc" y="t"/>
              </a:cxn>
              <a:cxn ang="0">
                <a:pos x="r" y="vc"/>
              </a:cxn>
              <a:cxn ang="cd4">
                <a:pos x="hc" y="b"/>
              </a:cxn>
              <a:cxn ang="cd2">
                <a:pos x="l" y="vc"/>
              </a:cxn>
            </a:cxnLst>
            <a:rect l="f110" t="f110" r="f111" b="f112"/>
            <a:pathLst>
              <a:path>
                <a:moveTo>
                  <a:pt x="f48" y="f49"/>
                </a:moveTo>
                <a:arcTo wR="f50" hR="f51" stAng="f47" swAng="f43"/>
                <a:lnTo>
                  <a:pt x="f49" y="f62"/>
                </a:lnTo>
                <a:arcTo wR="f51" hR="f88" stAng="f92" swAng="f67"/>
                <a:lnTo>
                  <a:pt x="f63" y="f55"/>
                </a:lnTo>
                <a:arcTo wR="f89" hR="f90" stAng="f93" swAng="f84"/>
                <a:lnTo>
                  <a:pt x="f56" y="f48"/>
                </a:lnTo>
                <a:arcTo wR="f91" hR="f50" stAng="f85" swAng="f86"/>
                <a:close/>
              </a:path>
            </a:pathLst>
          </a:custGeom>
          <a:solidFill>
            <a:srgbClr val="FFFFFF"/>
          </a:solidFill>
          <a:ln cap="flat">
            <a:noFill/>
            <a:prstDash val="solid"/>
          </a:ln>
        </p:spPr>
        <p:txBody>
          <a:bodyPr vert="horz" wrap="none" lIns="90004" tIns="46798" rIns="90004" bIns="46798" anchor="ctr" anchorCtr="0" compatLnSpc="1">
            <a:noAutofit/>
          </a:bodyPr>
          <a:lstStyle/>
          <a:p>
            <a:pPr marL="0" marR="0" lvl="0" indent="0" algn="l" defTabSz="914400" rtl="0" fontAlgn="auto" hangingPunct="0">
              <a:lnSpc>
                <a:spcPct val="100000"/>
              </a:lnSpc>
              <a:spcBef>
                <a:spcPts val="0"/>
              </a:spcBef>
              <a:spcAft>
                <a:spcPts val="0"/>
              </a:spcAft>
              <a:buNone/>
              <a:tabLst>
                <a:tab pos="0" algn="l"/>
                <a:tab pos="448915" algn="l"/>
                <a:tab pos="898196" algn="l"/>
                <a:tab pos="1347478" algn="l"/>
                <a:tab pos="1796759" algn="l"/>
                <a:tab pos="2246040" algn="l"/>
                <a:tab pos="2695322" algn="l"/>
                <a:tab pos="3144603" algn="l"/>
                <a:tab pos="3593875" algn="l"/>
                <a:tab pos="4043156" algn="l"/>
                <a:tab pos="4492438" algn="l"/>
                <a:tab pos="4941719" algn="l"/>
                <a:tab pos="5391000" algn="l"/>
                <a:tab pos="5840281" algn="l"/>
                <a:tab pos="6289563" algn="l"/>
                <a:tab pos="6738844" algn="l"/>
                <a:tab pos="7188116" algn="l"/>
                <a:tab pos="7637397" algn="l"/>
                <a:tab pos="8086679" algn="l"/>
                <a:tab pos="8535960" algn="l"/>
                <a:tab pos="8985241" algn="l"/>
              </a:tabLst>
              <a:defRPr sz="1800" b="0" i="0" u="none" strike="noStrike" kern="0" cap="none" spc="0" baseline="0">
                <a:solidFill>
                  <a:srgbClr val="000000"/>
                </a:solidFill>
                <a:uFillTx/>
              </a:defRPr>
            </a:pPr>
            <a:endParaRPr lang="fr-FR" sz="2400" b="0" i="0" u="none" strike="noStrike" kern="1200" cap="none" spc="0" baseline="0">
              <a:solidFill>
                <a:srgbClr val="FFFFFF"/>
              </a:solidFill>
              <a:uFillTx/>
              <a:latin typeface="Times New Roman" pitchFamily="18"/>
              <a:ea typeface="Times New Roman" pitchFamily="18"/>
              <a:cs typeface="Times New Roman" pitchFamily="18"/>
            </a:endParaRPr>
          </a:p>
        </p:txBody>
      </p:sp>
      <p:sp>
        <p:nvSpPr>
          <p:cNvPr id="7" name="Forme libre : forme 6">
            <a:extLst>
              <a:ext uri="{FF2B5EF4-FFF2-40B4-BE49-F238E27FC236}">
                <a16:creationId xmlns:a16="http://schemas.microsoft.com/office/drawing/2014/main" id="{B5DEFD64-304E-FF5A-8AB3-090A7661C418}"/>
              </a:ext>
            </a:extLst>
          </p:cNvPr>
          <p:cNvSpPr/>
          <p:nvPr/>
        </p:nvSpPr>
        <p:spPr>
          <a:xfrm>
            <a:off x="0" y="0"/>
            <a:ext cx="6858000" cy="9144000"/>
          </a:xfrm>
          <a:custGeom>
            <a:avLst/>
            <a:gdLst>
              <a:gd name="f0" fmla="val 10800000"/>
              <a:gd name="f1" fmla="val 5400000"/>
              <a:gd name="f2" fmla="val 16200000"/>
              <a:gd name="f3" fmla="val w"/>
              <a:gd name="f4" fmla="val h"/>
              <a:gd name="f5" fmla="val ss"/>
              <a:gd name="f6" fmla="val 0"/>
              <a:gd name="f7" fmla="*/ 5419351 1 1725033"/>
              <a:gd name="f8" fmla="val 45"/>
              <a:gd name="f9" fmla="val 5"/>
              <a:gd name="f10" fmla="abs f3"/>
              <a:gd name="f11" fmla="abs f4"/>
              <a:gd name="f12" fmla="abs f5"/>
              <a:gd name="f13" fmla="*/ f7 1 180"/>
              <a:gd name="f14" fmla="+- 0 0 f1"/>
              <a:gd name="f15" fmla="+- f6 f9 0"/>
              <a:gd name="f16" fmla="?: f10 f3 1"/>
              <a:gd name="f17" fmla="?: f11 f4 1"/>
              <a:gd name="f18" fmla="?: f12 f5 1"/>
              <a:gd name="f19" fmla="*/ f8 f13 1"/>
              <a:gd name="f20" fmla="+- f6 0 f15"/>
              <a:gd name="f21" fmla="+- f15 0 f6"/>
              <a:gd name="f22" fmla="*/ f16 1 21600"/>
              <a:gd name="f23" fmla="*/ f17 1 21600"/>
              <a:gd name="f24" fmla="*/ 21600 f16 1"/>
              <a:gd name="f25" fmla="*/ 21600 f17 1"/>
              <a:gd name="f26" fmla="+- 0 0 f19"/>
              <a:gd name="f27" fmla="abs f20"/>
              <a:gd name="f28" fmla="abs f21"/>
              <a:gd name="f29" fmla="?: f20 f14 f1"/>
              <a:gd name="f30" fmla="?: f20 f1 f14"/>
              <a:gd name="f31" fmla="?: f20 f2 f1"/>
              <a:gd name="f32" fmla="?: f20 f1 f2"/>
              <a:gd name="f33" fmla="?: f21 f14 f1"/>
              <a:gd name="f34" fmla="?: f21 f1 f14"/>
              <a:gd name="f35" fmla="?: f20 0 f0"/>
              <a:gd name="f36" fmla="?: f20 f0 0"/>
              <a:gd name="f37" fmla="min f23 f22"/>
              <a:gd name="f38" fmla="*/ f24 1 f18"/>
              <a:gd name="f39" fmla="*/ f25 1 f18"/>
              <a:gd name="f40" fmla="*/ f26 f0 1"/>
              <a:gd name="f41" fmla="?: f20 f32 f31"/>
              <a:gd name="f42" fmla="?: f20 f31 f32"/>
              <a:gd name="f43" fmla="?: f21 f30 f29"/>
              <a:gd name="f44" fmla="val f38"/>
              <a:gd name="f45" fmla="val f39"/>
              <a:gd name="f46" fmla="*/ f40 1 f7"/>
              <a:gd name="f47" fmla="?: f21 f42 f41"/>
              <a:gd name="f48" fmla="*/ f15 f37 1"/>
              <a:gd name="f49" fmla="*/ f6 f37 1"/>
              <a:gd name="f50" fmla="*/ f27 f37 1"/>
              <a:gd name="f51" fmla="*/ f28 f37 1"/>
              <a:gd name="f52" fmla="+- f45 0 f9"/>
              <a:gd name="f53" fmla="+- f44 0 f9"/>
              <a:gd name="f54" fmla="+- f46 0 f1"/>
              <a:gd name="f55" fmla="*/ f45 f37 1"/>
              <a:gd name="f56" fmla="*/ f44 f37 1"/>
              <a:gd name="f57" fmla="+- f45 0 f52"/>
              <a:gd name="f58" fmla="+- f44 0 f53"/>
              <a:gd name="f59" fmla="+- f52 0 f45"/>
              <a:gd name="f60" fmla="+- f53 0 f44"/>
              <a:gd name="f61" fmla="+- f54 f1 0"/>
              <a:gd name="f62" fmla="*/ f52 f37 1"/>
              <a:gd name="f63" fmla="*/ f53 f37 1"/>
              <a:gd name="f64" fmla="abs f57"/>
              <a:gd name="f65" fmla="?: f57 0 f0"/>
              <a:gd name="f66" fmla="?: f57 f0 0"/>
              <a:gd name="f67" fmla="?: f57 f33 f34"/>
              <a:gd name="f68" fmla="abs f58"/>
              <a:gd name="f69" fmla="abs f59"/>
              <a:gd name="f70" fmla="?: f58 f14 f1"/>
              <a:gd name="f71" fmla="?: f58 f1 f14"/>
              <a:gd name="f72" fmla="?: f58 f2 f1"/>
              <a:gd name="f73" fmla="?: f58 f1 f2"/>
              <a:gd name="f74" fmla="abs f60"/>
              <a:gd name="f75" fmla="?: f60 f14 f1"/>
              <a:gd name="f76" fmla="?: f60 f1 f14"/>
              <a:gd name="f77" fmla="?: f60 f36 f35"/>
              <a:gd name="f78" fmla="?: f60 f35 f36"/>
              <a:gd name="f79" fmla="*/ f61 f7 1"/>
              <a:gd name="f80" fmla="?: f21 f66 f65"/>
              <a:gd name="f81" fmla="?: f21 f65 f66"/>
              <a:gd name="f82" fmla="?: f58 f73 f72"/>
              <a:gd name="f83" fmla="?: f58 f72 f73"/>
              <a:gd name="f84" fmla="?: f59 f71 f70"/>
              <a:gd name="f85" fmla="?: f20 f77 f78"/>
              <a:gd name="f86" fmla="?: f20 f75 f76"/>
              <a:gd name="f87" fmla="*/ f79 1 f0"/>
              <a:gd name="f88" fmla="*/ f64 f37 1"/>
              <a:gd name="f89" fmla="*/ f68 f37 1"/>
              <a:gd name="f90" fmla="*/ f69 f37 1"/>
              <a:gd name="f91" fmla="*/ f74 f37 1"/>
              <a:gd name="f92" fmla="?: f57 f80 f81"/>
              <a:gd name="f93" fmla="?: f59 f83 f82"/>
              <a:gd name="f94" fmla="+- 0 0 f87"/>
              <a:gd name="f95" fmla="+- 0 0 f94"/>
              <a:gd name="f96" fmla="*/ f95 f0 1"/>
              <a:gd name="f97" fmla="*/ f96 1 f7"/>
              <a:gd name="f98" fmla="+- f97 0 f1"/>
              <a:gd name="f99" fmla="cos 1 f98"/>
              <a:gd name="f100" fmla="+- 0 0 f99"/>
              <a:gd name="f101" fmla="+- 0 0 f100"/>
              <a:gd name="f102" fmla="val f101"/>
              <a:gd name="f103" fmla="+- 0 0 f102"/>
              <a:gd name="f104" fmla="*/ f9 f103 1"/>
              <a:gd name="f105" fmla="*/ f104 3163 1"/>
              <a:gd name="f106" fmla="*/ f105 1 7636"/>
              <a:gd name="f107" fmla="+- f6 f106 0"/>
              <a:gd name="f108" fmla="+- f44 0 f106"/>
              <a:gd name="f109" fmla="+- f45 0 f106"/>
              <a:gd name="f110" fmla="*/ f107 f37 1"/>
              <a:gd name="f111" fmla="*/ f108 f37 1"/>
              <a:gd name="f112" fmla="*/ f109 f37 1"/>
            </a:gdLst>
            <a:ahLst/>
            <a:cxnLst>
              <a:cxn ang="3cd4">
                <a:pos x="hc" y="t"/>
              </a:cxn>
              <a:cxn ang="0">
                <a:pos x="r" y="vc"/>
              </a:cxn>
              <a:cxn ang="cd4">
                <a:pos x="hc" y="b"/>
              </a:cxn>
              <a:cxn ang="cd2">
                <a:pos x="l" y="vc"/>
              </a:cxn>
            </a:cxnLst>
            <a:rect l="f110" t="f110" r="f111" b="f112"/>
            <a:pathLst>
              <a:path>
                <a:moveTo>
                  <a:pt x="f48" y="f49"/>
                </a:moveTo>
                <a:arcTo wR="f50" hR="f51" stAng="f47" swAng="f43"/>
                <a:lnTo>
                  <a:pt x="f49" y="f62"/>
                </a:lnTo>
                <a:arcTo wR="f51" hR="f88" stAng="f92" swAng="f67"/>
                <a:lnTo>
                  <a:pt x="f63" y="f55"/>
                </a:lnTo>
                <a:arcTo wR="f89" hR="f90" stAng="f93" swAng="f84"/>
                <a:lnTo>
                  <a:pt x="f56" y="f48"/>
                </a:lnTo>
                <a:arcTo wR="f91" hR="f50" stAng="f85" swAng="f86"/>
                <a:close/>
              </a:path>
            </a:pathLst>
          </a:custGeom>
          <a:solidFill>
            <a:srgbClr val="FFFFFF"/>
          </a:solidFill>
          <a:ln cap="flat">
            <a:noFill/>
            <a:prstDash val="solid"/>
          </a:ln>
        </p:spPr>
        <p:txBody>
          <a:bodyPr vert="horz" wrap="none" lIns="90004" tIns="46798" rIns="90004" bIns="46798" anchor="ctr" anchorCtr="0" compatLnSpc="1">
            <a:noAutofit/>
          </a:bodyPr>
          <a:lstStyle/>
          <a:p>
            <a:pPr marL="0" marR="0" lvl="0" indent="0" algn="l" defTabSz="914400" rtl="0" fontAlgn="auto" hangingPunct="0">
              <a:lnSpc>
                <a:spcPct val="100000"/>
              </a:lnSpc>
              <a:spcBef>
                <a:spcPts val="0"/>
              </a:spcBef>
              <a:spcAft>
                <a:spcPts val="0"/>
              </a:spcAft>
              <a:buNone/>
              <a:tabLst>
                <a:tab pos="0" algn="l"/>
                <a:tab pos="448915" algn="l"/>
                <a:tab pos="898196" algn="l"/>
                <a:tab pos="1347478" algn="l"/>
                <a:tab pos="1796759" algn="l"/>
                <a:tab pos="2246040" algn="l"/>
                <a:tab pos="2695322" algn="l"/>
                <a:tab pos="3144603" algn="l"/>
                <a:tab pos="3593875" algn="l"/>
                <a:tab pos="4043156" algn="l"/>
                <a:tab pos="4492438" algn="l"/>
                <a:tab pos="4941719" algn="l"/>
                <a:tab pos="5391000" algn="l"/>
                <a:tab pos="5840281" algn="l"/>
                <a:tab pos="6289563" algn="l"/>
                <a:tab pos="6738844" algn="l"/>
                <a:tab pos="7188116" algn="l"/>
                <a:tab pos="7637397" algn="l"/>
                <a:tab pos="8086679" algn="l"/>
                <a:tab pos="8535960" algn="l"/>
                <a:tab pos="8985241" algn="l"/>
              </a:tabLst>
              <a:defRPr sz="1800" b="0" i="0" u="none" strike="noStrike" kern="0" cap="none" spc="0" baseline="0">
                <a:solidFill>
                  <a:srgbClr val="000000"/>
                </a:solidFill>
                <a:uFillTx/>
              </a:defRPr>
            </a:pPr>
            <a:endParaRPr lang="fr-FR" sz="2400" b="0" i="0" u="none" strike="noStrike" kern="1200" cap="none" spc="0" baseline="0">
              <a:solidFill>
                <a:srgbClr val="FFFFFF"/>
              </a:solidFill>
              <a:uFillTx/>
              <a:latin typeface="Times New Roman" pitchFamily="18"/>
              <a:ea typeface="Times New Roman" pitchFamily="18"/>
              <a:cs typeface="Times New Roman" pitchFamily="18"/>
            </a:endParaRPr>
          </a:p>
        </p:txBody>
      </p:sp>
      <p:sp>
        <p:nvSpPr>
          <p:cNvPr id="8" name="Forme libre : forme 7">
            <a:extLst>
              <a:ext uri="{FF2B5EF4-FFF2-40B4-BE49-F238E27FC236}">
                <a16:creationId xmlns:a16="http://schemas.microsoft.com/office/drawing/2014/main" id="{51AE19BE-119F-BDEE-E7C2-DC9484243325}"/>
              </a:ext>
            </a:extLst>
          </p:cNvPr>
          <p:cNvSpPr/>
          <p:nvPr/>
        </p:nvSpPr>
        <p:spPr>
          <a:xfrm>
            <a:off x="0" y="0"/>
            <a:ext cx="6858000" cy="9144000"/>
          </a:xfrm>
          <a:custGeom>
            <a:avLst/>
            <a:gdLst>
              <a:gd name="f0" fmla="val 10800000"/>
              <a:gd name="f1" fmla="val 5400000"/>
              <a:gd name="f2" fmla="val 16200000"/>
              <a:gd name="f3" fmla="val w"/>
              <a:gd name="f4" fmla="val h"/>
              <a:gd name="f5" fmla="val ss"/>
              <a:gd name="f6" fmla="val 0"/>
              <a:gd name="f7" fmla="*/ 5419351 1 1725033"/>
              <a:gd name="f8" fmla="val 45"/>
              <a:gd name="f9" fmla="val 5"/>
              <a:gd name="f10" fmla="abs f3"/>
              <a:gd name="f11" fmla="abs f4"/>
              <a:gd name="f12" fmla="abs f5"/>
              <a:gd name="f13" fmla="*/ f7 1 180"/>
              <a:gd name="f14" fmla="+- 0 0 f1"/>
              <a:gd name="f15" fmla="+- f6 f9 0"/>
              <a:gd name="f16" fmla="?: f10 f3 1"/>
              <a:gd name="f17" fmla="?: f11 f4 1"/>
              <a:gd name="f18" fmla="?: f12 f5 1"/>
              <a:gd name="f19" fmla="*/ f8 f13 1"/>
              <a:gd name="f20" fmla="+- f6 0 f15"/>
              <a:gd name="f21" fmla="+- f15 0 f6"/>
              <a:gd name="f22" fmla="*/ f16 1 21600"/>
              <a:gd name="f23" fmla="*/ f17 1 21600"/>
              <a:gd name="f24" fmla="*/ 21600 f16 1"/>
              <a:gd name="f25" fmla="*/ 21600 f17 1"/>
              <a:gd name="f26" fmla="+- 0 0 f19"/>
              <a:gd name="f27" fmla="abs f20"/>
              <a:gd name="f28" fmla="abs f21"/>
              <a:gd name="f29" fmla="?: f20 f14 f1"/>
              <a:gd name="f30" fmla="?: f20 f1 f14"/>
              <a:gd name="f31" fmla="?: f20 f2 f1"/>
              <a:gd name="f32" fmla="?: f20 f1 f2"/>
              <a:gd name="f33" fmla="?: f21 f14 f1"/>
              <a:gd name="f34" fmla="?: f21 f1 f14"/>
              <a:gd name="f35" fmla="?: f20 0 f0"/>
              <a:gd name="f36" fmla="?: f20 f0 0"/>
              <a:gd name="f37" fmla="min f23 f22"/>
              <a:gd name="f38" fmla="*/ f24 1 f18"/>
              <a:gd name="f39" fmla="*/ f25 1 f18"/>
              <a:gd name="f40" fmla="*/ f26 f0 1"/>
              <a:gd name="f41" fmla="?: f20 f32 f31"/>
              <a:gd name="f42" fmla="?: f20 f31 f32"/>
              <a:gd name="f43" fmla="?: f21 f30 f29"/>
              <a:gd name="f44" fmla="val f38"/>
              <a:gd name="f45" fmla="val f39"/>
              <a:gd name="f46" fmla="*/ f40 1 f7"/>
              <a:gd name="f47" fmla="?: f21 f42 f41"/>
              <a:gd name="f48" fmla="*/ f15 f37 1"/>
              <a:gd name="f49" fmla="*/ f6 f37 1"/>
              <a:gd name="f50" fmla="*/ f27 f37 1"/>
              <a:gd name="f51" fmla="*/ f28 f37 1"/>
              <a:gd name="f52" fmla="+- f45 0 f9"/>
              <a:gd name="f53" fmla="+- f44 0 f9"/>
              <a:gd name="f54" fmla="+- f46 0 f1"/>
              <a:gd name="f55" fmla="*/ f45 f37 1"/>
              <a:gd name="f56" fmla="*/ f44 f37 1"/>
              <a:gd name="f57" fmla="+- f45 0 f52"/>
              <a:gd name="f58" fmla="+- f44 0 f53"/>
              <a:gd name="f59" fmla="+- f52 0 f45"/>
              <a:gd name="f60" fmla="+- f53 0 f44"/>
              <a:gd name="f61" fmla="+- f54 f1 0"/>
              <a:gd name="f62" fmla="*/ f52 f37 1"/>
              <a:gd name="f63" fmla="*/ f53 f37 1"/>
              <a:gd name="f64" fmla="abs f57"/>
              <a:gd name="f65" fmla="?: f57 0 f0"/>
              <a:gd name="f66" fmla="?: f57 f0 0"/>
              <a:gd name="f67" fmla="?: f57 f33 f34"/>
              <a:gd name="f68" fmla="abs f58"/>
              <a:gd name="f69" fmla="abs f59"/>
              <a:gd name="f70" fmla="?: f58 f14 f1"/>
              <a:gd name="f71" fmla="?: f58 f1 f14"/>
              <a:gd name="f72" fmla="?: f58 f2 f1"/>
              <a:gd name="f73" fmla="?: f58 f1 f2"/>
              <a:gd name="f74" fmla="abs f60"/>
              <a:gd name="f75" fmla="?: f60 f14 f1"/>
              <a:gd name="f76" fmla="?: f60 f1 f14"/>
              <a:gd name="f77" fmla="?: f60 f36 f35"/>
              <a:gd name="f78" fmla="?: f60 f35 f36"/>
              <a:gd name="f79" fmla="*/ f61 f7 1"/>
              <a:gd name="f80" fmla="?: f21 f66 f65"/>
              <a:gd name="f81" fmla="?: f21 f65 f66"/>
              <a:gd name="f82" fmla="?: f58 f73 f72"/>
              <a:gd name="f83" fmla="?: f58 f72 f73"/>
              <a:gd name="f84" fmla="?: f59 f71 f70"/>
              <a:gd name="f85" fmla="?: f20 f77 f78"/>
              <a:gd name="f86" fmla="?: f20 f75 f76"/>
              <a:gd name="f87" fmla="*/ f79 1 f0"/>
              <a:gd name="f88" fmla="*/ f64 f37 1"/>
              <a:gd name="f89" fmla="*/ f68 f37 1"/>
              <a:gd name="f90" fmla="*/ f69 f37 1"/>
              <a:gd name="f91" fmla="*/ f74 f37 1"/>
              <a:gd name="f92" fmla="?: f57 f80 f81"/>
              <a:gd name="f93" fmla="?: f59 f83 f82"/>
              <a:gd name="f94" fmla="+- 0 0 f87"/>
              <a:gd name="f95" fmla="+- 0 0 f94"/>
              <a:gd name="f96" fmla="*/ f95 f0 1"/>
              <a:gd name="f97" fmla="*/ f96 1 f7"/>
              <a:gd name="f98" fmla="+- f97 0 f1"/>
              <a:gd name="f99" fmla="cos 1 f98"/>
              <a:gd name="f100" fmla="+- 0 0 f99"/>
              <a:gd name="f101" fmla="+- 0 0 f100"/>
              <a:gd name="f102" fmla="val f101"/>
              <a:gd name="f103" fmla="+- 0 0 f102"/>
              <a:gd name="f104" fmla="*/ f9 f103 1"/>
              <a:gd name="f105" fmla="*/ f104 3163 1"/>
              <a:gd name="f106" fmla="*/ f105 1 7636"/>
              <a:gd name="f107" fmla="+- f6 f106 0"/>
              <a:gd name="f108" fmla="+- f44 0 f106"/>
              <a:gd name="f109" fmla="+- f45 0 f106"/>
              <a:gd name="f110" fmla="*/ f107 f37 1"/>
              <a:gd name="f111" fmla="*/ f108 f37 1"/>
              <a:gd name="f112" fmla="*/ f109 f37 1"/>
            </a:gdLst>
            <a:ahLst/>
            <a:cxnLst>
              <a:cxn ang="3cd4">
                <a:pos x="hc" y="t"/>
              </a:cxn>
              <a:cxn ang="0">
                <a:pos x="r" y="vc"/>
              </a:cxn>
              <a:cxn ang="cd4">
                <a:pos x="hc" y="b"/>
              </a:cxn>
              <a:cxn ang="cd2">
                <a:pos x="l" y="vc"/>
              </a:cxn>
            </a:cxnLst>
            <a:rect l="f110" t="f110" r="f111" b="f112"/>
            <a:pathLst>
              <a:path>
                <a:moveTo>
                  <a:pt x="f48" y="f49"/>
                </a:moveTo>
                <a:arcTo wR="f50" hR="f51" stAng="f47" swAng="f43"/>
                <a:lnTo>
                  <a:pt x="f49" y="f62"/>
                </a:lnTo>
                <a:arcTo wR="f51" hR="f88" stAng="f92" swAng="f67"/>
                <a:lnTo>
                  <a:pt x="f63" y="f55"/>
                </a:lnTo>
                <a:arcTo wR="f89" hR="f90" stAng="f93" swAng="f84"/>
                <a:lnTo>
                  <a:pt x="f56" y="f48"/>
                </a:lnTo>
                <a:arcTo wR="f91" hR="f50" stAng="f85" swAng="f86"/>
                <a:close/>
              </a:path>
            </a:pathLst>
          </a:custGeom>
          <a:solidFill>
            <a:srgbClr val="FFFFFF"/>
          </a:solidFill>
          <a:ln cap="flat">
            <a:noFill/>
            <a:prstDash val="solid"/>
          </a:ln>
        </p:spPr>
        <p:txBody>
          <a:bodyPr vert="horz" wrap="none" lIns="90004" tIns="46798" rIns="90004" bIns="46798" anchor="ctr" anchorCtr="0" compatLnSpc="1">
            <a:noAutofit/>
          </a:bodyPr>
          <a:lstStyle/>
          <a:p>
            <a:pPr marL="0" marR="0" lvl="0" indent="0" algn="l" defTabSz="914400" rtl="0" fontAlgn="auto" hangingPunct="0">
              <a:lnSpc>
                <a:spcPct val="100000"/>
              </a:lnSpc>
              <a:spcBef>
                <a:spcPts val="0"/>
              </a:spcBef>
              <a:spcAft>
                <a:spcPts val="0"/>
              </a:spcAft>
              <a:buNone/>
              <a:tabLst>
                <a:tab pos="0" algn="l"/>
                <a:tab pos="448915" algn="l"/>
                <a:tab pos="898196" algn="l"/>
                <a:tab pos="1347478" algn="l"/>
                <a:tab pos="1796759" algn="l"/>
                <a:tab pos="2246040" algn="l"/>
                <a:tab pos="2695322" algn="l"/>
                <a:tab pos="3144603" algn="l"/>
                <a:tab pos="3593875" algn="l"/>
                <a:tab pos="4043156" algn="l"/>
                <a:tab pos="4492438" algn="l"/>
                <a:tab pos="4941719" algn="l"/>
                <a:tab pos="5391000" algn="l"/>
                <a:tab pos="5840281" algn="l"/>
                <a:tab pos="6289563" algn="l"/>
                <a:tab pos="6738844" algn="l"/>
                <a:tab pos="7188116" algn="l"/>
                <a:tab pos="7637397" algn="l"/>
                <a:tab pos="8086679" algn="l"/>
                <a:tab pos="8535960" algn="l"/>
                <a:tab pos="8985241" algn="l"/>
              </a:tabLst>
              <a:defRPr sz="1800" b="0" i="0" u="none" strike="noStrike" kern="0" cap="none" spc="0" baseline="0">
                <a:solidFill>
                  <a:srgbClr val="000000"/>
                </a:solidFill>
                <a:uFillTx/>
              </a:defRPr>
            </a:pPr>
            <a:endParaRPr lang="fr-FR" sz="2400" b="0" i="0" u="none" strike="noStrike" kern="1200" cap="none" spc="0" baseline="0">
              <a:solidFill>
                <a:srgbClr val="FFFFFF"/>
              </a:solidFill>
              <a:uFillTx/>
              <a:latin typeface="Times New Roman" pitchFamily="18"/>
              <a:ea typeface="Times New Roman" pitchFamily="18"/>
              <a:cs typeface="Times New Roman" pitchFamily="18"/>
            </a:endParaRPr>
          </a:p>
        </p:txBody>
      </p:sp>
      <p:sp>
        <p:nvSpPr>
          <p:cNvPr id="9" name="Forme libre : forme 8">
            <a:extLst>
              <a:ext uri="{FF2B5EF4-FFF2-40B4-BE49-F238E27FC236}">
                <a16:creationId xmlns:a16="http://schemas.microsoft.com/office/drawing/2014/main" id="{34A7DCFC-D90C-C4A6-B227-B030DDD00AF9}"/>
              </a:ext>
            </a:extLst>
          </p:cNvPr>
          <p:cNvSpPr/>
          <p:nvPr/>
        </p:nvSpPr>
        <p:spPr>
          <a:xfrm>
            <a:off x="0" y="0"/>
            <a:ext cx="6858000" cy="9144000"/>
          </a:xfrm>
          <a:custGeom>
            <a:avLst/>
            <a:gdLst>
              <a:gd name="f0" fmla="val 10800000"/>
              <a:gd name="f1" fmla="val 5400000"/>
              <a:gd name="f2" fmla="val 16200000"/>
              <a:gd name="f3" fmla="val w"/>
              <a:gd name="f4" fmla="val h"/>
              <a:gd name="f5" fmla="val ss"/>
              <a:gd name="f6" fmla="val 0"/>
              <a:gd name="f7" fmla="*/ 5419351 1 1725033"/>
              <a:gd name="f8" fmla="val 45"/>
              <a:gd name="f9" fmla="val 5"/>
              <a:gd name="f10" fmla="abs f3"/>
              <a:gd name="f11" fmla="abs f4"/>
              <a:gd name="f12" fmla="abs f5"/>
              <a:gd name="f13" fmla="*/ f7 1 180"/>
              <a:gd name="f14" fmla="+- 0 0 f1"/>
              <a:gd name="f15" fmla="+- f6 f9 0"/>
              <a:gd name="f16" fmla="?: f10 f3 1"/>
              <a:gd name="f17" fmla="?: f11 f4 1"/>
              <a:gd name="f18" fmla="?: f12 f5 1"/>
              <a:gd name="f19" fmla="*/ f8 f13 1"/>
              <a:gd name="f20" fmla="+- f6 0 f15"/>
              <a:gd name="f21" fmla="+- f15 0 f6"/>
              <a:gd name="f22" fmla="*/ f16 1 21600"/>
              <a:gd name="f23" fmla="*/ f17 1 21600"/>
              <a:gd name="f24" fmla="*/ 21600 f16 1"/>
              <a:gd name="f25" fmla="*/ 21600 f17 1"/>
              <a:gd name="f26" fmla="+- 0 0 f19"/>
              <a:gd name="f27" fmla="abs f20"/>
              <a:gd name="f28" fmla="abs f21"/>
              <a:gd name="f29" fmla="?: f20 f14 f1"/>
              <a:gd name="f30" fmla="?: f20 f1 f14"/>
              <a:gd name="f31" fmla="?: f20 f2 f1"/>
              <a:gd name="f32" fmla="?: f20 f1 f2"/>
              <a:gd name="f33" fmla="?: f21 f14 f1"/>
              <a:gd name="f34" fmla="?: f21 f1 f14"/>
              <a:gd name="f35" fmla="?: f20 0 f0"/>
              <a:gd name="f36" fmla="?: f20 f0 0"/>
              <a:gd name="f37" fmla="min f23 f22"/>
              <a:gd name="f38" fmla="*/ f24 1 f18"/>
              <a:gd name="f39" fmla="*/ f25 1 f18"/>
              <a:gd name="f40" fmla="*/ f26 f0 1"/>
              <a:gd name="f41" fmla="?: f20 f32 f31"/>
              <a:gd name="f42" fmla="?: f20 f31 f32"/>
              <a:gd name="f43" fmla="?: f21 f30 f29"/>
              <a:gd name="f44" fmla="val f38"/>
              <a:gd name="f45" fmla="val f39"/>
              <a:gd name="f46" fmla="*/ f40 1 f7"/>
              <a:gd name="f47" fmla="?: f21 f42 f41"/>
              <a:gd name="f48" fmla="*/ f15 f37 1"/>
              <a:gd name="f49" fmla="*/ f6 f37 1"/>
              <a:gd name="f50" fmla="*/ f27 f37 1"/>
              <a:gd name="f51" fmla="*/ f28 f37 1"/>
              <a:gd name="f52" fmla="+- f45 0 f9"/>
              <a:gd name="f53" fmla="+- f44 0 f9"/>
              <a:gd name="f54" fmla="+- f46 0 f1"/>
              <a:gd name="f55" fmla="*/ f45 f37 1"/>
              <a:gd name="f56" fmla="*/ f44 f37 1"/>
              <a:gd name="f57" fmla="+- f45 0 f52"/>
              <a:gd name="f58" fmla="+- f44 0 f53"/>
              <a:gd name="f59" fmla="+- f52 0 f45"/>
              <a:gd name="f60" fmla="+- f53 0 f44"/>
              <a:gd name="f61" fmla="+- f54 f1 0"/>
              <a:gd name="f62" fmla="*/ f52 f37 1"/>
              <a:gd name="f63" fmla="*/ f53 f37 1"/>
              <a:gd name="f64" fmla="abs f57"/>
              <a:gd name="f65" fmla="?: f57 0 f0"/>
              <a:gd name="f66" fmla="?: f57 f0 0"/>
              <a:gd name="f67" fmla="?: f57 f33 f34"/>
              <a:gd name="f68" fmla="abs f58"/>
              <a:gd name="f69" fmla="abs f59"/>
              <a:gd name="f70" fmla="?: f58 f14 f1"/>
              <a:gd name="f71" fmla="?: f58 f1 f14"/>
              <a:gd name="f72" fmla="?: f58 f2 f1"/>
              <a:gd name="f73" fmla="?: f58 f1 f2"/>
              <a:gd name="f74" fmla="abs f60"/>
              <a:gd name="f75" fmla="?: f60 f14 f1"/>
              <a:gd name="f76" fmla="?: f60 f1 f14"/>
              <a:gd name="f77" fmla="?: f60 f36 f35"/>
              <a:gd name="f78" fmla="?: f60 f35 f36"/>
              <a:gd name="f79" fmla="*/ f61 f7 1"/>
              <a:gd name="f80" fmla="?: f21 f66 f65"/>
              <a:gd name="f81" fmla="?: f21 f65 f66"/>
              <a:gd name="f82" fmla="?: f58 f73 f72"/>
              <a:gd name="f83" fmla="?: f58 f72 f73"/>
              <a:gd name="f84" fmla="?: f59 f71 f70"/>
              <a:gd name="f85" fmla="?: f20 f77 f78"/>
              <a:gd name="f86" fmla="?: f20 f75 f76"/>
              <a:gd name="f87" fmla="*/ f79 1 f0"/>
              <a:gd name="f88" fmla="*/ f64 f37 1"/>
              <a:gd name="f89" fmla="*/ f68 f37 1"/>
              <a:gd name="f90" fmla="*/ f69 f37 1"/>
              <a:gd name="f91" fmla="*/ f74 f37 1"/>
              <a:gd name="f92" fmla="?: f57 f80 f81"/>
              <a:gd name="f93" fmla="?: f59 f83 f82"/>
              <a:gd name="f94" fmla="+- 0 0 f87"/>
              <a:gd name="f95" fmla="+- 0 0 f94"/>
              <a:gd name="f96" fmla="*/ f95 f0 1"/>
              <a:gd name="f97" fmla="*/ f96 1 f7"/>
              <a:gd name="f98" fmla="+- f97 0 f1"/>
              <a:gd name="f99" fmla="cos 1 f98"/>
              <a:gd name="f100" fmla="+- 0 0 f99"/>
              <a:gd name="f101" fmla="+- 0 0 f100"/>
              <a:gd name="f102" fmla="val f101"/>
              <a:gd name="f103" fmla="+- 0 0 f102"/>
              <a:gd name="f104" fmla="*/ f9 f103 1"/>
              <a:gd name="f105" fmla="*/ f104 3163 1"/>
              <a:gd name="f106" fmla="*/ f105 1 7636"/>
              <a:gd name="f107" fmla="+- f6 f106 0"/>
              <a:gd name="f108" fmla="+- f44 0 f106"/>
              <a:gd name="f109" fmla="+- f45 0 f106"/>
              <a:gd name="f110" fmla="*/ f107 f37 1"/>
              <a:gd name="f111" fmla="*/ f108 f37 1"/>
              <a:gd name="f112" fmla="*/ f109 f37 1"/>
            </a:gdLst>
            <a:ahLst/>
            <a:cxnLst>
              <a:cxn ang="3cd4">
                <a:pos x="hc" y="t"/>
              </a:cxn>
              <a:cxn ang="0">
                <a:pos x="r" y="vc"/>
              </a:cxn>
              <a:cxn ang="cd4">
                <a:pos x="hc" y="b"/>
              </a:cxn>
              <a:cxn ang="cd2">
                <a:pos x="l" y="vc"/>
              </a:cxn>
            </a:cxnLst>
            <a:rect l="f110" t="f110" r="f111" b="f112"/>
            <a:pathLst>
              <a:path>
                <a:moveTo>
                  <a:pt x="f48" y="f49"/>
                </a:moveTo>
                <a:arcTo wR="f50" hR="f51" stAng="f47" swAng="f43"/>
                <a:lnTo>
                  <a:pt x="f49" y="f62"/>
                </a:lnTo>
                <a:arcTo wR="f51" hR="f88" stAng="f92" swAng="f67"/>
                <a:lnTo>
                  <a:pt x="f63" y="f55"/>
                </a:lnTo>
                <a:arcTo wR="f89" hR="f90" stAng="f93" swAng="f84"/>
                <a:lnTo>
                  <a:pt x="f56" y="f48"/>
                </a:lnTo>
                <a:arcTo wR="f91" hR="f50" stAng="f85" swAng="f86"/>
                <a:close/>
              </a:path>
            </a:pathLst>
          </a:custGeom>
          <a:solidFill>
            <a:srgbClr val="FFFFFF"/>
          </a:solidFill>
          <a:ln cap="flat">
            <a:noFill/>
            <a:prstDash val="solid"/>
          </a:ln>
        </p:spPr>
        <p:txBody>
          <a:bodyPr vert="horz" wrap="none" lIns="90004" tIns="46798" rIns="90004" bIns="46798" anchor="ctr" anchorCtr="0" compatLnSpc="1">
            <a:noAutofit/>
          </a:bodyPr>
          <a:lstStyle/>
          <a:p>
            <a:pPr marL="0" marR="0" lvl="0" indent="0" algn="l" defTabSz="914400" rtl="0" fontAlgn="auto" hangingPunct="0">
              <a:lnSpc>
                <a:spcPct val="100000"/>
              </a:lnSpc>
              <a:spcBef>
                <a:spcPts val="0"/>
              </a:spcBef>
              <a:spcAft>
                <a:spcPts val="0"/>
              </a:spcAft>
              <a:buNone/>
              <a:tabLst>
                <a:tab pos="0" algn="l"/>
                <a:tab pos="448915" algn="l"/>
                <a:tab pos="898196" algn="l"/>
                <a:tab pos="1347478" algn="l"/>
                <a:tab pos="1796759" algn="l"/>
                <a:tab pos="2246040" algn="l"/>
                <a:tab pos="2695322" algn="l"/>
                <a:tab pos="3144603" algn="l"/>
                <a:tab pos="3593875" algn="l"/>
                <a:tab pos="4043156" algn="l"/>
                <a:tab pos="4492438" algn="l"/>
                <a:tab pos="4941719" algn="l"/>
                <a:tab pos="5391000" algn="l"/>
                <a:tab pos="5840281" algn="l"/>
                <a:tab pos="6289563" algn="l"/>
                <a:tab pos="6738844" algn="l"/>
                <a:tab pos="7188116" algn="l"/>
                <a:tab pos="7637397" algn="l"/>
                <a:tab pos="8086679" algn="l"/>
                <a:tab pos="8535960" algn="l"/>
                <a:tab pos="8985241" algn="l"/>
              </a:tabLst>
              <a:defRPr sz="1800" b="0" i="0" u="none" strike="noStrike" kern="0" cap="none" spc="0" baseline="0">
                <a:solidFill>
                  <a:srgbClr val="000000"/>
                </a:solidFill>
                <a:uFillTx/>
              </a:defRPr>
            </a:pPr>
            <a:endParaRPr lang="fr-FR" sz="2400" b="0" i="0" u="none" strike="noStrike" kern="1200" cap="none" spc="0" baseline="0">
              <a:solidFill>
                <a:srgbClr val="FFFFFF"/>
              </a:solidFill>
              <a:uFillTx/>
              <a:latin typeface="Times New Roman" pitchFamily="18"/>
              <a:ea typeface="Times New Roman" pitchFamily="18"/>
              <a:cs typeface="Times New Roman" pitchFamily="18"/>
            </a:endParaRPr>
          </a:p>
        </p:txBody>
      </p:sp>
      <p:sp>
        <p:nvSpPr>
          <p:cNvPr id="10" name="Forme libre : forme 9">
            <a:extLst>
              <a:ext uri="{FF2B5EF4-FFF2-40B4-BE49-F238E27FC236}">
                <a16:creationId xmlns:a16="http://schemas.microsoft.com/office/drawing/2014/main" id="{6BA07E96-BA85-A7A9-59B8-A03AF7075435}"/>
              </a:ext>
            </a:extLst>
          </p:cNvPr>
          <p:cNvSpPr/>
          <p:nvPr/>
        </p:nvSpPr>
        <p:spPr>
          <a:xfrm>
            <a:off x="0" y="0"/>
            <a:ext cx="6858000" cy="9144000"/>
          </a:xfrm>
          <a:custGeom>
            <a:avLst/>
            <a:gdLst>
              <a:gd name="f0" fmla="val 10800000"/>
              <a:gd name="f1" fmla="val 5400000"/>
              <a:gd name="f2" fmla="val 16200000"/>
              <a:gd name="f3" fmla="val w"/>
              <a:gd name="f4" fmla="val h"/>
              <a:gd name="f5" fmla="val ss"/>
              <a:gd name="f6" fmla="val 0"/>
              <a:gd name="f7" fmla="*/ 5419351 1 1725033"/>
              <a:gd name="f8" fmla="val 45"/>
              <a:gd name="f9" fmla="val 5"/>
              <a:gd name="f10" fmla="abs f3"/>
              <a:gd name="f11" fmla="abs f4"/>
              <a:gd name="f12" fmla="abs f5"/>
              <a:gd name="f13" fmla="*/ f7 1 180"/>
              <a:gd name="f14" fmla="+- 0 0 f1"/>
              <a:gd name="f15" fmla="+- f6 f9 0"/>
              <a:gd name="f16" fmla="?: f10 f3 1"/>
              <a:gd name="f17" fmla="?: f11 f4 1"/>
              <a:gd name="f18" fmla="?: f12 f5 1"/>
              <a:gd name="f19" fmla="*/ f8 f13 1"/>
              <a:gd name="f20" fmla="+- f6 0 f15"/>
              <a:gd name="f21" fmla="+- f15 0 f6"/>
              <a:gd name="f22" fmla="*/ f16 1 21600"/>
              <a:gd name="f23" fmla="*/ f17 1 21600"/>
              <a:gd name="f24" fmla="*/ 21600 f16 1"/>
              <a:gd name="f25" fmla="*/ 21600 f17 1"/>
              <a:gd name="f26" fmla="+- 0 0 f19"/>
              <a:gd name="f27" fmla="abs f20"/>
              <a:gd name="f28" fmla="abs f21"/>
              <a:gd name="f29" fmla="?: f20 f14 f1"/>
              <a:gd name="f30" fmla="?: f20 f1 f14"/>
              <a:gd name="f31" fmla="?: f20 f2 f1"/>
              <a:gd name="f32" fmla="?: f20 f1 f2"/>
              <a:gd name="f33" fmla="?: f21 f14 f1"/>
              <a:gd name="f34" fmla="?: f21 f1 f14"/>
              <a:gd name="f35" fmla="?: f20 0 f0"/>
              <a:gd name="f36" fmla="?: f20 f0 0"/>
              <a:gd name="f37" fmla="min f23 f22"/>
              <a:gd name="f38" fmla="*/ f24 1 f18"/>
              <a:gd name="f39" fmla="*/ f25 1 f18"/>
              <a:gd name="f40" fmla="*/ f26 f0 1"/>
              <a:gd name="f41" fmla="?: f20 f32 f31"/>
              <a:gd name="f42" fmla="?: f20 f31 f32"/>
              <a:gd name="f43" fmla="?: f21 f30 f29"/>
              <a:gd name="f44" fmla="val f38"/>
              <a:gd name="f45" fmla="val f39"/>
              <a:gd name="f46" fmla="*/ f40 1 f7"/>
              <a:gd name="f47" fmla="?: f21 f42 f41"/>
              <a:gd name="f48" fmla="*/ f15 f37 1"/>
              <a:gd name="f49" fmla="*/ f6 f37 1"/>
              <a:gd name="f50" fmla="*/ f27 f37 1"/>
              <a:gd name="f51" fmla="*/ f28 f37 1"/>
              <a:gd name="f52" fmla="+- f45 0 f9"/>
              <a:gd name="f53" fmla="+- f44 0 f9"/>
              <a:gd name="f54" fmla="+- f46 0 f1"/>
              <a:gd name="f55" fmla="*/ f45 f37 1"/>
              <a:gd name="f56" fmla="*/ f44 f37 1"/>
              <a:gd name="f57" fmla="+- f45 0 f52"/>
              <a:gd name="f58" fmla="+- f44 0 f53"/>
              <a:gd name="f59" fmla="+- f52 0 f45"/>
              <a:gd name="f60" fmla="+- f53 0 f44"/>
              <a:gd name="f61" fmla="+- f54 f1 0"/>
              <a:gd name="f62" fmla="*/ f52 f37 1"/>
              <a:gd name="f63" fmla="*/ f53 f37 1"/>
              <a:gd name="f64" fmla="abs f57"/>
              <a:gd name="f65" fmla="?: f57 0 f0"/>
              <a:gd name="f66" fmla="?: f57 f0 0"/>
              <a:gd name="f67" fmla="?: f57 f33 f34"/>
              <a:gd name="f68" fmla="abs f58"/>
              <a:gd name="f69" fmla="abs f59"/>
              <a:gd name="f70" fmla="?: f58 f14 f1"/>
              <a:gd name="f71" fmla="?: f58 f1 f14"/>
              <a:gd name="f72" fmla="?: f58 f2 f1"/>
              <a:gd name="f73" fmla="?: f58 f1 f2"/>
              <a:gd name="f74" fmla="abs f60"/>
              <a:gd name="f75" fmla="?: f60 f14 f1"/>
              <a:gd name="f76" fmla="?: f60 f1 f14"/>
              <a:gd name="f77" fmla="?: f60 f36 f35"/>
              <a:gd name="f78" fmla="?: f60 f35 f36"/>
              <a:gd name="f79" fmla="*/ f61 f7 1"/>
              <a:gd name="f80" fmla="?: f21 f66 f65"/>
              <a:gd name="f81" fmla="?: f21 f65 f66"/>
              <a:gd name="f82" fmla="?: f58 f73 f72"/>
              <a:gd name="f83" fmla="?: f58 f72 f73"/>
              <a:gd name="f84" fmla="?: f59 f71 f70"/>
              <a:gd name="f85" fmla="?: f20 f77 f78"/>
              <a:gd name="f86" fmla="?: f20 f75 f76"/>
              <a:gd name="f87" fmla="*/ f79 1 f0"/>
              <a:gd name="f88" fmla="*/ f64 f37 1"/>
              <a:gd name="f89" fmla="*/ f68 f37 1"/>
              <a:gd name="f90" fmla="*/ f69 f37 1"/>
              <a:gd name="f91" fmla="*/ f74 f37 1"/>
              <a:gd name="f92" fmla="?: f57 f80 f81"/>
              <a:gd name="f93" fmla="?: f59 f83 f82"/>
              <a:gd name="f94" fmla="+- 0 0 f87"/>
              <a:gd name="f95" fmla="+- 0 0 f94"/>
              <a:gd name="f96" fmla="*/ f95 f0 1"/>
              <a:gd name="f97" fmla="*/ f96 1 f7"/>
              <a:gd name="f98" fmla="+- f97 0 f1"/>
              <a:gd name="f99" fmla="cos 1 f98"/>
              <a:gd name="f100" fmla="+- 0 0 f99"/>
              <a:gd name="f101" fmla="+- 0 0 f100"/>
              <a:gd name="f102" fmla="val f101"/>
              <a:gd name="f103" fmla="+- 0 0 f102"/>
              <a:gd name="f104" fmla="*/ f9 f103 1"/>
              <a:gd name="f105" fmla="*/ f104 3163 1"/>
              <a:gd name="f106" fmla="*/ f105 1 7636"/>
              <a:gd name="f107" fmla="+- f6 f106 0"/>
              <a:gd name="f108" fmla="+- f44 0 f106"/>
              <a:gd name="f109" fmla="+- f45 0 f106"/>
              <a:gd name="f110" fmla="*/ f107 f37 1"/>
              <a:gd name="f111" fmla="*/ f108 f37 1"/>
              <a:gd name="f112" fmla="*/ f109 f37 1"/>
            </a:gdLst>
            <a:ahLst/>
            <a:cxnLst>
              <a:cxn ang="3cd4">
                <a:pos x="hc" y="t"/>
              </a:cxn>
              <a:cxn ang="0">
                <a:pos x="r" y="vc"/>
              </a:cxn>
              <a:cxn ang="cd4">
                <a:pos x="hc" y="b"/>
              </a:cxn>
              <a:cxn ang="cd2">
                <a:pos x="l" y="vc"/>
              </a:cxn>
            </a:cxnLst>
            <a:rect l="f110" t="f110" r="f111" b="f112"/>
            <a:pathLst>
              <a:path>
                <a:moveTo>
                  <a:pt x="f48" y="f49"/>
                </a:moveTo>
                <a:arcTo wR="f50" hR="f51" stAng="f47" swAng="f43"/>
                <a:lnTo>
                  <a:pt x="f49" y="f62"/>
                </a:lnTo>
                <a:arcTo wR="f51" hR="f88" stAng="f92" swAng="f67"/>
                <a:lnTo>
                  <a:pt x="f63" y="f55"/>
                </a:lnTo>
                <a:arcTo wR="f89" hR="f90" stAng="f93" swAng="f84"/>
                <a:lnTo>
                  <a:pt x="f56" y="f48"/>
                </a:lnTo>
                <a:arcTo wR="f91" hR="f50" stAng="f85" swAng="f86"/>
                <a:close/>
              </a:path>
            </a:pathLst>
          </a:custGeom>
          <a:solidFill>
            <a:srgbClr val="FFFFFF"/>
          </a:solidFill>
          <a:ln cap="flat">
            <a:noFill/>
            <a:prstDash val="solid"/>
          </a:ln>
        </p:spPr>
        <p:txBody>
          <a:bodyPr vert="horz" wrap="none" lIns="90004" tIns="46798" rIns="90004" bIns="46798" anchor="ctr" anchorCtr="0" compatLnSpc="1">
            <a:noAutofit/>
          </a:bodyPr>
          <a:lstStyle/>
          <a:p>
            <a:pPr marL="0" marR="0" lvl="0" indent="0" algn="l" defTabSz="914400" rtl="0" fontAlgn="auto" hangingPunct="0">
              <a:lnSpc>
                <a:spcPct val="100000"/>
              </a:lnSpc>
              <a:spcBef>
                <a:spcPts val="0"/>
              </a:spcBef>
              <a:spcAft>
                <a:spcPts val="0"/>
              </a:spcAft>
              <a:buNone/>
              <a:tabLst>
                <a:tab pos="0" algn="l"/>
                <a:tab pos="448915" algn="l"/>
                <a:tab pos="898196" algn="l"/>
                <a:tab pos="1347478" algn="l"/>
                <a:tab pos="1796759" algn="l"/>
                <a:tab pos="2246040" algn="l"/>
                <a:tab pos="2695322" algn="l"/>
                <a:tab pos="3144603" algn="l"/>
                <a:tab pos="3593875" algn="l"/>
                <a:tab pos="4043156" algn="l"/>
                <a:tab pos="4492438" algn="l"/>
                <a:tab pos="4941719" algn="l"/>
                <a:tab pos="5391000" algn="l"/>
                <a:tab pos="5840281" algn="l"/>
                <a:tab pos="6289563" algn="l"/>
                <a:tab pos="6738844" algn="l"/>
                <a:tab pos="7188116" algn="l"/>
                <a:tab pos="7637397" algn="l"/>
                <a:tab pos="8086679" algn="l"/>
                <a:tab pos="8535960" algn="l"/>
                <a:tab pos="8985241" algn="l"/>
              </a:tabLst>
              <a:defRPr sz="1800" b="0" i="0" u="none" strike="noStrike" kern="0" cap="none" spc="0" baseline="0">
                <a:solidFill>
                  <a:srgbClr val="000000"/>
                </a:solidFill>
                <a:uFillTx/>
              </a:defRPr>
            </a:pPr>
            <a:endParaRPr lang="fr-FR" sz="2400" b="0" i="0" u="none" strike="noStrike" kern="1200" cap="none" spc="0" baseline="0">
              <a:solidFill>
                <a:srgbClr val="FFFFFF"/>
              </a:solidFill>
              <a:uFillTx/>
              <a:latin typeface="Times New Roman" pitchFamily="18"/>
              <a:ea typeface="Times New Roman" pitchFamily="18"/>
              <a:cs typeface="Times New Roman" pitchFamily="18"/>
            </a:endParaRPr>
          </a:p>
        </p:txBody>
      </p:sp>
      <p:sp>
        <p:nvSpPr>
          <p:cNvPr id="11" name="Forme libre : forme 10">
            <a:extLst>
              <a:ext uri="{FF2B5EF4-FFF2-40B4-BE49-F238E27FC236}">
                <a16:creationId xmlns:a16="http://schemas.microsoft.com/office/drawing/2014/main" id="{D9322A56-9C8C-1CE8-C18F-50B15AD71DF4}"/>
              </a:ext>
            </a:extLst>
          </p:cNvPr>
          <p:cNvSpPr/>
          <p:nvPr/>
        </p:nvSpPr>
        <p:spPr>
          <a:xfrm>
            <a:off x="0" y="0"/>
            <a:ext cx="6858000" cy="9144000"/>
          </a:xfrm>
          <a:custGeom>
            <a:avLst/>
            <a:gdLst>
              <a:gd name="f0" fmla="val 10800000"/>
              <a:gd name="f1" fmla="val 5400000"/>
              <a:gd name="f2" fmla="val 16200000"/>
              <a:gd name="f3" fmla="val w"/>
              <a:gd name="f4" fmla="val h"/>
              <a:gd name="f5" fmla="val ss"/>
              <a:gd name="f6" fmla="val 0"/>
              <a:gd name="f7" fmla="*/ 5419351 1 1725033"/>
              <a:gd name="f8" fmla="val 45"/>
              <a:gd name="f9" fmla="val 5"/>
              <a:gd name="f10" fmla="abs f3"/>
              <a:gd name="f11" fmla="abs f4"/>
              <a:gd name="f12" fmla="abs f5"/>
              <a:gd name="f13" fmla="*/ f7 1 180"/>
              <a:gd name="f14" fmla="+- 0 0 f1"/>
              <a:gd name="f15" fmla="+- f6 f9 0"/>
              <a:gd name="f16" fmla="?: f10 f3 1"/>
              <a:gd name="f17" fmla="?: f11 f4 1"/>
              <a:gd name="f18" fmla="?: f12 f5 1"/>
              <a:gd name="f19" fmla="*/ f8 f13 1"/>
              <a:gd name="f20" fmla="+- f6 0 f15"/>
              <a:gd name="f21" fmla="+- f15 0 f6"/>
              <a:gd name="f22" fmla="*/ f16 1 21600"/>
              <a:gd name="f23" fmla="*/ f17 1 21600"/>
              <a:gd name="f24" fmla="*/ 21600 f16 1"/>
              <a:gd name="f25" fmla="*/ 21600 f17 1"/>
              <a:gd name="f26" fmla="+- 0 0 f19"/>
              <a:gd name="f27" fmla="abs f20"/>
              <a:gd name="f28" fmla="abs f21"/>
              <a:gd name="f29" fmla="?: f20 f14 f1"/>
              <a:gd name="f30" fmla="?: f20 f1 f14"/>
              <a:gd name="f31" fmla="?: f20 f2 f1"/>
              <a:gd name="f32" fmla="?: f20 f1 f2"/>
              <a:gd name="f33" fmla="?: f21 f14 f1"/>
              <a:gd name="f34" fmla="?: f21 f1 f14"/>
              <a:gd name="f35" fmla="?: f20 0 f0"/>
              <a:gd name="f36" fmla="?: f20 f0 0"/>
              <a:gd name="f37" fmla="min f23 f22"/>
              <a:gd name="f38" fmla="*/ f24 1 f18"/>
              <a:gd name="f39" fmla="*/ f25 1 f18"/>
              <a:gd name="f40" fmla="*/ f26 f0 1"/>
              <a:gd name="f41" fmla="?: f20 f32 f31"/>
              <a:gd name="f42" fmla="?: f20 f31 f32"/>
              <a:gd name="f43" fmla="?: f21 f30 f29"/>
              <a:gd name="f44" fmla="val f38"/>
              <a:gd name="f45" fmla="val f39"/>
              <a:gd name="f46" fmla="*/ f40 1 f7"/>
              <a:gd name="f47" fmla="?: f21 f42 f41"/>
              <a:gd name="f48" fmla="*/ f15 f37 1"/>
              <a:gd name="f49" fmla="*/ f6 f37 1"/>
              <a:gd name="f50" fmla="*/ f27 f37 1"/>
              <a:gd name="f51" fmla="*/ f28 f37 1"/>
              <a:gd name="f52" fmla="+- f45 0 f9"/>
              <a:gd name="f53" fmla="+- f44 0 f9"/>
              <a:gd name="f54" fmla="+- f46 0 f1"/>
              <a:gd name="f55" fmla="*/ f45 f37 1"/>
              <a:gd name="f56" fmla="*/ f44 f37 1"/>
              <a:gd name="f57" fmla="+- f45 0 f52"/>
              <a:gd name="f58" fmla="+- f44 0 f53"/>
              <a:gd name="f59" fmla="+- f52 0 f45"/>
              <a:gd name="f60" fmla="+- f53 0 f44"/>
              <a:gd name="f61" fmla="+- f54 f1 0"/>
              <a:gd name="f62" fmla="*/ f52 f37 1"/>
              <a:gd name="f63" fmla="*/ f53 f37 1"/>
              <a:gd name="f64" fmla="abs f57"/>
              <a:gd name="f65" fmla="?: f57 0 f0"/>
              <a:gd name="f66" fmla="?: f57 f0 0"/>
              <a:gd name="f67" fmla="?: f57 f33 f34"/>
              <a:gd name="f68" fmla="abs f58"/>
              <a:gd name="f69" fmla="abs f59"/>
              <a:gd name="f70" fmla="?: f58 f14 f1"/>
              <a:gd name="f71" fmla="?: f58 f1 f14"/>
              <a:gd name="f72" fmla="?: f58 f2 f1"/>
              <a:gd name="f73" fmla="?: f58 f1 f2"/>
              <a:gd name="f74" fmla="abs f60"/>
              <a:gd name="f75" fmla="?: f60 f14 f1"/>
              <a:gd name="f76" fmla="?: f60 f1 f14"/>
              <a:gd name="f77" fmla="?: f60 f36 f35"/>
              <a:gd name="f78" fmla="?: f60 f35 f36"/>
              <a:gd name="f79" fmla="*/ f61 f7 1"/>
              <a:gd name="f80" fmla="?: f21 f66 f65"/>
              <a:gd name="f81" fmla="?: f21 f65 f66"/>
              <a:gd name="f82" fmla="?: f58 f73 f72"/>
              <a:gd name="f83" fmla="?: f58 f72 f73"/>
              <a:gd name="f84" fmla="?: f59 f71 f70"/>
              <a:gd name="f85" fmla="?: f20 f77 f78"/>
              <a:gd name="f86" fmla="?: f20 f75 f76"/>
              <a:gd name="f87" fmla="*/ f79 1 f0"/>
              <a:gd name="f88" fmla="*/ f64 f37 1"/>
              <a:gd name="f89" fmla="*/ f68 f37 1"/>
              <a:gd name="f90" fmla="*/ f69 f37 1"/>
              <a:gd name="f91" fmla="*/ f74 f37 1"/>
              <a:gd name="f92" fmla="?: f57 f80 f81"/>
              <a:gd name="f93" fmla="?: f59 f83 f82"/>
              <a:gd name="f94" fmla="+- 0 0 f87"/>
              <a:gd name="f95" fmla="+- 0 0 f94"/>
              <a:gd name="f96" fmla="*/ f95 f0 1"/>
              <a:gd name="f97" fmla="*/ f96 1 f7"/>
              <a:gd name="f98" fmla="+- f97 0 f1"/>
              <a:gd name="f99" fmla="cos 1 f98"/>
              <a:gd name="f100" fmla="+- 0 0 f99"/>
              <a:gd name="f101" fmla="+- 0 0 f100"/>
              <a:gd name="f102" fmla="val f101"/>
              <a:gd name="f103" fmla="+- 0 0 f102"/>
              <a:gd name="f104" fmla="*/ f9 f103 1"/>
              <a:gd name="f105" fmla="*/ f104 3163 1"/>
              <a:gd name="f106" fmla="*/ f105 1 7636"/>
              <a:gd name="f107" fmla="+- f6 f106 0"/>
              <a:gd name="f108" fmla="+- f44 0 f106"/>
              <a:gd name="f109" fmla="+- f45 0 f106"/>
              <a:gd name="f110" fmla="*/ f107 f37 1"/>
              <a:gd name="f111" fmla="*/ f108 f37 1"/>
              <a:gd name="f112" fmla="*/ f109 f37 1"/>
            </a:gdLst>
            <a:ahLst/>
            <a:cxnLst>
              <a:cxn ang="3cd4">
                <a:pos x="hc" y="t"/>
              </a:cxn>
              <a:cxn ang="0">
                <a:pos x="r" y="vc"/>
              </a:cxn>
              <a:cxn ang="cd4">
                <a:pos x="hc" y="b"/>
              </a:cxn>
              <a:cxn ang="cd2">
                <a:pos x="l" y="vc"/>
              </a:cxn>
            </a:cxnLst>
            <a:rect l="f110" t="f110" r="f111" b="f112"/>
            <a:pathLst>
              <a:path>
                <a:moveTo>
                  <a:pt x="f48" y="f49"/>
                </a:moveTo>
                <a:arcTo wR="f50" hR="f51" stAng="f47" swAng="f43"/>
                <a:lnTo>
                  <a:pt x="f49" y="f62"/>
                </a:lnTo>
                <a:arcTo wR="f51" hR="f88" stAng="f92" swAng="f67"/>
                <a:lnTo>
                  <a:pt x="f63" y="f55"/>
                </a:lnTo>
                <a:arcTo wR="f89" hR="f90" stAng="f93" swAng="f84"/>
                <a:lnTo>
                  <a:pt x="f56" y="f48"/>
                </a:lnTo>
                <a:arcTo wR="f91" hR="f50" stAng="f85" swAng="f86"/>
                <a:close/>
              </a:path>
            </a:pathLst>
          </a:custGeom>
          <a:solidFill>
            <a:srgbClr val="FFFFFF"/>
          </a:solidFill>
          <a:ln cap="flat">
            <a:noFill/>
            <a:prstDash val="solid"/>
          </a:ln>
        </p:spPr>
        <p:txBody>
          <a:bodyPr vert="horz" wrap="none" lIns="90004" tIns="46798" rIns="90004" bIns="46798" anchor="ctr" anchorCtr="0" compatLnSpc="1">
            <a:noAutofit/>
          </a:bodyPr>
          <a:lstStyle/>
          <a:p>
            <a:pPr marL="0" marR="0" lvl="0" indent="0" algn="l" defTabSz="914400" rtl="0" fontAlgn="auto" hangingPunct="0">
              <a:lnSpc>
                <a:spcPct val="100000"/>
              </a:lnSpc>
              <a:spcBef>
                <a:spcPts val="0"/>
              </a:spcBef>
              <a:spcAft>
                <a:spcPts val="0"/>
              </a:spcAft>
              <a:buNone/>
              <a:tabLst>
                <a:tab pos="0" algn="l"/>
                <a:tab pos="448915" algn="l"/>
                <a:tab pos="898196" algn="l"/>
                <a:tab pos="1347478" algn="l"/>
                <a:tab pos="1796759" algn="l"/>
                <a:tab pos="2246040" algn="l"/>
                <a:tab pos="2695322" algn="l"/>
                <a:tab pos="3144603" algn="l"/>
                <a:tab pos="3593875" algn="l"/>
                <a:tab pos="4043156" algn="l"/>
                <a:tab pos="4492438" algn="l"/>
                <a:tab pos="4941719" algn="l"/>
                <a:tab pos="5391000" algn="l"/>
                <a:tab pos="5840281" algn="l"/>
                <a:tab pos="6289563" algn="l"/>
                <a:tab pos="6738844" algn="l"/>
                <a:tab pos="7188116" algn="l"/>
                <a:tab pos="7637397" algn="l"/>
                <a:tab pos="8086679" algn="l"/>
                <a:tab pos="8535960" algn="l"/>
                <a:tab pos="8985241" algn="l"/>
              </a:tabLst>
              <a:defRPr sz="1800" b="0" i="0" u="none" strike="noStrike" kern="0" cap="none" spc="0" baseline="0">
                <a:solidFill>
                  <a:srgbClr val="000000"/>
                </a:solidFill>
                <a:uFillTx/>
              </a:defRPr>
            </a:pPr>
            <a:endParaRPr lang="fr-FR" sz="2400" b="0" i="0" u="none" strike="noStrike" kern="1200" cap="none" spc="0" baseline="0">
              <a:solidFill>
                <a:srgbClr val="FFFFFF"/>
              </a:solidFill>
              <a:uFillTx/>
              <a:latin typeface="Times New Roman" pitchFamily="18"/>
              <a:ea typeface="Times New Roman" pitchFamily="18"/>
              <a:cs typeface="Times New Roman" pitchFamily="18"/>
            </a:endParaRPr>
          </a:p>
        </p:txBody>
      </p:sp>
      <p:sp>
        <p:nvSpPr>
          <p:cNvPr id="12" name="Forme libre : forme 11">
            <a:extLst>
              <a:ext uri="{FF2B5EF4-FFF2-40B4-BE49-F238E27FC236}">
                <a16:creationId xmlns:a16="http://schemas.microsoft.com/office/drawing/2014/main" id="{93B24BA0-BAB1-3842-36D2-185F00FDF88C}"/>
              </a:ext>
            </a:extLst>
          </p:cNvPr>
          <p:cNvSpPr/>
          <p:nvPr/>
        </p:nvSpPr>
        <p:spPr>
          <a:xfrm>
            <a:off x="0" y="0"/>
            <a:ext cx="6858000" cy="9144000"/>
          </a:xfrm>
          <a:custGeom>
            <a:avLst/>
            <a:gdLst>
              <a:gd name="f0" fmla="val 10800000"/>
              <a:gd name="f1" fmla="val 5400000"/>
              <a:gd name="f2" fmla="val 16200000"/>
              <a:gd name="f3" fmla="val w"/>
              <a:gd name="f4" fmla="val h"/>
              <a:gd name="f5" fmla="val ss"/>
              <a:gd name="f6" fmla="val 0"/>
              <a:gd name="f7" fmla="*/ 5419351 1 1725033"/>
              <a:gd name="f8" fmla="val 45"/>
              <a:gd name="f9" fmla="val 5"/>
              <a:gd name="f10" fmla="abs f3"/>
              <a:gd name="f11" fmla="abs f4"/>
              <a:gd name="f12" fmla="abs f5"/>
              <a:gd name="f13" fmla="*/ f7 1 180"/>
              <a:gd name="f14" fmla="+- 0 0 f1"/>
              <a:gd name="f15" fmla="+- f6 f9 0"/>
              <a:gd name="f16" fmla="?: f10 f3 1"/>
              <a:gd name="f17" fmla="?: f11 f4 1"/>
              <a:gd name="f18" fmla="?: f12 f5 1"/>
              <a:gd name="f19" fmla="*/ f8 f13 1"/>
              <a:gd name="f20" fmla="+- f6 0 f15"/>
              <a:gd name="f21" fmla="+- f15 0 f6"/>
              <a:gd name="f22" fmla="*/ f16 1 21600"/>
              <a:gd name="f23" fmla="*/ f17 1 21600"/>
              <a:gd name="f24" fmla="*/ 21600 f16 1"/>
              <a:gd name="f25" fmla="*/ 21600 f17 1"/>
              <a:gd name="f26" fmla="+- 0 0 f19"/>
              <a:gd name="f27" fmla="abs f20"/>
              <a:gd name="f28" fmla="abs f21"/>
              <a:gd name="f29" fmla="?: f20 f14 f1"/>
              <a:gd name="f30" fmla="?: f20 f1 f14"/>
              <a:gd name="f31" fmla="?: f20 f2 f1"/>
              <a:gd name="f32" fmla="?: f20 f1 f2"/>
              <a:gd name="f33" fmla="?: f21 f14 f1"/>
              <a:gd name="f34" fmla="?: f21 f1 f14"/>
              <a:gd name="f35" fmla="?: f20 0 f0"/>
              <a:gd name="f36" fmla="?: f20 f0 0"/>
              <a:gd name="f37" fmla="min f23 f22"/>
              <a:gd name="f38" fmla="*/ f24 1 f18"/>
              <a:gd name="f39" fmla="*/ f25 1 f18"/>
              <a:gd name="f40" fmla="*/ f26 f0 1"/>
              <a:gd name="f41" fmla="?: f20 f32 f31"/>
              <a:gd name="f42" fmla="?: f20 f31 f32"/>
              <a:gd name="f43" fmla="?: f21 f30 f29"/>
              <a:gd name="f44" fmla="val f38"/>
              <a:gd name="f45" fmla="val f39"/>
              <a:gd name="f46" fmla="*/ f40 1 f7"/>
              <a:gd name="f47" fmla="?: f21 f42 f41"/>
              <a:gd name="f48" fmla="*/ f15 f37 1"/>
              <a:gd name="f49" fmla="*/ f6 f37 1"/>
              <a:gd name="f50" fmla="*/ f27 f37 1"/>
              <a:gd name="f51" fmla="*/ f28 f37 1"/>
              <a:gd name="f52" fmla="+- f45 0 f9"/>
              <a:gd name="f53" fmla="+- f44 0 f9"/>
              <a:gd name="f54" fmla="+- f46 0 f1"/>
              <a:gd name="f55" fmla="*/ f45 f37 1"/>
              <a:gd name="f56" fmla="*/ f44 f37 1"/>
              <a:gd name="f57" fmla="+- f45 0 f52"/>
              <a:gd name="f58" fmla="+- f44 0 f53"/>
              <a:gd name="f59" fmla="+- f52 0 f45"/>
              <a:gd name="f60" fmla="+- f53 0 f44"/>
              <a:gd name="f61" fmla="+- f54 f1 0"/>
              <a:gd name="f62" fmla="*/ f52 f37 1"/>
              <a:gd name="f63" fmla="*/ f53 f37 1"/>
              <a:gd name="f64" fmla="abs f57"/>
              <a:gd name="f65" fmla="?: f57 0 f0"/>
              <a:gd name="f66" fmla="?: f57 f0 0"/>
              <a:gd name="f67" fmla="?: f57 f33 f34"/>
              <a:gd name="f68" fmla="abs f58"/>
              <a:gd name="f69" fmla="abs f59"/>
              <a:gd name="f70" fmla="?: f58 f14 f1"/>
              <a:gd name="f71" fmla="?: f58 f1 f14"/>
              <a:gd name="f72" fmla="?: f58 f2 f1"/>
              <a:gd name="f73" fmla="?: f58 f1 f2"/>
              <a:gd name="f74" fmla="abs f60"/>
              <a:gd name="f75" fmla="?: f60 f14 f1"/>
              <a:gd name="f76" fmla="?: f60 f1 f14"/>
              <a:gd name="f77" fmla="?: f60 f36 f35"/>
              <a:gd name="f78" fmla="?: f60 f35 f36"/>
              <a:gd name="f79" fmla="*/ f61 f7 1"/>
              <a:gd name="f80" fmla="?: f21 f66 f65"/>
              <a:gd name="f81" fmla="?: f21 f65 f66"/>
              <a:gd name="f82" fmla="?: f58 f73 f72"/>
              <a:gd name="f83" fmla="?: f58 f72 f73"/>
              <a:gd name="f84" fmla="?: f59 f71 f70"/>
              <a:gd name="f85" fmla="?: f20 f77 f78"/>
              <a:gd name="f86" fmla="?: f20 f75 f76"/>
              <a:gd name="f87" fmla="*/ f79 1 f0"/>
              <a:gd name="f88" fmla="*/ f64 f37 1"/>
              <a:gd name="f89" fmla="*/ f68 f37 1"/>
              <a:gd name="f90" fmla="*/ f69 f37 1"/>
              <a:gd name="f91" fmla="*/ f74 f37 1"/>
              <a:gd name="f92" fmla="?: f57 f80 f81"/>
              <a:gd name="f93" fmla="?: f59 f83 f82"/>
              <a:gd name="f94" fmla="+- 0 0 f87"/>
              <a:gd name="f95" fmla="+- 0 0 f94"/>
              <a:gd name="f96" fmla="*/ f95 f0 1"/>
              <a:gd name="f97" fmla="*/ f96 1 f7"/>
              <a:gd name="f98" fmla="+- f97 0 f1"/>
              <a:gd name="f99" fmla="cos 1 f98"/>
              <a:gd name="f100" fmla="+- 0 0 f99"/>
              <a:gd name="f101" fmla="+- 0 0 f100"/>
              <a:gd name="f102" fmla="val f101"/>
              <a:gd name="f103" fmla="+- 0 0 f102"/>
              <a:gd name="f104" fmla="*/ f9 f103 1"/>
              <a:gd name="f105" fmla="*/ f104 3163 1"/>
              <a:gd name="f106" fmla="*/ f105 1 7636"/>
              <a:gd name="f107" fmla="+- f6 f106 0"/>
              <a:gd name="f108" fmla="+- f44 0 f106"/>
              <a:gd name="f109" fmla="+- f45 0 f106"/>
              <a:gd name="f110" fmla="*/ f107 f37 1"/>
              <a:gd name="f111" fmla="*/ f108 f37 1"/>
              <a:gd name="f112" fmla="*/ f109 f37 1"/>
            </a:gdLst>
            <a:ahLst/>
            <a:cxnLst>
              <a:cxn ang="3cd4">
                <a:pos x="hc" y="t"/>
              </a:cxn>
              <a:cxn ang="0">
                <a:pos x="r" y="vc"/>
              </a:cxn>
              <a:cxn ang="cd4">
                <a:pos x="hc" y="b"/>
              </a:cxn>
              <a:cxn ang="cd2">
                <a:pos x="l" y="vc"/>
              </a:cxn>
            </a:cxnLst>
            <a:rect l="f110" t="f110" r="f111" b="f112"/>
            <a:pathLst>
              <a:path>
                <a:moveTo>
                  <a:pt x="f48" y="f49"/>
                </a:moveTo>
                <a:arcTo wR="f50" hR="f51" stAng="f47" swAng="f43"/>
                <a:lnTo>
                  <a:pt x="f49" y="f62"/>
                </a:lnTo>
                <a:arcTo wR="f51" hR="f88" stAng="f92" swAng="f67"/>
                <a:lnTo>
                  <a:pt x="f63" y="f55"/>
                </a:lnTo>
                <a:arcTo wR="f89" hR="f90" stAng="f93" swAng="f84"/>
                <a:lnTo>
                  <a:pt x="f56" y="f48"/>
                </a:lnTo>
                <a:arcTo wR="f91" hR="f50" stAng="f85" swAng="f86"/>
                <a:close/>
              </a:path>
            </a:pathLst>
          </a:custGeom>
          <a:solidFill>
            <a:srgbClr val="FFFFFF"/>
          </a:solidFill>
          <a:ln cap="flat">
            <a:noFill/>
            <a:prstDash val="solid"/>
          </a:ln>
        </p:spPr>
        <p:txBody>
          <a:bodyPr vert="horz" wrap="none" lIns="90004" tIns="46798" rIns="90004" bIns="46798" anchor="ctr" anchorCtr="0" compatLnSpc="1">
            <a:noAutofit/>
          </a:bodyPr>
          <a:lstStyle/>
          <a:p>
            <a:pPr marL="0" marR="0" lvl="0" indent="0" algn="l" defTabSz="914400" rtl="0" fontAlgn="auto" hangingPunct="0">
              <a:lnSpc>
                <a:spcPct val="100000"/>
              </a:lnSpc>
              <a:spcBef>
                <a:spcPts val="0"/>
              </a:spcBef>
              <a:spcAft>
                <a:spcPts val="0"/>
              </a:spcAft>
              <a:buNone/>
              <a:tabLst>
                <a:tab pos="0" algn="l"/>
                <a:tab pos="448915" algn="l"/>
                <a:tab pos="898196" algn="l"/>
                <a:tab pos="1347478" algn="l"/>
                <a:tab pos="1796759" algn="l"/>
                <a:tab pos="2246040" algn="l"/>
                <a:tab pos="2695322" algn="l"/>
                <a:tab pos="3144603" algn="l"/>
                <a:tab pos="3593875" algn="l"/>
                <a:tab pos="4043156" algn="l"/>
                <a:tab pos="4492438" algn="l"/>
                <a:tab pos="4941719" algn="l"/>
                <a:tab pos="5391000" algn="l"/>
                <a:tab pos="5840281" algn="l"/>
                <a:tab pos="6289563" algn="l"/>
                <a:tab pos="6738844" algn="l"/>
                <a:tab pos="7188116" algn="l"/>
                <a:tab pos="7637397" algn="l"/>
                <a:tab pos="8086679" algn="l"/>
                <a:tab pos="8535960" algn="l"/>
                <a:tab pos="8985241" algn="l"/>
              </a:tabLst>
              <a:defRPr sz="1800" b="0" i="0" u="none" strike="noStrike" kern="0" cap="none" spc="0" baseline="0">
                <a:solidFill>
                  <a:srgbClr val="000000"/>
                </a:solidFill>
                <a:uFillTx/>
              </a:defRPr>
            </a:pPr>
            <a:endParaRPr lang="fr-FR" sz="2400" b="0" i="0" u="none" strike="noStrike" kern="1200" cap="none" spc="0" baseline="0">
              <a:solidFill>
                <a:srgbClr val="FFFFFF"/>
              </a:solidFill>
              <a:uFillTx/>
              <a:latin typeface="Times New Roman" pitchFamily="18"/>
              <a:ea typeface="Times New Roman" pitchFamily="18"/>
              <a:cs typeface="Times New Roman" pitchFamily="18"/>
            </a:endParaRPr>
          </a:p>
        </p:txBody>
      </p:sp>
      <p:sp>
        <p:nvSpPr>
          <p:cNvPr id="13" name="Forme libre : forme 12">
            <a:extLst>
              <a:ext uri="{FF2B5EF4-FFF2-40B4-BE49-F238E27FC236}">
                <a16:creationId xmlns:a16="http://schemas.microsoft.com/office/drawing/2014/main" id="{A9CA9216-3BD0-EA8E-04C0-DC517EFDFC85}"/>
              </a:ext>
            </a:extLst>
          </p:cNvPr>
          <p:cNvSpPr/>
          <p:nvPr/>
        </p:nvSpPr>
        <p:spPr>
          <a:xfrm>
            <a:off x="0" y="0"/>
            <a:ext cx="6858000" cy="9144000"/>
          </a:xfrm>
          <a:custGeom>
            <a:avLst/>
            <a:gdLst>
              <a:gd name="f0" fmla="val 10800000"/>
              <a:gd name="f1" fmla="val 5400000"/>
              <a:gd name="f2" fmla="val 16200000"/>
              <a:gd name="f3" fmla="val w"/>
              <a:gd name="f4" fmla="val h"/>
              <a:gd name="f5" fmla="val ss"/>
              <a:gd name="f6" fmla="val 0"/>
              <a:gd name="f7" fmla="*/ 5419351 1 1725033"/>
              <a:gd name="f8" fmla="val 45"/>
              <a:gd name="f9" fmla="val 5"/>
              <a:gd name="f10" fmla="abs f3"/>
              <a:gd name="f11" fmla="abs f4"/>
              <a:gd name="f12" fmla="abs f5"/>
              <a:gd name="f13" fmla="*/ f7 1 180"/>
              <a:gd name="f14" fmla="+- 0 0 f1"/>
              <a:gd name="f15" fmla="+- f6 f9 0"/>
              <a:gd name="f16" fmla="?: f10 f3 1"/>
              <a:gd name="f17" fmla="?: f11 f4 1"/>
              <a:gd name="f18" fmla="?: f12 f5 1"/>
              <a:gd name="f19" fmla="*/ f8 f13 1"/>
              <a:gd name="f20" fmla="+- f6 0 f15"/>
              <a:gd name="f21" fmla="+- f15 0 f6"/>
              <a:gd name="f22" fmla="*/ f16 1 21600"/>
              <a:gd name="f23" fmla="*/ f17 1 21600"/>
              <a:gd name="f24" fmla="*/ 21600 f16 1"/>
              <a:gd name="f25" fmla="*/ 21600 f17 1"/>
              <a:gd name="f26" fmla="+- 0 0 f19"/>
              <a:gd name="f27" fmla="abs f20"/>
              <a:gd name="f28" fmla="abs f21"/>
              <a:gd name="f29" fmla="?: f20 f14 f1"/>
              <a:gd name="f30" fmla="?: f20 f1 f14"/>
              <a:gd name="f31" fmla="?: f20 f2 f1"/>
              <a:gd name="f32" fmla="?: f20 f1 f2"/>
              <a:gd name="f33" fmla="?: f21 f14 f1"/>
              <a:gd name="f34" fmla="?: f21 f1 f14"/>
              <a:gd name="f35" fmla="?: f20 0 f0"/>
              <a:gd name="f36" fmla="?: f20 f0 0"/>
              <a:gd name="f37" fmla="min f23 f22"/>
              <a:gd name="f38" fmla="*/ f24 1 f18"/>
              <a:gd name="f39" fmla="*/ f25 1 f18"/>
              <a:gd name="f40" fmla="*/ f26 f0 1"/>
              <a:gd name="f41" fmla="?: f20 f32 f31"/>
              <a:gd name="f42" fmla="?: f20 f31 f32"/>
              <a:gd name="f43" fmla="?: f21 f30 f29"/>
              <a:gd name="f44" fmla="val f38"/>
              <a:gd name="f45" fmla="val f39"/>
              <a:gd name="f46" fmla="*/ f40 1 f7"/>
              <a:gd name="f47" fmla="?: f21 f42 f41"/>
              <a:gd name="f48" fmla="*/ f15 f37 1"/>
              <a:gd name="f49" fmla="*/ f6 f37 1"/>
              <a:gd name="f50" fmla="*/ f27 f37 1"/>
              <a:gd name="f51" fmla="*/ f28 f37 1"/>
              <a:gd name="f52" fmla="+- f45 0 f9"/>
              <a:gd name="f53" fmla="+- f44 0 f9"/>
              <a:gd name="f54" fmla="+- f46 0 f1"/>
              <a:gd name="f55" fmla="*/ f45 f37 1"/>
              <a:gd name="f56" fmla="*/ f44 f37 1"/>
              <a:gd name="f57" fmla="+- f45 0 f52"/>
              <a:gd name="f58" fmla="+- f44 0 f53"/>
              <a:gd name="f59" fmla="+- f52 0 f45"/>
              <a:gd name="f60" fmla="+- f53 0 f44"/>
              <a:gd name="f61" fmla="+- f54 f1 0"/>
              <a:gd name="f62" fmla="*/ f52 f37 1"/>
              <a:gd name="f63" fmla="*/ f53 f37 1"/>
              <a:gd name="f64" fmla="abs f57"/>
              <a:gd name="f65" fmla="?: f57 0 f0"/>
              <a:gd name="f66" fmla="?: f57 f0 0"/>
              <a:gd name="f67" fmla="?: f57 f33 f34"/>
              <a:gd name="f68" fmla="abs f58"/>
              <a:gd name="f69" fmla="abs f59"/>
              <a:gd name="f70" fmla="?: f58 f14 f1"/>
              <a:gd name="f71" fmla="?: f58 f1 f14"/>
              <a:gd name="f72" fmla="?: f58 f2 f1"/>
              <a:gd name="f73" fmla="?: f58 f1 f2"/>
              <a:gd name="f74" fmla="abs f60"/>
              <a:gd name="f75" fmla="?: f60 f14 f1"/>
              <a:gd name="f76" fmla="?: f60 f1 f14"/>
              <a:gd name="f77" fmla="?: f60 f36 f35"/>
              <a:gd name="f78" fmla="?: f60 f35 f36"/>
              <a:gd name="f79" fmla="*/ f61 f7 1"/>
              <a:gd name="f80" fmla="?: f21 f66 f65"/>
              <a:gd name="f81" fmla="?: f21 f65 f66"/>
              <a:gd name="f82" fmla="?: f58 f73 f72"/>
              <a:gd name="f83" fmla="?: f58 f72 f73"/>
              <a:gd name="f84" fmla="?: f59 f71 f70"/>
              <a:gd name="f85" fmla="?: f20 f77 f78"/>
              <a:gd name="f86" fmla="?: f20 f75 f76"/>
              <a:gd name="f87" fmla="*/ f79 1 f0"/>
              <a:gd name="f88" fmla="*/ f64 f37 1"/>
              <a:gd name="f89" fmla="*/ f68 f37 1"/>
              <a:gd name="f90" fmla="*/ f69 f37 1"/>
              <a:gd name="f91" fmla="*/ f74 f37 1"/>
              <a:gd name="f92" fmla="?: f57 f80 f81"/>
              <a:gd name="f93" fmla="?: f59 f83 f82"/>
              <a:gd name="f94" fmla="+- 0 0 f87"/>
              <a:gd name="f95" fmla="+- 0 0 f94"/>
              <a:gd name="f96" fmla="*/ f95 f0 1"/>
              <a:gd name="f97" fmla="*/ f96 1 f7"/>
              <a:gd name="f98" fmla="+- f97 0 f1"/>
              <a:gd name="f99" fmla="cos 1 f98"/>
              <a:gd name="f100" fmla="+- 0 0 f99"/>
              <a:gd name="f101" fmla="+- 0 0 f100"/>
              <a:gd name="f102" fmla="val f101"/>
              <a:gd name="f103" fmla="+- 0 0 f102"/>
              <a:gd name="f104" fmla="*/ f9 f103 1"/>
              <a:gd name="f105" fmla="*/ f104 3163 1"/>
              <a:gd name="f106" fmla="*/ f105 1 7636"/>
              <a:gd name="f107" fmla="+- f6 f106 0"/>
              <a:gd name="f108" fmla="+- f44 0 f106"/>
              <a:gd name="f109" fmla="+- f45 0 f106"/>
              <a:gd name="f110" fmla="*/ f107 f37 1"/>
              <a:gd name="f111" fmla="*/ f108 f37 1"/>
              <a:gd name="f112" fmla="*/ f109 f37 1"/>
            </a:gdLst>
            <a:ahLst/>
            <a:cxnLst>
              <a:cxn ang="3cd4">
                <a:pos x="hc" y="t"/>
              </a:cxn>
              <a:cxn ang="0">
                <a:pos x="r" y="vc"/>
              </a:cxn>
              <a:cxn ang="cd4">
                <a:pos x="hc" y="b"/>
              </a:cxn>
              <a:cxn ang="cd2">
                <a:pos x="l" y="vc"/>
              </a:cxn>
            </a:cxnLst>
            <a:rect l="f110" t="f110" r="f111" b="f112"/>
            <a:pathLst>
              <a:path>
                <a:moveTo>
                  <a:pt x="f48" y="f49"/>
                </a:moveTo>
                <a:arcTo wR="f50" hR="f51" stAng="f47" swAng="f43"/>
                <a:lnTo>
                  <a:pt x="f49" y="f62"/>
                </a:lnTo>
                <a:arcTo wR="f51" hR="f88" stAng="f92" swAng="f67"/>
                <a:lnTo>
                  <a:pt x="f63" y="f55"/>
                </a:lnTo>
                <a:arcTo wR="f89" hR="f90" stAng="f93" swAng="f84"/>
                <a:lnTo>
                  <a:pt x="f56" y="f48"/>
                </a:lnTo>
                <a:arcTo wR="f91" hR="f50" stAng="f85" swAng="f86"/>
                <a:close/>
              </a:path>
            </a:pathLst>
          </a:custGeom>
          <a:solidFill>
            <a:srgbClr val="FFFFFF"/>
          </a:solidFill>
          <a:ln cap="flat">
            <a:noFill/>
            <a:prstDash val="solid"/>
          </a:ln>
        </p:spPr>
        <p:txBody>
          <a:bodyPr vert="horz" wrap="none" lIns="90004" tIns="46798" rIns="90004" bIns="46798" anchor="ctr" anchorCtr="0" compatLnSpc="1">
            <a:noAutofit/>
          </a:bodyPr>
          <a:lstStyle/>
          <a:p>
            <a:pPr marL="0" marR="0" lvl="0" indent="0" algn="l" defTabSz="914400" rtl="0" fontAlgn="auto" hangingPunct="0">
              <a:lnSpc>
                <a:spcPct val="100000"/>
              </a:lnSpc>
              <a:spcBef>
                <a:spcPts val="0"/>
              </a:spcBef>
              <a:spcAft>
                <a:spcPts val="0"/>
              </a:spcAft>
              <a:buNone/>
              <a:tabLst>
                <a:tab pos="0" algn="l"/>
                <a:tab pos="448915" algn="l"/>
                <a:tab pos="898196" algn="l"/>
                <a:tab pos="1347478" algn="l"/>
                <a:tab pos="1796759" algn="l"/>
                <a:tab pos="2246040" algn="l"/>
                <a:tab pos="2695322" algn="l"/>
                <a:tab pos="3144603" algn="l"/>
                <a:tab pos="3593875" algn="l"/>
                <a:tab pos="4043156" algn="l"/>
                <a:tab pos="4492438" algn="l"/>
                <a:tab pos="4941719" algn="l"/>
                <a:tab pos="5391000" algn="l"/>
                <a:tab pos="5840281" algn="l"/>
                <a:tab pos="6289563" algn="l"/>
                <a:tab pos="6738844" algn="l"/>
                <a:tab pos="7188116" algn="l"/>
                <a:tab pos="7637397" algn="l"/>
                <a:tab pos="8086679" algn="l"/>
                <a:tab pos="8535960" algn="l"/>
                <a:tab pos="8985241" algn="l"/>
              </a:tabLst>
              <a:defRPr sz="1800" b="0" i="0" u="none" strike="noStrike" kern="0" cap="none" spc="0" baseline="0">
                <a:solidFill>
                  <a:srgbClr val="000000"/>
                </a:solidFill>
                <a:uFillTx/>
              </a:defRPr>
            </a:pPr>
            <a:endParaRPr lang="fr-FR" sz="2400" b="0" i="0" u="none" strike="noStrike" kern="1200" cap="none" spc="0" baseline="0">
              <a:solidFill>
                <a:srgbClr val="FFFFFF"/>
              </a:solidFill>
              <a:uFillTx/>
              <a:latin typeface="Times New Roman" pitchFamily="18"/>
              <a:ea typeface="Times New Roman" pitchFamily="18"/>
              <a:cs typeface="Times New Roman" pitchFamily="18"/>
            </a:endParaRPr>
          </a:p>
        </p:txBody>
      </p:sp>
      <p:sp>
        <p:nvSpPr>
          <p:cNvPr id="14" name="Forme libre : forme 13">
            <a:extLst>
              <a:ext uri="{FF2B5EF4-FFF2-40B4-BE49-F238E27FC236}">
                <a16:creationId xmlns:a16="http://schemas.microsoft.com/office/drawing/2014/main" id="{22FDD8F9-8EE4-562E-A718-D8331EE2ABD4}"/>
              </a:ext>
            </a:extLst>
          </p:cNvPr>
          <p:cNvSpPr/>
          <p:nvPr/>
        </p:nvSpPr>
        <p:spPr>
          <a:xfrm>
            <a:off x="0" y="0"/>
            <a:ext cx="6858000" cy="9144000"/>
          </a:xfrm>
          <a:custGeom>
            <a:avLst/>
            <a:gdLst>
              <a:gd name="f0" fmla="val 10800000"/>
              <a:gd name="f1" fmla="val 5400000"/>
              <a:gd name="f2" fmla="val 16200000"/>
              <a:gd name="f3" fmla="val w"/>
              <a:gd name="f4" fmla="val h"/>
              <a:gd name="f5" fmla="val ss"/>
              <a:gd name="f6" fmla="val 0"/>
              <a:gd name="f7" fmla="*/ 5419351 1 1725033"/>
              <a:gd name="f8" fmla="val 45"/>
              <a:gd name="f9" fmla="val 5"/>
              <a:gd name="f10" fmla="abs f3"/>
              <a:gd name="f11" fmla="abs f4"/>
              <a:gd name="f12" fmla="abs f5"/>
              <a:gd name="f13" fmla="*/ f7 1 180"/>
              <a:gd name="f14" fmla="+- 0 0 f1"/>
              <a:gd name="f15" fmla="+- f6 f9 0"/>
              <a:gd name="f16" fmla="?: f10 f3 1"/>
              <a:gd name="f17" fmla="?: f11 f4 1"/>
              <a:gd name="f18" fmla="?: f12 f5 1"/>
              <a:gd name="f19" fmla="*/ f8 f13 1"/>
              <a:gd name="f20" fmla="+- f6 0 f15"/>
              <a:gd name="f21" fmla="+- f15 0 f6"/>
              <a:gd name="f22" fmla="*/ f16 1 21600"/>
              <a:gd name="f23" fmla="*/ f17 1 21600"/>
              <a:gd name="f24" fmla="*/ 21600 f16 1"/>
              <a:gd name="f25" fmla="*/ 21600 f17 1"/>
              <a:gd name="f26" fmla="+- 0 0 f19"/>
              <a:gd name="f27" fmla="abs f20"/>
              <a:gd name="f28" fmla="abs f21"/>
              <a:gd name="f29" fmla="?: f20 f14 f1"/>
              <a:gd name="f30" fmla="?: f20 f1 f14"/>
              <a:gd name="f31" fmla="?: f20 f2 f1"/>
              <a:gd name="f32" fmla="?: f20 f1 f2"/>
              <a:gd name="f33" fmla="?: f21 f14 f1"/>
              <a:gd name="f34" fmla="?: f21 f1 f14"/>
              <a:gd name="f35" fmla="?: f20 0 f0"/>
              <a:gd name="f36" fmla="?: f20 f0 0"/>
              <a:gd name="f37" fmla="min f23 f22"/>
              <a:gd name="f38" fmla="*/ f24 1 f18"/>
              <a:gd name="f39" fmla="*/ f25 1 f18"/>
              <a:gd name="f40" fmla="*/ f26 f0 1"/>
              <a:gd name="f41" fmla="?: f20 f32 f31"/>
              <a:gd name="f42" fmla="?: f20 f31 f32"/>
              <a:gd name="f43" fmla="?: f21 f30 f29"/>
              <a:gd name="f44" fmla="val f38"/>
              <a:gd name="f45" fmla="val f39"/>
              <a:gd name="f46" fmla="*/ f40 1 f7"/>
              <a:gd name="f47" fmla="?: f21 f42 f41"/>
              <a:gd name="f48" fmla="*/ f15 f37 1"/>
              <a:gd name="f49" fmla="*/ f6 f37 1"/>
              <a:gd name="f50" fmla="*/ f27 f37 1"/>
              <a:gd name="f51" fmla="*/ f28 f37 1"/>
              <a:gd name="f52" fmla="+- f45 0 f9"/>
              <a:gd name="f53" fmla="+- f44 0 f9"/>
              <a:gd name="f54" fmla="+- f46 0 f1"/>
              <a:gd name="f55" fmla="*/ f45 f37 1"/>
              <a:gd name="f56" fmla="*/ f44 f37 1"/>
              <a:gd name="f57" fmla="+- f45 0 f52"/>
              <a:gd name="f58" fmla="+- f44 0 f53"/>
              <a:gd name="f59" fmla="+- f52 0 f45"/>
              <a:gd name="f60" fmla="+- f53 0 f44"/>
              <a:gd name="f61" fmla="+- f54 f1 0"/>
              <a:gd name="f62" fmla="*/ f52 f37 1"/>
              <a:gd name="f63" fmla="*/ f53 f37 1"/>
              <a:gd name="f64" fmla="abs f57"/>
              <a:gd name="f65" fmla="?: f57 0 f0"/>
              <a:gd name="f66" fmla="?: f57 f0 0"/>
              <a:gd name="f67" fmla="?: f57 f33 f34"/>
              <a:gd name="f68" fmla="abs f58"/>
              <a:gd name="f69" fmla="abs f59"/>
              <a:gd name="f70" fmla="?: f58 f14 f1"/>
              <a:gd name="f71" fmla="?: f58 f1 f14"/>
              <a:gd name="f72" fmla="?: f58 f2 f1"/>
              <a:gd name="f73" fmla="?: f58 f1 f2"/>
              <a:gd name="f74" fmla="abs f60"/>
              <a:gd name="f75" fmla="?: f60 f14 f1"/>
              <a:gd name="f76" fmla="?: f60 f1 f14"/>
              <a:gd name="f77" fmla="?: f60 f36 f35"/>
              <a:gd name="f78" fmla="?: f60 f35 f36"/>
              <a:gd name="f79" fmla="*/ f61 f7 1"/>
              <a:gd name="f80" fmla="?: f21 f66 f65"/>
              <a:gd name="f81" fmla="?: f21 f65 f66"/>
              <a:gd name="f82" fmla="?: f58 f73 f72"/>
              <a:gd name="f83" fmla="?: f58 f72 f73"/>
              <a:gd name="f84" fmla="?: f59 f71 f70"/>
              <a:gd name="f85" fmla="?: f20 f77 f78"/>
              <a:gd name="f86" fmla="?: f20 f75 f76"/>
              <a:gd name="f87" fmla="*/ f79 1 f0"/>
              <a:gd name="f88" fmla="*/ f64 f37 1"/>
              <a:gd name="f89" fmla="*/ f68 f37 1"/>
              <a:gd name="f90" fmla="*/ f69 f37 1"/>
              <a:gd name="f91" fmla="*/ f74 f37 1"/>
              <a:gd name="f92" fmla="?: f57 f80 f81"/>
              <a:gd name="f93" fmla="?: f59 f83 f82"/>
              <a:gd name="f94" fmla="+- 0 0 f87"/>
              <a:gd name="f95" fmla="+- 0 0 f94"/>
              <a:gd name="f96" fmla="*/ f95 f0 1"/>
              <a:gd name="f97" fmla="*/ f96 1 f7"/>
              <a:gd name="f98" fmla="+- f97 0 f1"/>
              <a:gd name="f99" fmla="cos 1 f98"/>
              <a:gd name="f100" fmla="+- 0 0 f99"/>
              <a:gd name="f101" fmla="+- 0 0 f100"/>
              <a:gd name="f102" fmla="val f101"/>
              <a:gd name="f103" fmla="+- 0 0 f102"/>
              <a:gd name="f104" fmla="*/ f9 f103 1"/>
              <a:gd name="f105" fmla="*/ f104 3163 1"/>
              <a:gd name="f106" fmla="*/ f105 1 7636"/>
              <a:gd name="f107" fmla="+- f6 f106 0"/>
              <a:gd name="f108" fmla="+- f44 0 f106"/>
              <a:gd name="f109" fmla="+- f45 0 f106"/>
              <a:gd name="f110" fmla="*/ f107 f37 1"/>
              <a:gd name="f111" fmla="*/ f108 f37 1"/>
              <a:gd name="f112" fmla="*/ f109 f37 1"/>
            </a:gdLst>
            <a:ahLst/>
            <a:cxnLst>
              <a:cxn ang="3cd4">
                <a:pos x="hc" y="t"/>
              </a:cxn>
              <a:cxn ang="0">
                <a:pos x="r" y="vc"/>
              </a:cxn>
              <a:cxn ang="cd4">
                <a:pos x="hc" y="b"/>
              </a:cxn>
              <a:cxn ang="cd2">
                <a:pos x="l" y="vc"/>
              </a:cxn>
            </a:cxnLst>
            <a:rect l="f110" t="f110" r="f111" b="f112"/>
            <a:pathLst>
              <a:path>
                <a:moveTo>
                  <a:pt x="f48" y="f49"/>
                </a:moveTo>
                <a:arcTo wR="f50" hR="f51" stAng="f47" swAng="f43"/>
                <a:lnTo>
                  <a:pt x="f49" y="f62"/>
                </a:lnTo>
                <a:arcTo wR="f51" hR="f88" stAng="f92" swAng="f67"/>
                <a:lnTo>
                  <a:pt x="f63" y="f55"/>
                </a:lnTo>
                <a:arcTo wR="f89" hR="f90" stAng="f93" swAng="f84"/>
                <a:lnTo>
                  <a:pt x="f56" y="f48"/>
                </a:lnTo>
                <a:arcTo wR="f91" hR="f50" stAng="f85" swAng="f86"/>
                <a:close/>
              </a:path>
            </a:pathLst>
          </a:custGeom>
          <a:solidFill>
            <a:srgbClr val="FFFFFF"/>
          </a:solidFill>
          <a:ln cap="flat">
            <a:noFill/>
            <a:prstDash val="solid"/>
          </a:ln>
        </p:spPr>
        <p:txBody>
          <a:bodyPr vert="horz" wrap="none" lIns="90004" tIns="46798" rIns="90004" bIns="46798" anchor="ctr" anchorCtr="0" compatLnSpc="1">
            <a:noAutofit/>
          </a:bodyPr>
          <a:lstStyle/>
          <a:p>
            <a:pPr marL="0" marR="0" lvl="0" indent="0" algn="l" defTabSz="914400" rtl="0" fontAlgn="auto" hangingPunct="0">
              <a:lnSpc>
                <a:spcPct val="100000"/>
              </a:lnSpc>
              <a:spcBef>
                <a:spcPts val="0"/>
              </a:spcBef>
              <a:spcAft>
                <a:spcPts val="0"/>
              </a:spcAft>
              <a:buNone/>
              <a:tabLst>
                <a:tab pos="0" algn="l"/>
                <a:tab pos="448915" algn="l"/>
                <a:tab pos="898196" algn="l"/>
                <a:tab pos="1347478" algn="l"/>
                <a:tab pos="1796759" algn="l"/>
                <a:tab pos="2246040" algn="l"/>
                <a:tab pos="2695322" algn="l"/>
                <a:tab pos="3144603" algn="l"/>
                <a:tab pos="3593875" algn="l"/>
                <a:tab pos="4043156" algn="l"/>
                <a:tab pos="4492438" algn="l"/>
                <a:tab pos="4941719" algn="l"/>
                <a:tab pos="5391000" algn="l"/>
                <a:tab pos="5840281" algn="l"/>
                <a:tab pos="6289563" algn="l"/>
                <a:tab pos="6738844" algn="l"/>
                <a:tab pos="7188116" algn="l"/>
                <a:tab pos="7637397" algn="l"/>
                <a:tab pos="8086679" algn="l"/>
                <a:tab pos="8535960" algn="l"/>
                <a:tab pos="8985241" algn="l"/>
              </a:tabLst>
              <a:defRPr sz="1800" b="0" i="0" u="none" strike="noStrike" kern="0" cap="none" spc="0" baseline="0">
                <a:solidFill>
                  <a:srgbClr val="000000"/>
                </a:solidFill>
                <a:uFillTx/>
              </a:defRPr>
            </a:pPr>
            <a:endParaRPr lang="fr-FR" sz="2400" b="0" i="0" u="none" strike="noStrike" kern="1200" cap="none" spc="0" baseline="0">
              <a:solidFill>
                <a:srgbClr val="FFFFFF"/>
              </a:solidFill>
              <a:uFillTx/>
              <a:latin typeface="Times New Roman" pitchFamily="18"/>
              <a:ea typeface="Times New Roman" pitchFamily="18"/>
              <a:cs typeface="Times New Roman" pitchFamily="18"/>
            </a:endParaRPr>
          </a:p>
        </p:txBody>
      </p:sp>
      <p:sp>
        <p:nvSpPr>
          <p:cNvPr id="15" name="Forme libre : forme 14">
            <a:extLst>
              <a:ext uri="{FF2B5EF4-FFF2-40B4-BE49-F238E27FC236}">
                <a16:creationId xmlns:a16="http://schemas.microsoft.com/office/drawing/2014/main" id="{2D4591BC-708D-07FD-30EA-26FEBB5244B0}"/>
              </a:ext>
            </a:extLst>
          </p:cNvPr>
          <p:cNvSpPr/>
          <p:nvPr/>
        </p:nvSpPr>
        <p:spPr>
          <a:xfrm>
            <a:off x="0" y="0"/>
            <a:ext cx="6858000" cy="9144000"/>
          </a:xfrm>
          <a:custGeom>
            <a:avLst/>
            <a:gdLst>
              <a:gd name="f0" fmla="val 10800000"/>
              <a:gd name="f1" fmla="val 5400000"/>
              <a:gd name="f2" fmla="val 16200000"/>
              <a:gd name="f3" fmla="val w"/>
              <a:gd name="f4" fmla="val h"/>
              <a:gd name="f5" fmla="val ss"/>
              <a:gd name="f6" fmla="val 0"/>
              <a:gd name="f7" fmla="*/ 5419351 1 1725033"/>
              <a:gd name="f8" fmla="val 45"/>
              <a:gd name="f9" fmla="val 5"/>
              <a:gd name="f10" fmla="abs f3"/>
              <a:gd name="f11" fmla="abs f4"/>
              <a:gd name="f12" fmla="abs f5"/>
              <a:gd name="f13" fmla="*/ f7 1 180"/>
              <a:gd name="f14" fmla="+- 0 0 f1"/>
              <a:gd name="f15" fmla="+- f6 f9 0"/>
              <a:gd name="f16" fmla="?: f10 f3 1"/>
              <a:gd name="f17" fmla="?: f11 f4 1"/>
              <a:gd name="f18" fmla="?: f12 f5 1"/>
              <a:gd name="f19" fmla="*/ f8 f13 1"/>
              <a:gd name="f20" fmla="+- f6 0 f15"/>
              <a:gd name="f21" fmla="+- f15 0 f6"/>
              <a:gd name="f22" fmla="*/ f16 1 21600"/>
              <a:gd name="f23" fmla="*/ f17 1 21600"/>
              <a:gd name="f24" fmla="*/ 21600 f16 1"/>
              <a:gd name="f25" fmla="*/ 21600 f17 1"/>
              <a:gd name="f26" fmla="+- 0 0 f19"/>
              <a:gd name="f27" fmla="abs f20"/>
              <a:gd name="f28" fmla="abs f21"/>
              <a:gd name="f29" fmla="?: f20 f14 f1"/>
              <a:gd name="f30" fmla="?: f20 f1 f14"/>
              <a:gd name="f31" fmla="?: f20 f2 f1"/>
              <a:gd name="f32" fmla="?: f20 f1 f2"/>
              <a:gd name="f33" fmla="?: f21 f14 f1"/>
              <a:gd name="f34" fmla="?: f21 f1 f14"/>
              <a:gd name="f35" fmla="?: f20 0 f0"/>
              <a:gd name="f36" fmla="?: f20 f0 0"/>
              <a:gd name="f37" fmla="min f23 f22"/>
              <a:gd name="f38" fmla="*/ f24 1 f18"/>
              <a:gd name="f39" fmla="*/ f25 1 f18"/>
              <a:gd name="f40" fmla="*/ f26 f0 1"/>
              <a:gd name="f41" fmla="?: f20 f32 f31"/>
              <a:gd name="f42" fmla="?: f20 f31 f32"/>
              <a:gd name="f43" fmla="?: f21 f30 f29"/>
              <a:gd name="f44" fmla="val f38"/>
              <a:gd name="f45" fmla="val f39"/>
              <a:gd name="f46" fmla="*/ f40 1 f7"/>
              <a:gd name="f47" fmla="?: f21 f42 f41"/>
              <a:gd name="f48" fmla="*/ f15 f37 1"/>
              <a:gd name="f49" fmla="*/ f6 f37 1"/>
              <a:gd name="f50" fmla="*/ f27 f37 1"/>
              <a:gd name="f51" fmla="*/ f28 f37 1"/>
              <a:gd name="f52" fmla="+- f45 0 f9"/>
              <a:gd name="f53" fmla="+- f44 0 f9"/>
              <a:gd name="f54" fmla="+- f46 0 f1"/>
              <a:gd name="f55" fmla="*/ f45 f37 1"/>
              <a:gd name="f56" fmla="*/ f44 f37 1"/>
              <a:gd name="f57" fmla="+- f45 0 f52"/>
              <a:gd name="f58" fmla="+- f44 0 f53"/>
              <a:gd name="f59" fmla="+- f52 0 f45"/>
              <a:gd name="f60" fmla="+- f53 0 f44"/>
              <a:gd name="f61" fmla="+- f54 f1 0"/>
              <a:gd name="f62" fmla="*/ f52 f37 1"/>
              <a:gd name="f63" fmla="*/ f53 f37 1"/>
              <a:gd name="f64" fmla="abs f57"/>
              <a:gd name="f65" fmla="?: f57 0 f0"/>
              <a:gd name="f66" fmla="?: f57 f0 0"/>
              <a:gd name="f67" fmla="?: f57 f33 f34"/>
              <a:gd name="f68" fmla="abs f58"/>
              <a:gd name="f69" fmla="abs f59"/>
              <a:gd name="f70" fmla="?: f58 f14 f1"/>
              <a:gd name="f71" fmla="?: f58 f1 f14"/>
              <a:gd name="f72" fmla="?: f58 f2 f1"/>
              <a:gd name="f73" fmla="?: f58 f1 f2"/>
              <a:gd name="f74" fmla="abs f60"/>
              <a:gd name="f75" fmla="?: f60 f14 f1"/>
              <a:gd name="f76" fmla="?: f60 f1 f14"/>
              <a:gd name="f77" fmla="?: f60 f36 f35"/>
              <a:gd name="f78" fmla="?: f60 f35 f36"/>
              <a:gd name="f79" fmla="*/ f61 f7 1"/>
              <a:gd name="f80" fmla="?: f21 f66 f65"/>
              <a:gd name="f81" fmla="?: f21 f65 f66"/>
              <a:gd name="f82" fmla="?: f58 f73 f72"/>
              <a:gd name="f83" fmla="?: f58 f72 f73"/>
              <a:gd name="f84" fmla="?: f59 f71 f70"/>
              <a:gd name="f85" fmla="?: f20 f77 f78"/>
              <a:gd name="f86" fmla="?: f20 f75 f76"/>
              <a:gd name="f87" fmla="*/ f79 1 f0"/>
              <a:gd name="f88" fmla="*/ f64 f37 1"/>
              <a:gd name="f89" fmla="*/ f68 f37 1"/>
              <a:gd name="f90" fmla="*/ f69 f37 1"/>
              <a:gd name="f91" fmla="*/ f74 f37 1"/>
              <a:gd name="f92" fmla="?: f57 f80 f81"/>
              <a:gd name="f93" fmla="?: f59 f83 f82"/>
              <a:gd name="f94" fmla="+- 0 0 f87"/>
              <a:gd name="f95" fmla="+- 0 0 f94"/>
              <a:gd name="f96" fmla="*/ f95 f0 1"/>
              <a:gd name="f97" fmla="*/ f96 1 f7"/>
              <a:gd name="f98" fmla="+- f97 0 f1"/>
              <a:gd name="f99" fmla="cos 1 f98"/>
              <a:gd name="f100" fmla="+- 0 0 f99"/>
              <a:gd name="f101" fmla="+- 0 0 f100"/>
              <a:gd name="f102" fmla="val f101"/>
              <a:gd name="f103" fmla="+- 0 0 f102"/>
              <a:gd name="f104" fmla="*/ f9 f103 1"/>
              <a:gd name="f105" fmla="*/ f104 3163 1"/>
              <a:gd name="f106" fmla="*/ f105 1 7636"/>
              <a:gd name="f107" fmla="+- f6 f106 0"/>
              <a:gd name="f108" fmla="+- f44 0 f106"/>
              <a:gd name="f109" fmla="+- f45 0 f106"/>
              <a:gd name="f110" fmla="*/ f107 f37 1"/>
              <a:gd name="f111" fmla="*/ f108 f37 1"/>
              <a:gd name="f112" fmla="*/ f109 f37 1"/>
            </a:gdLst>
            <a:ahLst/>
            <a:cxnLst>
              <a:cxn ang="3cd4">
                <a:pos x="hc" y="t"/>
              </a:cxn>
              <a:cxn ang="0">
                <a:pos x="r" y="vc"/>
              </a:cxn>
              <a:cxn ang="cd4">
                <a:pos x="hc" y="b"/>
              </a:cxn>
              <a:cxn ang="cd2">
                <a:pos x="l" y="vc"/>
              </a:cxn>
            </a:cxnLst>
            <a:rect l="f110" t="f110" r="f111" b="f112"/>
            <a:pathLst>
              <a:path>
                <a:moveTo>
                  <a:pt x="f48" y="f49"/>
                </a:moveTo>
                <a:arcTo wR="f50" hR="f51" stAng="f47" swAng="f43"/>
                <a:lnTo>
                  <a:pt x="f49" y="f62"/>
                </a:lnTo>
                <a:arcTo wR="f51" hR="f88" stAng="f92" swAng="f67"/>
                <a:lnTo>
                  <a:pt x="f63" y="f55"/>
                </a:lnTo>
                <a:arcTo wR="f89" hR="f90" stAng="f93" swAng="f84"/>
                <a:lnTo>
                  <a:pt x="f56" y="f48"/>
                </a:lnTo>
                <a:arcTo wR="f91" hR="f50" stAng="f85" swAng="f86"/>
                <a:close/>
              </a:path>
            </a:pathLst>
          </a:custGeom>
          <a:solidFill>
            <a:srgbClr val="FFFFFF"/>
          </a:solidFill>
          <a:ln cap="flat">
            <a:noFill/>
            <a:prstDash val="solid"/>
          </a:ln>
        </p:spPr>
        <p:txBody>
          <a:bodyPr vert="horz" wrap="none" lIns="90004" tIns="46798" rIns="90004" bIns="46798" anchor="ctr" anchorCtr="0" compatLnSpc="1">
            <a:noAutofit/>
          </a:bodyPr>
          <a:lstStyle/>
          <a:p>
            <a:pPr marL="0" marR="0" lvl="0" indent="0" algn="l" defTabSz="914400" rtl="0" fontAlgn="auto" hangingPunct="0">
              <a:lnSpc>
                <a:spcPct val="100000"/>
              </a:lnSpc>
              <a:spcBef>
                <a:spcPts val="0"/>
              </a:spcBef>
              <a:spcAft>
                <a:spcPts val="0"/>
              </a:spcAft>
              <a:buNone/>
              <a:tabLst>
                <a:tab pos="0" algn="l"/>
                <a:tab pos="448915" algn="l"/>
                <a:tab pos="898196" algn="l"/>
                <a:tab pos="1347478" algn="l"/>
                <a:tab pos="1796759" algn="l"/>
                <a:tab pos="2246040" algn="l"/>
                <a:tab pos="2695322" algn="l"/>
                <a:tab pos="3144603" algn="l"/>
                <a:tab pos="3593875" algn="l"/>
                <a:tab pos="4043156" algn="l"/>
                <a:tab pos="4492438" algn="l"/>
                <a:tab pos="4941719" algn="l"/>
                <a:tab pos="5391000" algn="l"/>
                <a:tab pos="5840281" algn="l"/>
                <a:tab pos="6289563" algn="l"/>
                <a:tab pos="6738844" algn="l"/>
                <a:tab pos="7188116" algn="l"/>
                <a:tab pos="7637397" algn="l"/>
                <a:tab pos="8086679" algn="l"/>
                <a:tab pos="8535960" algn="l"/>
                <a:tab pos="8985241" algn="l"/>
              </a:tabLst>
              <a:defRPr sz="1800" b="0" i="0" u="none" strike="noStrike" kern="0" cap="none" spc="0" baseline="0">
                <a:solidFill>
                  <a:srgbClr val="000000"/>
                </a:solidFill>
                <a:uFillTx/>
              </a:defRPr>
            </a:pPr>
            <a:endParaRPr lang="fr-FR" sz="2400" b="0" i="0" u="none" strike="noStrike" kern="1200" cap="none" spc="0" baseline="0">
              <a:solidFill>
                <a:srgbClr val="FFFFFF"/>
              </a:solidFill>
              <a:uFillTx/>
              <a:latin typeface="Times New Roman" pitchFamily="18"/>
              <a:ea typeface="Times New Roman" pitchFamily="18"/>
              <a:cs typeface="Times New Roman" pitchFamily="18"/>
            </a:endParaRPr>
          </a:p>
        </p:txBody>
      </p:sp>
      <p:sp>
        <p:nvSpPr>
          <p:cNvPr id="16" name="Forme libre : forme 15">
            <a:extLst>
              <a:ext uri="{FF2B5EF4-FFF2-40B4-BE49-F238E27FC236}">
                <a16:creationId xmlns:a16="http://schemas.microsoft.com/office/drawing/2014/main" id="{F40B64EE-3152-8D41-151D-48F8796EE4A1}"/>
              </a:ext>
            </a:extLst>
          </p:cNvPr>
          <p:cNvSpPr/>
          <p:nvPr/>
        </p:nvSpPr>
        <p:spPr>
          <a:xfrm>
            <a:off x="0" y="0"/>
            <a:ext cx="6858000" cy="9144000"/>
          </a:xfrm>
          <a:custGeom>
            <a:avLst/>
            <a:gdLst>
              <a:gd name="f0" fmla="val 10800000"/>
              <a:gd name="f1" fmla="val 5400000"/>
              <a:gd name="f2" fmla="val 16200000"/>
              <a:gd name="f3" fmla="val w"/>
              <a:gd name="f4" fmla="val h"/>
              <a:gd name="f5" fmla="val ss"/>
              <a:gd name="f6" fmla="val 0"/>
              <a:gd name="f7" fmla="*/ 5419351 1 1725033"/>
              <a:gd name="f8" fmla="val 45"/>
              <a:gd name="f9" fmla="val 5"/>
              <a:gd name="f10" fmla="abs f3"/>
              <a:gd name="f11" fmla="abs f4"/>
              <a:gd name="f12" fmla="abs f5"/>
              <a:gd name="f13" fmla="*/ f7 1 180"/>
              <a:gd name="f14" fmla="+- 0 0 f1"/>
              <a:gd name="f15" fmla="+- f6 f9 0"/>
              <a:gd name="f16" fmla="?: f10 f3 1"/>
              <a:gd name="f17" fmla="?: f11 f4 1"/>
              <a:gd name="f18" fmla="?: f12 f5 1"/>
              <a:gd name="f19" fmla="*/ f8 f13 1"/>
              <a:gd name="f20" fmla="+- f6 0 f15"/>
              <a:gd name="f21" fmla="+- f15 0 f6"/>
              <a:gd name="f22" fmla="*/ f16 1 21600"/>
              <a:gd name="f23" fmla="*/ f17 1 21600"/>
              <a:gd name="f24" fmla="*/ 21600 f16 1"/>
              <a:gd name="f25" fmla="*/ 21600 f17 1"/>
              <a:gd name="f26" fmla="+- 0 0 f19"/>
              <a:gd name="f27" fmla="abs f20"/>
              <a:gd name="f28" fmla="abs f21"/>
              <a:gd name="f29" fmla="?: f20 f14 f1"/>
              <a:gd name="f30" fmla="?: f20 f1 f14"/>
              <a:gd name="f31" fmla="?: f20 f2 f1"/>
              <a:gd name="f32" fmla="?: f20 f1 f2"/>
              <a:gd name="f33" fmla="?: f21 f14 f1"/>
              <a:gd name="f34" fmla="?: f21 f1 f14"/>
              <a:gd name="f35" fmla="?: f20 0 f0"/>
              <a:gd name="f36" fmla="?: f20 f0 0"/>
              <a:gd name="f37" fmla="min f23 f22"/>
              <a:gd name="f38" fmla="*/ f24 1 f18"/>
              <a:gd name="f39" fmla="*/ f25 1 f18"/>
              <a:gd name="f40" fmla="*/ f26 f0 1"/>
              <a:gd name="f41" fmla="?: f20 f32 f31"/>
              <a:gd name="f42" fmla="?: f20 f31 f32"/>
              <a:gd name="f43" fmla="?: f21 f30 f29"/>
              <a:gd name="f44" fmla="val f38"/>
              <a:gd name="f45" fmla="val f39"/>
              <a:gd name="f46" fmla="*/ f40 1 f7"/>
              <a:gd name="f47" fmla="?: f21 f42 f41"/>
              <a:gd name="f48" fmla="*/ f15 f37 1"/>
              <a:gd name="f49" fmla="*/ f6 f37 1"/>
              <a:gd name="f50" fmla="*/ f27 f37 1"/>
              <a:gd name="f51" fmla="*/ f28 f37 1"/>
              <a:gd name="f52" fmla="+- f45 0 f9"/>
              <a:gd name="f53" fmla="+- f44 0 f9"/>
              <a:gd name="f54" fmla="+- f46 0 f1"/>
              <a:gd name="f55" fmla="*/ f45 f37 1"/>
              <a:gd name="f56" fmla="*/ f44 f37 1"/>
              <a:gd name="f57" fmla="+- f45 0 f52"/>
              <a:gd name="f58" fmla="+- f44 0 f53"/>
              <a:gd name="f59" fmla="+- f52 0 f45"/>
              <a:gd name="f60" fmla="+- f53 0 f44"/>
              <a:gd name="f61" fmla="+- f54 f1 0"/>
              <a:gd name="f62" fmla="*/ f52 f37 1"/>
              <a:gd name="f63" fmla="*/ f53 f37 1"/>
              <a:gd name="f64" fmla="abs f57"/>
              <a:gd name="f65" fmla="?: f57 0 f0"/>
              <a:gd name="f66" fmla="?: f57 f0 0"/>
              <a:gd name="f67" fmla="?: f57 f33 f34"/>
              <a:gd name="f68" fmla="abs f58"/>
              <a:gd name="f69" fmla="abs f59"/>
              <a:gd name="f70" fmla="?: f58 f14 f1"/>
              <a:gd name="f71" fmla="?: f58 f1 f14"/>
              <a:gd name="f72" fmla="?: f58 f2 f1"/>
              <a:gd name="f73" fmla="?: f58 f1 f2"/>
              <a:gd name="f74" fmla="abs f60"/>
              <a:gd name="f75" fmla="?: f60 f14 f1"/>
              <a:gd name="f76" fmla="?: f60 f1 f14"/>
              <a:gd name="f77" fmla="?: f60 f36 f35"/>
              <a:gd name="f78" fmla="?: f60 f35 f36"/>
              <a:gd name="f79" fmla="*/ f61 f7 1"/>
              <a:gd name="f80" fmla="?: f21 f66 f65"/>
              <a:gd name="f81" fmla="?: f21 f65 f66"/>
              <a:gd name="f82" fmla="?: f58 f73 f72"/>
              <a:gd name="f83" fmla="?: f58 f72 f73"/>
              <a:gd name="f84" fmla="?: f59 f71 f70"/>
              <a:gd name="f85" fmla="?: f20 f77 f78"/>
              <a:gd name="f86" fmla="?: f20 f75 f76"/>
              <a:gd name="f87" fmla="*/ f79 1 f0"/>
              <a:gd name="f88" fmla="*/ f64 f37 1"/>
              <a:gd name="f89" fmla="*/ f68 f37 1"/>
              <a:gd name="f90" fmla="*/ f69 f37 1"/>
              <a:gd name="f91" fmla="*/ f74 f37 1"/>
              <a:gd name="f92" fmla="?: f57 f80 f81"/>
              <a:gd name="f93" fmla="?: f59 f83 f82"/>
              <a:gd name="f94" fmla="+- 0 0 f87"/>
              <a:gd name="f95" fmla="+- 0 0 f94"/>
              <a:gd name="f96" fmla="*/ f95 f0 1"/>
              <a:gd name="f97" fmla="*/ f96 1 f7"/>
              <a:gd name="f98" fmla="+- f97 0 f1"/>
              <a:gd name="f99" fmla="cos 1 f98"/>
              <a:gd name="f100" fmla="+- 0 0 f99"/>
              <a:gd name="f101" fmla="+- 0 0 f100"/>
              <a:gd name="f102" fmla="val f101"/>
              <a:gd name="f103" fmla="+- 0 0 f102"/>
              <a:gd name="f104" fmla="*/ f9 f103 1"/>
              <a:gd name="f105" fmla="*/ f104 3163 1"/>
              <a:gd name="f106" fmla="*/ f105 1 7636"/>
              <a:gd name="f107" fmla="+- f6 f106 0"/>
              <a:gd name="f108" fmla="+- f44 0 f106"/>
              <a:gd name="f109" fmla="+- f45 0 f106"/>
              <a:gd name="f110" fmla="*/ f107 f37 1"/>
              <a:gd name="f111" fmla="*/ f108 f37 1"/>
              <a:gd name="f112" fmla="*/ f109 f37 1"/>
            </a:gdLst>
            <a:ahLst/>
            <a:cxnLst>
              <a:cxn ang="3cd4">
                <a:pos x="hc" y="t"/>
              </a:cxn>
              <a:cxn ang="0">
                <a:pos x="r" y="vc"/>
              </a:cxn>
              <a:cxn ang="cd4">
                <a:pos x="hc" y="b"/>
              </a:cxn>
              <a:cxn ang="cd2">
                <a:pos x="l" y="vc"/>
              </a:cxn>
            </a:cxnLst>
            <a:rect l="f110" t="f110" r="f111" b="f112"/>
            <a:pathLst>
              <a:path>
                <a:moveTo>
                  <a:pt x="f48" y="f49"/>
                </a:moveTo>
                <a:arcTo wR="f50" hR="f51" stAng="f47" swAng="f43"/>
                <a:lnTo>
                  <a:pt x="f49" y="f62"/>
                </a:lnTo>
                <a:arcTo wR="f51" hR="f88" stAng="f92" swAng="f67"/>
                <a:lnTo>
                  <a:pt x="f63" y="f55"/>
                </a:lnTo>
                <a:arcTo wR="f89" hR="f90" stAng="f93" swAng="f84"/>
                <a:lnTo>
                  <a:pt x="f56" y="f48"/>
                </a:lnTo>
                <a:arcTo wR="f91" hR="f50" stAng="f85" swAng="f86"/>
                <a:close/>
              </a:path>
            </a:pathLst>
          </a:custGeom>
          <a:solidFill>
            <a:srgbClr val="FFFFFF"/>
          </a:solidFill>
          <a:ln cap="flat">
            <a:noFill/>
            <a:prstDash val="solid"/>
          </a:ln>
        </p:spPr>
        <p:txBody>
          <a:bodyPr vert="horz" wrap="none" lIns="90004" tIns="46798" rIns="90004" bIns="46798" anchor="ctr" anchorCtr="0" compatLnSpc="1">
            <a:noAutofit/>
          </a:bodyPr>
          <a:lstStyle/>
          <a:p>
            <a:pPr marL="0" marR="0" lvl="0" indent="0" algn="l" defTabSz="914400" rtl="0" fontAlgn="auto" hangingPunct="0">
              <a:lnSpc>
                <a:spcPct val="100000"/>
              </a:lnSpc>
              <a:spcBef>
                <a:spcPts val="0"/>
              </a:spcBef>
              <a:spcAft>
                <a:spcPts val="0"/>
              </a:spcAft>
              <a:buNone/>
              <a:tabLst>
                <a:tab pos="0" algn="l"/>
                <a:tab pos="448915" algn="l"/>
                <a:tab pos="898196" algn="l"/>
                <a:tab pos="1347478" algn="l"/>
                <a:tab pos="1796759" algn="l"/>
                <a:tab pos="2246040" algn="l"/>
                <a:tab pos="2695322" algn="l"/>
                <a:tab pos="3144603" algn="l"/>
                <a:tab pos="3593875" algn="l"/>
                <a:tab pos="4043156" algn="l"/>
                <a:tab pos="4492438" algn="l"/>
                <a:tab pos="4941719" algn="l"/>
                <a:tab pos="5391000" algn="l"/>
                <a:tab pos="5840281" algn="l"/>
                <a:tab pos="6289563" algn="l"/>
                <a:tab pos="6738844" algn="l"/>
                <a:tab pos="7188116" algn="l"/>
                <a:tab pos="7637397" algn="l"/>
                <a:tab pos="8086679" algn="l"/>
                <a:tab pos="8535960" algn="l"/>
                <a:tab pos="8985241" algn="l"/>
              </a:tabLst>
              <a:defRPr sz="1800" b="0" i="0" u="none" strike="noStrike" kern="0" cap="none" spc="0" baseline="0">
                <a:solidFill>
                  <a:srgbClr val="000000"/>
                </a:solidFill>
                <a:uFillTx/>
              </a:defRPr>
            </a:pPr>
            <a:endParaRPr lang="fr-FR" sz="2400" b="0" i="0" u="none" strike="noStrike" kern="1200" cap="none" spc="0" baseline="0">
              <a:solidFill>
                <a:srgbClr val="FFFFFF"/>
              </a:solidFill>
              <a:uFillTx/>
              <a:latin typeface="Times New Roman" pitchFamily="18"/>
              <a:ea typeface="Times New Roman" pitchFamily="18"/>
              <a:cs typeface="Times New Roman" pitchFamily="18"/>
            </a:endParaRPr>
          </a:p>
        </p:txBody>
      </p:sp>
      <p:sp>
        <p:nvSpPr>
          <p:cNvPr id="17" name="Forme libre : forme 16">
            <a:extLst>
              <a:ext uri="{FF2B5EF4-FFF2-40B4-BE49-F238E27FC236}">
                <a16:creationId xmlns:a16="http://schemas.microsoft.com/office/drawing/2014/main" id="{A1B7C2F6-EF1E-2B0F-676B-8BD74623221A}"/>
              </a:ext>
            </a:extLst>
          </p:cNvPr>
          <p:cNvSpPr/>
          <p:nvPr/>
        </p:nvSpPr>
        <p:spPr>
          <a:xfrm>
            <a:off x="0" y="0"/>
            <a:ext cx="6858000" cy="9144000"/>
          </a:xfrm>
          <a:custGeom>
            <a:avLst/>
            <a:gdLst>
              <a:gd name="f0" fmla="val 10800000"/>
              <a:gd name="f1" fmla="val 5400000"/>
              <a:gd name="f2" fmla="val 16200000"/>
              <a:gd name="f3" fmla="val w"/>
              <a:gd name="f4" fmla="val h"/>
              <a:gd name="f5" fmla="val ss"/>
              <a:gd name="f6" fmla="val 0"/>
              <a:gd name="f7" fmla="*/ 5419351 1 1725033"/>
              <a:gd name="f8" fmla="val 45"/>
              <a:gd name="f9" fmla="val 5"/>
              <a:gd name="f10" fmla="abs f3"/>
              <a:gd name="f11" fmla="abs f4"/>
              <a:gd name="f12" fmla="abs f5"/>
              <a:gd name="f13" fmla="*/ f7 1 180"/>
              <a:gd name="f14" fmla="+- 0 0 f1"/>
              <a:gd name="f15" fmla="+- f6 f9 0"/>
              <a:gd name="f16" fmla="?: f10 f3 1"/>
              <a:gd name="f17" fmla="?: f11 f4 1"/>
              <a:gd name="f18" fmla="?: f12 f5 1"/>
              <a:gd name="f19" fmla="*/ f8 f13 1"/>
              <a:gd name="f20" fmla="+- f6 0 f15"/>
              <a:gd name="f21" fmla="+- f15 0 f6"/>
              <a:gd name="f22" fmla="*/ f16 1 21600"/>
              <a:gd name="f23" fmla="*/ f17 1 21600"/>
              <a:gd name="f24" fmla="*/ 21600 f16 1"/>
              <a:gd name="f25" fmla="*/ 21600 f17 1"/>
              <a:gd name="f26" fmla="+- 0 0 f19"/>
              <a:gd name="f27" fmla="abs f20"/>
              <a:gd name="f28" fmla="abs f21"/>
              <a:gd name="f29" fmla="?: f20 f14 f1"/>
              <a:gd name="f30" fmla="?: f20 f1 f14"/>
              <a:gd name="f31" fmla="?: f20 f2 f1"/>
              <a:gd name="f32" fmla="?: f20 f1 f2"/>
              <a:gd name="f33" fmla="?: f21 f14 f1"/>
              <a:gd name="f34" fmla="?: f21 f1 f14"/>
              <a:gd name="f35" fmla="?: f20 0 f0"/>
              <a:gd name="f36" fmla="?: f20 f0 0"/>
              <a:gd name="f37" fmla="min f23 f22"/>
              <a:gd name="f38" fmla="*/ f24 1 f18"/>
              <a:gd name="f39" fmla="*/ f25 1 f18"/>
              <a:gd name="f40" fmla="*/ f26 f0 1"/>
              <a:gd name="f41" fmla="?: f20 f32 f31"/>
              <a:gd name="f42" fmla="?: f20 f31 f32"/>
              <a:gd name="f43" fmla="?: f21 f30 f29"/>
              <a:gd name="f44" fmla="val f38"/>
              <a:gd name="f45" fmla="val f39"/>
              <a:gd name="f46" fmla="*/ f40 1 f7"/>
              <a:gd name="f47" fmla="?: f21 f42 f41"/>
              <a:gd name="f48" fmla="*/ f15 f37 1"/>
              <a:gd name="f49" fmla="*/ f6 f37 1"/>
              <a:gd name="f50" fmla="*/ f27 f37 1"/>
              <a:gd name="f51" fmla="*/ f28 f37 1"/>
              <a:gd name="f52" fmla="+- f45 0 f9"/>
              <a:gd name="f53" fmla="+- f44 0 f9"/>
              <a:gd name="f54" fmla="+- f46 0 f1"/>
              <a:gd name="f55" fmla="*/ f45 f37 1"/>
              <a:gd name="f56" fmla="*/ f44 f37 1"/>
              <a:gd name="f57" fmla="+- f45 0 f52"/>
              <a:gd name="f58" fmla="+- f44 0 f53"/>
              <a:gd name="f59" fmla="+- f52 0 f45"/>
              <a:gd name="f60" fmla="+- f53 0 f44"/>
              <a:gd name="f61" fmla="+- f54 f1 0"/>
              <a:gd name="f62" fmla="*/ f52 f37 1"/>
              <a:gd name="f63" fmla="*/ f53 f37 1"/>
              <a:gd name="f64" fmla="abs f57"/>
              <a:gd name="f65" fmla="?: f57 0 f0"/>
              <a:gd name="f66" fmla="?: f57 f0 0"/>
              <a:gd name="f67" fmla="?: f57 f33 f34"/>
              <a:gd name="f68" fmla="abs f58"/>
              <a:gd name="f69" fmla="abs f59"/>
              <a:gd name="f70" fmla="?: f58 f14 f1"/>
              <a:gd name="f71" fmla="?: f58 f1 f14"/>
              <a:gd name="f72" fmla="?: f58 f2 f1"/>
              <a:gd name="f73" fmla="?: f58 f1 f2"/>
              <a:gd name="f74" fmla="abs f60"/>
              <a:gd name="f75" fmla="?: f60 f14 f1"/>
              <a:gd name="f76" fmla="?: f60 f1 f14"/>
              <a:gd name="f77" fmla="?: f60 f36 f35"/>
              <a:gd name="f78" fmla="?: f60 f35 f36"/>
              <a:gd name="f79" fmla="*/ f61 f7 1"/>
              <a:gd name="f80" fmla="?: f21 f66 f65"/>
              <a:gd name="f81" fmla="?: f21 f65 f66"/>
              <a:gd name="f82" fmla="?: f58 f73 f72"/>
              <a:gd name="f83" fmla="?: f58 f72 f73"/>
              <a:gd name="f84" fmla="?: f59 f71 f70"/>
              <a:gd name="f85" fmla="?: f20 f77 f78"/>
              <a:gd name="f86" fmla="?: f20 f75 f76"/>
              <a:gd name="f87" fmla="*/ f79 1 f0"/>
              <a:gd name="f88" fmla="*/ f64 f37 1"/>
              <a:gd name="f89" fmla="*/ f68 f37 1"/>
              <a:gd name="f90" fmla="*/ f69 f37 1"/>
              <a:gd name="f91" fmla="*/ f74 f37 1"/>
              <a:gd name="f92" fmla="?: f57 f80 f81"/>
              <a:gd name="f93" fmla="?: f59 f83 f82"/>
              <a:gd name="f94" fmla="+- 0 0 f87"/>
              <a:gd name="f95" fmla="+- 0 0 f94"/>
              <a:gd name="f96" fmla="*/ f95 f0 1"/>
              <a:gd name="f97" fmla="*/ f96 1 f7"/>
              <a:gd name="f98" fmla="+- f97 0 f1"/>
              <a:gd name="f99" fmla="cos 1 f98"/>
              <a:gd name="f100" fmla="+- 0 0 f99"/>
              <a:gd name="f101" fmla="+- 0 0 f100"/>
              <a:gd name="f102" fmla="val f101"/>
              <a:gd name="f103" fmla="+- 0 0 f102"/>
              <a:gd name="f104" fmla="*/ f9 f103 1"/>
              <a:gd name="f105" fmla="*/ f104 3163 1"/>
              <a:gd name="f106" fmla="*/ f105 1 7636"/>
              <a:gd name="f107" fmla="+- f6 f106 0"/>
              <a:gd name="f108" fmla="+- f44 0 f106"/>
              <a:gd name="f109" fmla="+- f45 0 f106"/>
              <a:gd name="f110" fmla="*/ f107 f37 1"/>
              <a:gd name="f111" fmla="*/ f108 f37 1"/>
              <a:gd name="f112" fmla="*/ f109 f37 1"/>
            </a:gdLst>
            <a:ahLst/>
            <a:cxnLst>
              <a:cxn ang="3cd4">
                <a:pos x="hc" y="t"/>
              </a:cxn>
              <a:cxn ang="0">
                <a:pos x="r" y="vc"/>
              </a:cxn>
              <a:cxn ang="cd4">
                <a:pos x="hc" y="b"/>
              </a:cxn>
              <a:cxn ang="cd2">
                <a:pos x="l" y="vc"/>
              </a:cxn>
            </a:cxnLst>
            <a:rect l="f110" t="f110" r="f111" b="f112"/>
            <a:pathLst>
              <a:path>
                <a:moveTo>
                  <a:pt x="f48" y="f49"/>
                </a:moveTo>
                <a:arcTo wR="f50" hR="f51" stAng="f47" swAng="f43"/>
                <a:lnTo>
                  <a:pt x="f49" y="f62"/>
                </a:lnTo>
                <a:arcTo wR="f51" hR="f88" stAng="f92" swAng="f67"/>
                <a:lnTo>
                  <a:pt x="f63" y="f55"/>
                </a:lnTo>
                <a:arcTo wR="f89" hR="f90" stAng="f93" swAng="f84"/>
                <a:lnTo>
                  <a:pt x="f56" y="f48"/>
                </a:lnTo>
                <a:arcTo wR="f91" hR="f50" stAng="f85" swAng="f86"/>
                <a:close/>
              </a:path>
            </a:pathLst>
          </a:custGeom>
          <a:solidFill>
            <a:srgbClr val="FFFFFF"/>
          </a:solidFill>
          <a:ln cap="flat">
            <a:noFill/>
            <a:prstDash val="solid"/>
          </a:ln>
        </p:spPr>
        <p:txBody>
          <a:bodyPr vert="horz" wrap="none" lIns="90004" tIns="46798" rIns="90004" bIns="46798" anchor="ctr" anchorCtr="0" compatLnSpc="1">
            <a:noAutofit/>
          </a:bodyPr>
          <a:lstStyle/>
          <a:p>
            <a:pPr marL="0" marR="0" lvl="0" indent="0" algn="l" defTabSz="914400" rtl="0" fontAlgn="auto" hangingPunct="0">
              <a:lnSpc>
                <a:spcPct val="100000"/>
              </a:lnSpc>
              <a:spcBef>
                <a:spcPts val="0"/>
              </a:spcBef>
              <a:spcAft>
                <a:spcPts val="0"/>
              </a:spcAft>
              <a:buNone/>
              <a:tabLst>
                <a:tab pos="0" algn="l"/>
                <a:tab pos="448915" algn="l"/>
                <a:tab pos="898196" algn="l"/>
                <a:tab pos="1347478" algn="l"/>
                <a:tab pos="1796759" algn="l"/>
                <a:tab pos="2246040" algn="l"/>
                <a:tab pos="2695322" algn="l"/>
                <a:tab pos="3144603" algn="l"/>
                <a:tab pos="3593875" algn="l"/>
                <a:tab pos="4043156" algn="l"/>
                <a:tab pos="4492438" algn="l"/>
                <a:tab pos="4941719" algn="l"/>
                <a:tab pos="5391000" algn="l"/>
                <a:tab pos="5840281" algn="l"/>
                <a:tab pos="6289563" algn="l"/>
                <a:tab pos="6738844" algn="l"/>
                <a:tab pos="7188116" algn="l"/>
                <a:tab pos="7637397" algn="l"/>
                <a:tab pos="8086679" algn="l"/>
                <a:tab pos="8535960" algn="l"/>
                <a:tab pos="8985241" algn="l"/>
              </a:tabLst>
              <a:defRPr sz="1800" b="0" i="0" u="none" strike="noStrike" kern="0" cap="none" spc="0" baseline="0">
                <a:solidFill>
                  <a:srgbClr val="000000"/>
                </a:solidFill>
                <a:uFillTx/>
              </a:defRPr>
            </a:pPr>
            <a:endParaRPr lang="fr-FR" sz="2400" b="0" i="0" u="none" strike="noStrike" kern="1200" cap="none" spc="0" baseline="0">
              <a:solidFill>
                <a:srgbClr val="FFFFFF"/>
              </a:solidFill>
              <a:uFillTx/>
              <a:latin typeface="Times New Roman" pitchFamily="18"/>
              <a:ea typeface="Times New Roman" pitchFamily="18"/>
              <a:cs typeface="Times New Roman" pitchFamily="18"/>
            </a:endParaRPr>
          </a:p>
        </p:txBody>
      </p:sp>
      <p:sp>
        <p:nvSpPr>
          <p:cNvPr id="18" name="Forme libre : forme 17">
            <a:extLst>
              <a:ext uri="{FF2B5EF4-FFF2-40B4-BE49-F238E27FC236}">
                <a16:creationId xmlns:a16="http://schemas.microsoft.com/office/drawing/2014/main" id="{215A247F-9484-929F-896B-B4CAA869411E}"/>
              </a:ext>
            </a:extLst>
          </p:cNvPr>
          <p:cNvSpPr/>
          <p:nvPr/>
        </p:nvSpPr>
        <p:spPr>
          <a:xfrm>
            <a:off x="0" y="0"/>
            <a:ext cx="6858000" cy="9144000"/>
          </a:xfrm>
          <a:custGeom>
            <a:avLst/>
            <a:gdLst>
              <a:gd name="f0" fmla="val 10800000"/>
              <a:gd name="f1" fmla="val 5400000"/>
              <a:gd name="f2" fmla="val 16200000"/>
              <a:gd name="f3" fmla="val w"/>
              <a:gd name="f4" fmla="val h"/>
              <a:gd name="f5" fmla="val ss"/>
              <a:gd name="f6" fmla="val 0"/>
              <a:gd name="f7" fmla="*/ 5419351 1 1725033"/>
              <a:gd name="f8" fmla="val 45"/>
              <a:gd name="f9" fmla="val 5"/>
              <a:gd name="f10" fmla="abs f3"/>
              <a:gd name="f11" fmla="abs f4"/>
              <a:gd name="f12" fmla="abs f5"/>
              <a:gd name="f13" fmla="*/ f7 1 180"/>
              <a:gd name="f14" fmla="+- 0 0 f1"/>
              <a:gd name="f15" fmla="+- f6 f9 0"/>
              <a:gd name="f16" fmla="?: f10 f3 1"/>
              <a:gd name="f17" fmla="?: f11 f4 1"/>
              <a:gd name="f18" fmla="?: f12 f5 1"/>
              <a:gd name="f19" fmla="*/ f8 f13 1"/>
              <a:gd name="f20" fmla="+- f6 0 f15"/>
              <a:gd name="f21" fmla="+- f15 0 f6"/>
              <a:gd name="f22" fmla="*/ f16 1 21600"/>
              <a:gd name="f23" fmla="*/ f17 1 21600"/>
              <a:gd name="f24" fmla="*/ 21600 f16 1"/>
              <a:gd name="f25" fmla="*/ 21600 f17 1"/>
              <a:gd name="f26" fmla="+- 0 0 f19"/>
              <a:gd name="f27" fmla="abs f20"/>
              <a:gd name="f28" fmla="abs f21"/>
              <a:gd name="f29" fmla="?: f20 f14 f1"/>
              <a:gd name="f30" fmla="?: f20 f1 f14"/>
              <a:gd name="f31" fmla="?: f20 f2 f1"/>
              <a:gd name="f32" fmla="?: f20 f1 f2"/>
              <a:gd name="f33" fmla="?: f21 f14 f1"/>
              <a:gd name="f34" fmla="?: f21 f1 f14"/>
              <a:gd name="f35" fmla="?: f20 0 f0"/>
              <a:gd name="f36" fmla="?: f20 f0 0"/>
              <a:gd name="f37" fmla="min f23 f22"/>
              <a:gd name="f38" fmla="*/ f24 1 f18"/>
              <a:gd name="f39" fmla="*/ f25 1 f18"/>
              <a:gd name="f40" fmla="*/ f26 f0 1"/>
              <a:gd name="f41" fmla="?: f20 f32 f31"/>
              <a:gd name="f42" fmla="?: f20 f31 f32"/>
              <a:gd name="f43" fmla="?: f21 f30 f29"/>
              <a:gd name="f44" fmla="val f38"/>
              <a:gd name="f45" fmla="val f39"/>
              <a:gd name="f46" fmla="*/ f40 1 f7"/>
              <a:gd name="f47" fmla="?: f21 f42 f41"/>
              <a:gd name="f48" fmla="*/ f15 f37 1"/>
              <a:gd name="f49" fmla="*/ f6 f37 1"/>
              <a:gd name="f50" fmla="*/ f27 f37 1"/>
              <a:gd name="f51" fmla="*/ f28 f37 1"/>
              <a:gd name="f52" fmla="+- f45 0 f9"/>
              <a:gd name="f53" fmla="+- f44 0 f9"/>
              <a:gd name="f54" fmla="+- f46 0 f1"/>
              <a:gd name="f55" fmla="*/ f45 f37 1"/>
              <a:gd name="f56" fmla="*/ f44 f37 1"/>
              <a:gd name="f57" fmla="+- f45 0 f52"/>
              <a:gd name="f58" fmla="+- f44 0 f53"/>
              <a:gd name="f59" fmla="+- f52 0 f45"/>
              <a:gd name="f60" fmla="+- f53 0 f44"/>
              <a:gd name="f61" fmla="+- f54 f1 0"/>
              <a:gd name="f62" fmla="*/ f52 f37 1"/>
              <a:gd name="f63" fmla="*/ f53 f37 1"/>
              <a:gd name="f64" fmla="abs f57"/>
              <a:gd name="f65" fmla="?: f57 0 f0"/>
              <a:gd name="f66" fmla="?: f57 f0 0"/>
              <a:gd name="f67" fmla="?: f57 f33 f34"/>
              <a:gd name="f68" fmla="abs f58"/>
              <a:gd name="f69" fmla="abs f59"/>
              <a:gd name="f70" fmla="?: f58 f14 f1"/>
              <a:gd name="f71" fmla="?: f58 f1 f14"/>
              <a:gd name="f72" fmla="?: f58 f2 f1"/>
              <a:gd name="f73" fmla="?: f58 f1 f2"/>
              <a:gd name="f74" fmla="abs f60"/>
              <a:gd name="f75" fmla="?: f60 f14 f1"/>
              <a:gd name="f76" fmla="?: f60 f1 f14"/>
              <a:gd name="f77" fmla="?: f60 f36 f35"/>
              <a:gd name="f78" fmla="?: f60 f35 f36"/>
              <a:gd name="f79" fmla="*/ f61 f7 1"/>
              <a:gd name="f80" fmla="?: f21 f66 f65"/>
              <a:gd name="f81" fmla="?: f21 f65 f66"/>
              <a:gd name="f82" fmla="?: f58 f73 f72"/>
              <a:gd name="f83" fmla="?: f58 f72 f73"/>
              <a:gd name="f84" fmla="?: f59 f71 f70"/>
              <a:gd name="f85" fmla="?: f20 f77 f78"/>
              <a:gd name="f86" fmla="?: f20 f75 f76"/>
              <a:gd name="f87" fmla="*/ f79 1 f0"/>
              <a:gd name="f88" fmla="*/ f64 f37 1"/>
              <a:gd name="f89" fmla="*/ f68 f37 1"/>
              <a:gd name="f90" fmla="*/ f69 f37 1"/>
              <a:gd name="f91" fmla="*/ f74 f37 1"/>
              <a:gd name="f92" fmla="?: f57 f80 f81"/>
              <a:gd name="f93" fmla="?: f59 f83 f82"/>
              <a:gd name="f94" fmla="+- 0 0 f87"/>
              <a:gd name="f95" fmla="+- 0 0 f94"/>
              <a:gd name="f96" fmla="*/ f95 f0 1"/>
              <a:gd name="f97" fmla="*/ f96 1 f7"/>
              <a:gd name="f98" fmla="+- f97 0 f1"/>
              <a:gd name="f99" fmla="cos 1 f98"/>
              <a:gd name="f100" fmla="+- 0 0 f99"/>
              <a:gd name="f101" fmla="+- 0 0 f100"/>
              <a:gd name="f102" fmla="val f101"/>
              <a:gd name="f103" fmla="+- 0 0 f102"/>
              <a:gd name="f104" fmla="*/ f9 f103 1"/>
              <a:gd name="f105" fmla="*/ f104 3163 1"/>
              <a:gd name="f106" fmla="*/ f105 1 7636"/>
              <a:gd name="f107" fmla="+- f6 f106 0"/>
              <a:gd name="f108" fmla="+- f44 0 f106"/>
              <a:gd name="f109" fmla="+- f45 0 f106"/>
              <a:gd name="f110" fmla="*/ f107 f37 1"/>
              <a:gd name="f111" fmla="*/ f108 f37 1"/>
              <a:gd name="f112" fmla="*/ f109 f37 1"/>
            </a:gdLst>
            <a:ahLst/>
            <a:cxnLst>
              <a:cxn ang="3cd4">
                <a:pos x="hc" y="t"/>
              </a:cxn>
              <a:cxn ang="0">
                <a:pos x="r" y="vc"/>
              </a:cxn>
              <a:cxn ang="cd4">
                <a:pos x="hc" y="b"/>
              </a:cxn>
              <a:cxn ang="cd2">
                <a:pos x="l" y="vc"/>
              </a:cxn>
            </a:cxnLst>
            <a:rect l="f110" t="f110" r="f111" b="f112"/>
            <a:pathLst>
              <a:path>
                <a:moveTo>
                  <a:pt x="f48" y="f49"/>
                </a:moveTo>
                <a:arcTo wR="f50" hR="f51" stAng="f47" swAng="f43"/>
                <a:lnTo>
                  <a:pt x="f49" y="f62"/>
                </a:lnTo>
                <a:arcTo wR="f51" hR="f88" stAng="f92" swAng="f67"/>
                <a:lnTo>
                  <a:pt x="f63" y="f55"/>
                </a:lnTo>
                <a:arcTo wR="f89" hR="f90" stAng="f93" swAng="f84"/>
                <a:lnTo>
                  <a:pt x="f56" y="f48"/>
                </a:lnTo>
                <a:arcTo wR="f91" hR="f50" stAng="f85" swAng="f86"/>
                <a:close/>
              </a:path>
            </a:pathLst>
          </a:custGeom>
          <a:solidFill>
            <a:srgbClr val="FFFFFF"/>
          </a:solidFill>
          <a:ln cap="flat">
            <a:noFill/>
            <a:prstDash val="solid"/>
          </a:ln>
        </p:spPr>
        <p:txBody>
          <a:bodyPr vert="horz" wrap="none" lIns="90004" tIns="46798" rIns="90004" bIns="46798" anchor="ctr" anchorCtr="0" compatLnSpc="1">
            <a:noAutofit/>
          </a:bodyPr>
          <a:lstStyle/>
          <a:p>
            <a:pPr marL="0" marR="0" lvl="0" indent="0" algn="l" defTabSz="914400" rtl="0" fontAlgn="auto" hangingPunct="0">
              <a:lnSpc>
                <a:spcPct val="100000"/>
              </a:lnSpc>
              <a:spcBef>
                <a:spcPts val="0"/>
              </a:spcBef>
              <a:spcAft>
                <a:spcPts val="0"/>
              </a:spcAft>
              <a:buNone/>
              <a:tabLst>
                <a:tab pos="0" algn="l"/>
                <a:tab pos="448915" algn="l"/>
                <a:tab pos="898196" algn="l"/>
                <a:tab pos="1347478" algn="l"/>
                <a:tab pos="1796759" algn="l"/>
                <a:tab pos="2246040" algn="l"/>
                <a:tab pos="2695322" algn="l"/>
                <a:tab pos="3144603" algn="l"/>
                <a:tab pos="3593875" algn="l"/>
                <a:tab pos="4043156" algn="l"/>
                <a:tab pos="4492438" algn="l"/>
                <a:tab pos="4941719" algn="l"/>
                <a:tab pos="5391000" algn="l"/>
                <a:tab pos="5840281" algn="l"/>
                <a:tab pos="6289563" algn="l"/>
                <a:tab pos="6738844" algn="l"/>
                <a:tab pos="7188116" algn="l"/>
                <a:tab pos="7637397" algn="l"/>
                <a:tab pos="8086679" algn="l"/>
                <a:tab pos="8535960" algn="l"/>
                <a:tab pos="8985241" algn="l"/>
              </a:tabLst>
              <a:defRPr sz="1800" b="0" i="0" u="none" strike="noStrike" kern="0" cap="none" spc="0" baseline="0">
                <a:solidFill>
                  <a:srgbClr val="000000"/>
                </a:solidFill>
                <a:uFillTx/>
              </a:defRPr>
            </a:pPr>
            <a:endParaRPr lang="fr-FR" sz="2400" b="0" i="0" u="none" strike="noStrike" kern="1200" cap="none" spc="0" baseline="0">
              <a:solidFill>
                <a:srgbClr val="FFFFFF"/>
              </a:solidFill>
              <a:uFillTx/>
              <a:latin typeface="Times New Roman" pitchFamily="18"/>
              <a:ea typeface="Times New Roman" pitchFamily="18"/>
              <a:cs typeface="Times New Roman" pitchFamily="18"/>
            </a:endParaRPr>
          </a:p>
        </p:txBody>
      </p:sp>
      <p:sp>
        <p:nvSpPr>
          <p:cNvPr id="19" name="Forme libre : forme 18">
            <a:extLst>
              <a:ext uri="{FF2B5EF4-FFF2-40B4-BE49-F238E27FC236}">
                <a16:creationId xmlns:a16="http://schemas.microsoft.com/office/drawing/2014/main" id="{F3330F52-AC1E-4D6C-17DA-CF5A8AA0710A}"/>
              </a:ext>
            </a:extLst>
          </p:cNvPr>
          <p:cNvSpPr/>
          <p:nvPr/>
        </p:nvSpPr>
        <p:spPr>
          <a:xfrm>
            <a:off x="0" y="0"/>
            <a:ext cx="6858000" cy="9144000"/>
          </a:xfrm>
          <a:custGeom>
            <a:avLst/>
            <a:gdLst>
              <a:gd name="f0" fmla="val 10800000"/>
              <a:gd name="f1" fmla="val 5400000"/>
              <a:gd name="f2" fmla="val 16200000"/>
              <a:gd name="f3" fmla="val w"/>
              <a:gd name="f4" fmla="val h"/>
              <a:gd name="f5" fmla="val ss"/>
              <a:gd name="f6" fmla="val 0"/>
              <a:gd name="f7" fmla="*/ 5419351 1 1725033"/>
              <a:gd name="f8" fmla="val 45"/>
              <a:gd name="f9" fmla="val 5"/>
              <a:gd name="f10" fmla="abs f3"/>
              <a:gd name="f11" fmla="abs f4"/>
              <a:gd name="f12" fmla="abs f5"/>
              <a:gd name="f13" fmla="*/ f7 1 180"/>
              <a:gd name="f14" fmla="+- 0 0 f1"/>
              <a:gd name="f15" fmla="+- f6 f9 0"/>
              <a:gd name="f16" fmla="?: f10 f3 1"/>
              <a:gd name="f17" fmla="?: f11 f4 1"/>
              <a:gd name="f18" fmla="?: f12 f5 1"/>
              <a:gd name="f19" fmla="*/ f8 f13 1"/>
              <a:gd name="f20" fmla="+- f6 0 f15"/>
              <a:gd name="f21" fmla="+- f15 0 f6"/>
              <a:gd name="f22" fmla="*/ f16 1 21600"/>
              <a:gd name="f23" fmla="*/ f17 1 21600"/>
              <a:gd name="f24" fmla="*/ 21600 f16 1"/>
              <a:gd name="f25" fmla="*/ 21600 f17 1"/>
              <a:gd name="f26" fmla="+- 0 0 f19"/>
              <a:gd name="f27" fmla="abs f20"/>
              <a:gd name="f28" fmla="abs f21"/>
              <a:gd name="f29" fmla="?: f20 f14 f1"/>
              <a:gd name="f30" fmla="?: f20 f1 f14"/>
              <a:gd name="f31" fmla="?: f20 f2 f1"/>
              <a:gd name="f32" fmla="?: f20 f1 f2"/>
              <a:gd name="f33" fmla="?: f21 f14 f1"/>
              <a:gd name="f34" fmla="?: f21 f1 f14"/>
              <a:gd name="f35" fmla="?: f20 0 f0"/>
              <a:gd name="f36" fmla="?: f20 f0 0"/>
              <a:gd name="f37" fmla="min f23 f22"/>
              <a:gd name="f38" fmla="*/ f24 1 f18"/>
              <a:gd name="f39" fmla="*/ f25 1 f18"/>
              <a:gd name="f40" fmla="*/ f26 f0 1"/>
              <a:gd name="f41" fmla="?: f20 f32 f31"/>
              <a:gd name="f42" fmla="?: f20 f31 f32"/>
              <a:gd name="f43" fmla="?: f21 f30 f29"/>
              <a:gd name="f44" fmla="val f38"/>
              <a:gd name="f45" fmla="val f39"/>
              <a:gd name="f46" fmla="*/ f40 1 f7"/>
              <a:gd name="f47" fmla="?: f21 f42 f41"/>
              <a:gd name="f48" fmla="*/ f15 f37 1"/>
              <a:gd name="f49" fmla="*/ f6 f37 1"/>
              <a:gd name="f50" fmla="*/ f27 f37 1"/>
              <a:gd name="f51" fmla="*/ f28 f37 1"/>
              <a:gd name="f52" fmla="+- f45 0 f9"/>
              <a:gd name="f53" fmla="+- f44 0 f9"/>
              <a:gd name="f54" fmla="+- f46 0 f1"/>
              <a:gd name="f55" fmla="*/ f45 f37 1"/>
              <a:gd name="f56" fmla="*/ f44 f37 1"/>
              <a:gd name="f57" fmla="+- f45 0 f52"/>
              <a:gd name="f58" fmla="+- f44 0 f53"/>
              <a:gd name="f59" fmla="+- f52 0 f45"/>
              <a:gd name="f60" fmla="+- f53 0 f44"/>
              <a:gd name="f61" fmla="+- f54 f1 0"/>
              <a:gd name="f62" fmla="*/ f52 f37 1"/>
              <a:gd name="f63" fmla="*/ f53 f37 1"/>
              <a:gd name="f64" fmla="abs f57"/>
              <a:gd name="f65" fmla="?: f57 0 f0"/>
              <a:gd name="f66" fmla="?: f57 f0 0"/>
              <a:gd name="f67" fmla="?: f57 f33 f34"/>
              <a:gd name="f68" fmla="abs f58"/>
              <a:gd name="f69" fmla="abs f59"/>
              <a:gd name="f70" fmla="?: f58 f14 f1"/>
              <a:gd name="f71" fmla="?: f58 f1 f14"/>
              <a:gd name="f72" fmla="?: f58 f2 f1"/>
              <a:gd name="f73" fmla="?: f58 f1 f2"/>
              <a:gd name="f74" fmla="abs f60"/>
              <a:gd name="f75" fmla="?: f60 f14 f1"/>
              <a:gd name="f76" fmla="?: f60 f1 f14"/>
              <a:gd name="f77" fmla="?: f60 f36 f35"/>
              <a:gd name="f78" fmla="?: f60 f35 f36"/>
              <a:gd name="f79" fmla="*/ f61 f7 1"/>
              <a:gd name="f80" fmla="?: f21 f66 f65"/>
              <a:gd name="f81" fmla="?: f21 f65 f66"/>
              <a:gd name="f82" fmla="?: f58 f73 f72"/>
              <a:gd name="f83" fmla="?: f58 f72 f73"/>
              <a:gd name="f84" fmla="?: f59 f71 f70"/>
              <a:gd name="f85" fmla="?: f20 f77 f78"/>
              <a:gd name="f86" fmla="?: f20 f75 f76"/>
              <a:gd name="f87" fmla="*/ f79 1 f0"/>
              <a:gd name="f88" fmla="*/ f64 f37 1"/>
              <a:gd name="f89" fmla="*/ f68 f37 1"/>
              <a:gd name="f90" fmla="*/ f69 f37 1"/>
              <a:gd name="f91" fmla="*/ f74 f37 1"/>
              <a:gd name="f92" fmla="?: f57 f80 f81"/>
              <a:gd name="f93" fmla="?: f59 f83 f82"/>
              <a:gd name="f94" fmla="+- 0 0 f87"/>
              <a:gd name="f95" fmla="+- 0 0 f94"/>
              <a:gd name="f96" fmla="*/ f95 f0 1"/>
              <a:gd name="f97" fmla="*/ f96 1 f7"/>
              <a:gd name="f98" fmla="+- f97 0 f1"/>
              <a:gd name="f99" fmla="cos 1 f98"/>
              <a:gd name="f100" fmla="+- 0 0 f99"/>
              <a:gd name="f101" fmla="+- 0 0 f100"/>
              <a:gd name="f102" fmla="val f101"/>
              <a:gd name="f103" fmla="+- 0 0 f102"/>
              <a:gd name="f104" fmla="*/ f9 f103 1"/>
              <a:gd name="f105" fmla="*/ f104 3163 1"/>
              <a:gd name="f106" fmla="*/ f105 1 7636"/>
              <a:gd name="f107" fmla="+- f6 f106 0"/>
              <a:gd name="f108" fmla="+- f44 0 f106"/>
              <a:gd name="f109" fmla="+- f45 0 f106"/>
              <a:gd name="f110" fmla="*/ f107 f37 1"/>
              <a:gd name="f111" fmla="*/ f108 f37 1"/>
              <a:gd name="f112" fmla="*/ f109 f37 1"/>
            </a:gdLst>
            <a:ahLst/>
            <a:cxnLst>
              <a:cxn ang="3cd4">
                <a:pos x="hc" y="t"/>
              </a:cxn>
              <a:cxn ang="0">
                <a:pos x="r" y="vc"/>
              </a:cxn>
              <a:cxn ang="cd4">
                <a:pos x="hc" y="b"/>
              </a:cxn>
              <a:cxn ang="cd2">
                <a:pos x="l" y="vc"/>
              </a:cxn>
            </a:cxnLst>
            <a:rect l="f110" t="f110" r="f111" b="f112"/>
            <a:pathLst>
              <a:path>
                <a:moveTo>
                  <a:pt x="f48" y="f49"/>
                </a:moveTo>
                <a:arcTo wR="f50" hR="f51" stAng="f47" swAng="f43"/>
                <a:lnTo>
                  <a:pt x="f49" y="f62"/>
                </a:lnTo>
                <a:arcTo wR="f51" hR="f88" stAng="f92" swAng="f67"/>
                <a:lnTo>
                  <a:pt x="f63" y="f55"/>
                </a:lnTo>
                <a:arcTo wR="f89" hR="f90" stAng="f93" swAng="f84"/>
                <a:lnTo>
                  <a:pt x="f56" y="f48"/>
                </a:lnTo>
                <a:arcTo wR="f91" hR="f50" stAng="f85" swAng="f86"/>
                <a:close/>
              </a:path>
            </a:pathLst>
          </a:custGeom>
          <a:solidFill>
            <a:srgbClr val="FFFFFF"/>
          </a:solidFill>
          <a:ln cap="flat">
            <a:noFill/>
            <a:prstDash val="solid"/>
          </a:ln>
        </p:spPr>
        <p:txBody>
          <a:bodyPr vert="horz" wrap="none" lIns="90004" tIns="46798" rIns="90004" bIns="46798" anchor="ctr" anchorCtr="0" compatLnSpc="1">
            <a:noAutofit/>
          </a:bodyPr>
          <a:lstStyle/>
          <a:p>
            <a:pPr marL="0" marR="0" lvl="0" indent="0" algn="l" defTabSz="914400" rtl="0" fontAlgn="auto" hangingPunct="0">
              <a:lnSpc>
                <a:spcPct val="100000"/>
              </a:lnSpc>
              <a:spcBef>
                <a:spcPts val="0"/>
              </a:spcBef>
              <a:spcAft>
                <a:spcPts val="0"/>
              </a:spcAft>
              <a:buNone/>
              <a:tabLst>
                <a:tab pos="0" algn="l"/>
                <a:tab pos="448915" algn="l"/>
                <a:tab pos="898196" algn="l"/>
                <a:tab pos="1347478" algn="l"/>
                <a:tab pos="1796759" algn="l"/>
                <a:tab pos="2246040" algn="l"/>
                <a:tab pos="2695322" algn="l"/>
                <a:tab pos="3144603" algn="l"/>
                <a:tab pos="3593875" algn="l"/>
                <a:tab pos="4043156" algn="l"/>
                <a:tab pos="4492438" algn="l"/>
                <a:tab pos="4941719" algn="l"/>
                <a:tab pos="5391000" algn="l"/>
                <a:tab pos="5840281" algn="l"/>
                <a:tab pos="6289563" algn="l"/>
                <a:tab pos="6738844" algn="l"/>
                <a:tab pos="7188116" algn="l"/>
                <a:tab pos="7637397" algn="l"/>
                <a:tab pos="8086679" algn="l"/>
                <a:tab pos="8535960" algn="l"/>
                <a:tab pos="8985241" algn="l"/>
              </a:tabLst>
              <a:defRPr sz="1800" b="0" i="0" u="none" strike="noStrike" kern="0" cap="none" spc="0" baseline="0">
                <a:solidFill>
                  <a:srgbClr val="000000"/>
                </a:solidFill>
                <a:uFillTx/>
              </a:defRPr>
            </a:pPr>
            <a:endParaRPr lang="fr-FR" sz="2400" b="0" i="0" u="none" strike="noStrike" kern="1200" cap="none" spc="0" baseline="0">
              <a:solidFill>
                <a:srgbClr val="FFFFFF"/>
              </a:solidFill>
              <a:uFillTx/>
              <a:latin typeface="Times New Roman" pitchFamily="18"/>
              <a:ea typeface="Times New Roman" pitchFamily="18"/>
              <a:cs typeface="Times New Roman" pitchFamily="18"/>
            </a:endParaRPr>
          </a:p>
        </p:txBody>
      </p:sp>
      <p:sp>
        <p:nvSpPr>
          <p:cNvPr id="20" name="Forme libre : forme 19">
            <a:extLst>
              <a:ext uri="{FF2B5EF4-FFF2-40B4-BE49-F238E27FC236}">
                <a16:creationId xmlns:a16="http://schemas.microsoft.com/office/drawing/2014/main" id="{D2F43407-03AD-3B76-65A6-512C83D9C1D9}"/>
              </a:ext>
            </a:extLst>
          </p:cNvPr>
          <p:cNvSpPr/>
          <p:nvPr/>
        </p:nvSpPr>
        <p:spPr>
          <a:xfrm>
            <a:off x="0" y="0"/>
            <a:ext cx="6858000" cy="9144000"/>
          </a:xfrm>
          <a:custGeom>
            <a:avLst/>
            <a:gdLst>
              <a:gd name="f0" fmla="val 10800000"/>
              <a:gd name="f1" fmla="val 5400000"/>
              <a:gd name="f2" fmla="val 16200000"/>
              <a:gd name="f3" fmla="val w"/>
              <a:gd name="f4" fmla="val h"/>
              <a:gd name="f5" fmla="val ss"/>
              <a:gd name="f6" fmla="val 0"/>
              <a:gd name="f7" fmla="*/ 5419351 1 1725033"/>
              <a:gd name="f8" fmla="val 45"/>
              <a:gd name="f9" fmla="val 5"/>
              <a:gd name="f10" fmla="abs f3"/>
              <a:gd name="f11" fmla="abs f4"/>
              <a:gd name="f12" fmla="abs f5"/>
              <a:gd name="f13" fmla="*/ f7 1 180"/>
              <a:gd name="f14" fmla="+- 0 0 f1"/>
              <a:gd name="f15" fmla="+- f6 f9 0"/>
              <a:gd name="f16" fmla="?: f10 f3 1"/>
              <a:gd name="f17" fmla="?: f11 f4 1"/>
              <a:gd name="f18" fmla="?: f12 f5 1"/>
              <a:gd name="f19" fmla="*/ f8 f13 1"/>
              <a:gd name="f20" fmla="+- f6 0 f15"/>
              <a:gd name="f21" fmla="+- f15 0 f6"/>
              <a:gd name="f22" fmla="*/ f16 1 21600"/>
              <a:gd name="f23" fmla="*/ f17 1 21600"/>
              <a:gd name="f24" fmla="*/ 21600 f16 1"/>
              <a:gd name="f25" fmla="*/ 21600 f17 1"/>
              <a:gd name="f26" fmla="+- 0 0 f19"/>
              <a:gd name="f27" fmla="abs f20"/>
              <a:gd name="f28" fmla="abs f21"/>
              <a:gd name="f29" fmla="?: f20 f14 f1"/>
              <a:gd name="f30" fmla="?: f20 f1 f14"/>
              <a:gd name="f31" fmla="?: f20 f2 f1"/>
              <a:gd name="f32" fmla="?: f20 f1 f2"/>
              <a:gd name="f33" fmla="?: f21 f14 f1"/>
              <a:gd name="f34" fmla="?: f21 f1 f14"/>
              <a:gd name="f35" fmla="?: f20 0 f0"/>
              <a:gd name="f36" fmla="?: f20 f0 0"/>
              <a:gd name="f37" fmla="min f23 f22"/>
              <a:gd name="f38" fmla="*/ f24 1 f18"/>
              <a:gd name="f39" fmla="*/ f25 1 f18"/>
              <a:gd name="f40" fmla="*/ f26 f0 1"/>
              <a:gd name="f41" fmla="?: f20 f32 f31"/>
              <a:gd name="f42" fmla="?: f20 f31 f32"/>
              <a:gd name="f43" fmla="?: f21 f30 f29"/>
              <a:gd name="f44" fmla="val f38"/>
              <a:gd name="f45" fmla="val f39"/>
              <a:gd name="f46" fmla="*/ f40 1 f7"/>
              <a:gd name="f47" fmla="?: f21 f42 f41"/>
              <a:gd name="f48" fmla="*/ f15 f37 1"/>
              <a:gd name="f49" fmla="*/ f6 f37 1"/>
              <a:gd name="f50" fmla="*/ f27 f37 1"/>
              <a:gd name="f51" fmla="*/ f28 f37 1"/>
              <a:gd name="f52" fmla="+- f45 0 f9"/>
              <a:gd name="f53" fmla="+- f44 0 f9"/>
              <a:gd name="f54" fmla="+- f46 0 f1"/>
              <a:gd name="f55" fmla="*/ f45 f37 1"/>
              <a:gd name="f56" fmla="*/ f44 f37 1"/>
              <a:gd name="f57" fmla="+- f45 0 f52"/>
              <a:gd name="f58" fmla="+- f44 0 f53"/>
              <a:gd name="f59" fmla="+- f52 0 f45"/>
              <a:gd name="f60" fmla="+- f53 0 f44"/>
              <a:gd name="f61" fmla="+- f54 f1 0"/>
              <a:gd name="f62" fmla="*/ f52 f37 1"/>
              <a:gd name="f63" fmla="*/ f53 f37 1"/>
              <a:gd name="f64" fmla="abs f57"/>
              <a:gd name="f65" fmla="?: f57 0 f0"/>
              <a:gd name="f66" fmla="?: f57 f0 0"/>
              <a:gd name="f67" fmla="?: f57 f33 f34"/>
              <a:gd name="f68" fmla="abs f58"/>
              <a:gd name="f69" fmla="abs f59"/>
              <a:gd name="f70" fmla="?: f58 f14 f1"/>
              <a:gd name="f71" fmla="?: f58 f1 f14"/>
              <a:gd name="f72" fmla="?: f58 f2 f1"/>
              <a:gd name="f73" fmla="?: f58 f1 f2"/>
              <a:gd name="f74" fmla="abs f60"/>
              <a:gd name="f75" fmla="?: f60 f14 f1"/>
              <a:gd name="f76" fmla="?: f60 f1 f14"/>
              <a:gd name="f77" fmla="?: f60 f36 f35"/>
              <a:gd name="f78" fmla="?: f60 f35 f36"/>
              <a:gd name="f79" fmla="*/ f61 f7 1"/>
              <a:gd name="f80" fmla="?: f21 f66 f65"/>
              <a:gd name="f81" fmla="?: f21 f65 f66"/>
              <a:gd name="f82" fmla="?: f58 f73 f72"/>
              <a:gd name="f83" fmla="?: f58 f72 f73"/>
              <a:gd name="f84" fmla="?: f59 f71 f70"/>
              <a:gd name="f85" fmla="?: f20 f77 f78"/>
              <a:gd name="f86" fmla="?: f20 f75 f76"/>
              <a:gd name="f87" fmla="*/ f79 1 f0"/>
              <a:gd name="f88" fmla="*/ f64 f37 1"/>
              <a:gd name="f89" fmla="*/ f68 f37 1"/>
              <a:gd name="f90" fmla="*/ f69 f37 1"/>
              <a:gd name="f91" fmla="*/ f74 f37 1"/>
              <a:gd name="f92" fmla="?: f57 f80 f81"/>
              <a:gd name="f93" fmla="?: f59 f83 f82"/>
              <a:gd name="f94" fmla="+- 0 0 f87"/>
              <a:gd name="f95" fmla="+- 0 0 f94"/>
              <a:gd name="f96" fmla="*/ f95 f0 1"/>
              <a:gd name="f97" fmla="*/ f96 1 f7"/>
              <a:gd name="f98" fmla="+- f97 0 f1"/>
              <a:gd name="f99" fmla="cos 1 f98"/>
              <a:gd name="f100" fmla="+- 0 0 f99"/>
              <a:gd name="f101" fmla="+- 0 0 f100"/>
              <a:gd name="f102" fmla="val f101"/>
              <a:gd name="f103" fmla="+- 0 0 f102"/>
              <a:gd name="f104" fmla="*/ f9 f103 1"/>
              <a:gd name="f105" fmla="*/ f104 3163 1"/>
              <a:gd name="f106" fmla="*/ f105 1 7636"/>
              <a:gd name="f107" fmla="+- f6 f106 0"/>
              <a:gd name="f108" fmla="+- f44 0 f106"/>
              <a:gd name="f109" fmla="+- f45 0 f106"/>
              <a:gd name="f110" fmla="*/ f107 f37 1"/>
              <a:gd name="f111" fmla="*/ f108 f37 1"/>
              <a:gd name="f112" fmla="*/ f109 f37 1"/>
            </a:gdLst>
            <a:ahLst/>
            <a:cxnLst>
              <a:cxn ang="3cd4">
                <a:pos x="hc" y="t"/>
              </a:cxn>
              <a:cxn ang="0">
                <a:pos x="r" y="vc"/>
              </a:cxn>
              <a:cxn ang="cd4">
                <a:pos x="hc" y="b"/>
              </a:cxn>
              <a:cxn ang="cd2">
                <a:pos x="l" y="vc"/>
              </a:cxn>
            </a:cxnLst>
            <a:rect l="f110" t="f110" r="f111" b="f112"/>
            <a:pathLst>
              <a:path>
                <a:moveTo>
                  <a:pt x="f48" y="f49"/>
                </a:moveTo>
                <a:arcTo wR="f50" hR="f51" stAng="f47" swAng="f43"/>
                <a:lnTo>
                  <a:pt x="f49" y="f62"/>
                </a:lnTo>
                <a:arcTo wR="f51" hR="f88" stAng="f92" swAng="f67"/>
                <a:lnTo>
                  <a:pt x="f63" y="f55"/>
                </a:lnTo>
                <a:arcTo wR="f89" hR="f90" stAng="f93" swAng="f84"/>
                <a:lnTo>
                  <a:pt x="f56" y="f48"/>
                </a:lnTo>
                <a:arcTo wR="f91" hR="f50" stAng="f85" swAng="f86"/>
                <a:close/>
              </a:path>
            </a:pathLst>
          </a:custGeom>
          <a:solidFill>
            <a:srgbClr val="FFFFFF"/>
          </a:solidFill>
          <a:ln cap="flat">
            <a:noFill/>
            <a:prstDash val="solid"/>
          </a:ln>
        </p:spPr>
        <p:txBody>
          <a:bodyPr vert="horz" wrap="none" lIns="90004" tIns="46798" rIns="90004" bIns="46798" anchor="ctr" anchorCtr="0" compatLnSpc="1">
            <a:noAutofit/>
          </a:bodyPr>
          <a:lstStyle/>
          <a:p>
            <a:pPr marL="0" marR="0" lvl="0" indent="0" algn="l" defTabSz="914400" rtl="0" fontAlgn="auto" hangingPunct="0">
              <a:lnSpc>
                <a:spcPct val="100000"/>
              </a:lnSpc>
              <a:spcBef>
                <a:spcPts val="0"/>
              </a:spcBef>
              <a:spcAft>
                <a:spcPts val="0"/>
              </a:spcAft>
              <a:buNone/>
              <a:tabLst>
                <a:tab pos="0" algn="l"/>
                <a:tab pos="448915" algn="l"/>
                <a:tab pos="898196" algn="l"/>
                <a:tab pos="1347478" algn="l"/>
                <a:tab pos="1796759" algn="l"/>
                <a:tab pos="2246040" algn="l"/>
                <a:tab pos="2695322" algn="l"/>
                <a:tab pos="3144603" algn="l"/>
                <a:tab pos="3593875" algn="l"/>
                <a:tab pos="4043156" algn="l"/>
                <a:tab pos="4492438" algn="l"/>
                <a:tab pos="4941719" algn="l"/>
                <a:tab pos="5391000" algn="l"/>
                <a:tab pos="5840281" algn="l"/>
                <a:tab pos="6289563" algn="l"/>
                <a:tab pos="6738844" algn="l"/>
                <a:tab pos="7188116" algn="l"/>
                <a:tab pos="7637397" algn="l"/>
                <a:tab pos="8086679" algn="l"/>
                <a:tab pos="8535960" algn="l"/>
                <a:tab pos="8985241" algn="l"/>
              </a:tabLst>
              <a:defRPr sz="1800" b="0" i="0" u="none" strike="noStrike" kern="0" cap="none" spc="0" baseline="0">
                <a:solidFill>
                  <a:srgbClr val="000000"/>
                </a:solidFill>
                <a:uFillTx/>
              </a:defRPr>
            </a:pPr>
            <a:endParaRPr lang="fr-FR" sz="2400" b="0" i="0" u="none" strike="noStrike" kern="1200" cap="none" spc="0" baseline="0">
              <a:solidFill>
                <a:srgbClr val="FFFFFF"/>
              </a:solidFill>
              <a:uFillTx/>
              <a:latin typeface="Times New Roman" pitchFamily="18"/>
              <a:ea typeface="Times New Roman" pitchFamily="18"/>
              <a:cs typeface="Times New Roman" pitchFamily="18"/>
            </a:endParaRPr>
          </a:p>
        </p:txBody>
      </p:sp>
      <p:sp>
        <p:nvSpPr>
          <p:cNvPr id="21" name="Forme libre : forme 20">
            <a:extLst>
              <a:ext uri="{FF2B5EF4-FFF2-40B4-BE49-F238E27FC236}">
                <a16:creationId xmlns:a16="http://schemas.microsoft.com/office/drawing/2014/main" id="{26B97A47-465F-9064-134F-0AAFA61E59E0}"/>
              </a:ext>
            </a:extLst>
          </p:cNvPr>
          <p:cNvSpPr/>
          <p:nvPr/>
        </p:nvSpPr>
        <p:spPr>
          <a:xfrm>
            <a:off x="0" y="0"/>
            <a:ext cx="6858000" cy="9144000"/>
          </a:xfrm>
          <a:custGeom>
            <a:avLst/>
            <a:gdLst>
              <a:gd name="f0" fmla="val 10800000"/>
              <a:gd name="f1" fmla="val 5400000"/>
              <a:gd name="f2" fmla="val 16200000"/>
              <a:gd name="f3" fmla="val w"/>
              <a:gd name="f4" fmla="val h"/>
              <a:gd name="f5" fmla="val ss"/>
              <a:gd name="f6" fmla="val 0"/>
              <a:gd name="f7" fmla="*/ 5419351 1 1725033"/>
              <a:gd name="f8" fmla="val 45"/>
              <a:gd name="f9" fmla="val 5"/>
              <a:gd name="f10" fmla="abs f3"/>
              <a:gd name="f11" fmla="abs f4"/>
              <a:gd name="f12" fmla="abs f5"/>
              <a:gd name="f13" fmla="*/ f7 1 180"/>
              <a:gd name="f14" fmla="+- 0 0 f1"/>
              <a:gd name="f15" fmla="+- f6 f9 0"/>
              <a:gd name="f16" fmla="?: f10 f3 1"/>
              <a:gd name="f17" fmla="?: f11 f4 1"/>
              <a:gd name="f18" fmla="?: f12 f5 1"/>
              <a:gd name="f19" fmla="*/ f8 f13 1"/>
              <a:gd name="f20" fmla="+- f6 0 f15"/>
              <a:gd name="f21" fmla="+- f15 0 f6"/>
              <a:gd name="f22" fmla="*/ f16 1 21600"/>
              <a:gd name="f23" fmla="*/ f17 1 21600"/>
              <a:gd name="f24" fmla="*/ 21600 f16 1"/>
              <a:gd name="f25" fmla="*/ 21600 f17 1"/>
              <a:gd name="f26" fmla="+- 0 0 f19"/>
              <a:gd name="f27" fmla="abs f20"/>
              <a:gd name="f28" fmla="abs f21"/>
              <a:gd name="f29" fmla="?: f20 f14 f1"/>
              <a:gd name="f30" fmla="?: f20 f1 f14"/>
              <a:gd name="f31" fmla="?: f20 f2 f1"/>
              <a:gd name="f32" fmla="?: f20 f1 f2"/>
              <a:gd name="f33" fmla="?: f21 f14 f1"/>
              <a:gd name="f34" fmla="?: f21 f1 f14"/>
              <a:gd name="f35" fmla="?: f20 0 f0"/>
              <a:gd name="f36" fmla="?: f20 f0 0"/>
              <a:gd name="f37" fmla="min f23 f22"/>
              <a:gd name="f38" fmla="*/ f24 1 f18"/>
              <a:gd name="f39" fmla="*/ f25 1 f18"/>
              <a:gd name="f40" fmla="*/ f26 f0 1"/>
              <a:gd name="f41" fmla="?: f20 f32 f31"/>
              <a:gd name="f42" fmla="?: f20 f31 f32"/>
              <a:gd name="f43" fmla="?: f21 f30 f29"/>
              <a:gd name="f44" fmla="val f38"/>
              <a:gd name="f45" fmla="val f39"/>
              <a:gd name="f46" fmla="*/ f40 1 f7"/>
              <a:gd name="f47" fmla="?: f21 f42 f41"/>
              <a:gd name="f48" fmla="*/ f15 f37 1"/>
              <a:gd name="f49" fmla="*/ f6 f37 1"/>
              <a:gd name="f50" fmla="*/ f27 f37 1"/>
              <a:gd name="f51" fmla="*/ f28 f37 1"/>
              <a:gd name="f52" fmla="+- f45 0 f9"/>
              <a:gd name="f53" fmla="+- f44 0 f9"/>
              <a:gd name="f54" fmla="+- f46 0 f1"/>
              <a:gd name="f55" fmla="*/ f45 f37 1"/>
              <a:gd name="f56" fmla="*/ f44 f37 1"/>
              <a:gd name="f57" fmla="+- f45 0 f52"/>
              <a:gd name="f58" fmla="+- f44 0 f53"/>
              <a:gd name="f59" fmla="+- f52 0 f45"/>
              <a:gd name="f60" fmla="+- f53 0 f44"/>
              <a:gd name="f61" fmla="+- f54 f1 0"/>
              <a:gd name="f62" fmla="*/ f52 f37 1"/>
              <a:gd name="f63" fmla="*/ f53 f37 1"/>
              <a:gd name="f64" fmla="abs f57"/>
              <a:gd name="f65" fmla="?: f57 0 f0"/>
              <a:gd name="f66" fmla="?: f57 f0 0"/>
              <a:gd name="f67" fmla="?: f57 f33 f34"/>
              <a:gd name="f68" fmla="abs f58"/>
              <a:gd name="f69" fmla="abs f59"/>
              <a:gd name="f70" fmla="?: f58 f14 f1"/>
              <a:gd name="f71" fmla="?: f58 f1 f14"/>
              <a:gd name="f72" fmla="?: f58 f2 f1"/>
              <a:gd name="f73" fmla="?: f58 f1 f2"/>
              <a:gd name="f74" fmla="abs f60"/>
              <a:gd name="f75" fmla="?: f60 f14 f1"/>
              <a:gd name="f76" fmla="?: f60 f1 f14"/>
              <a:gd name="f77" fmla="?: f60 f36 f35"/>
              <a:gd name="f78" fmla="?: f60 f35 f36"/>
              <a:gd name="f79" fmla="*/ f61 f7 1"/>
              <a:gd name="f80" fmla="?: f21 f66 f65"/>
              <a:gd name="f81" fmla="?: f21 f65 f66"/>
              <a:gd name="f82" fmla="?: f58 f73 f72"/>
              <a:gd name="f83" fmla="?: f58 f72 f73"/>
              <a:gd name="f84" fmla="?: f59 f71 f70"/>
              <a:gd name="f85" fmla="?: f20 f77 f78"/>
              <a:gd name="f86" fmla="?: f20 f75 f76"/>
              <a:gd name="f87" fmla="*/ f79 1 f0"/>
              <a:gd name="f88" fmla="*/ f64 f37 1"/>
              <a:gd name="f89" fmla="*/ f68 f37 1"/>
              <a:gd name="f90" fmla="*/ f69 f37 1"/>
              <a:gd name="f91" fmla="*/ f74 f37 1"/>
              <a:gd name="f92" fmla="?: f57 f80 f81"/>
              <a:gd name="f93" fmla="?: f59 f83 f82"/>
              <a:gd name="f94" fmla="+- 0 0 f87"/>
              <a:gd name="f95" fmla="+- 0 0 f94"/>
              <a:gd name="f96" fmla="*/ f95 f0 1"/>
              <a:gd name="f97" fmla="*/ f96 1 f7"/>
              <a:gd name="f98" fmla="+- f97 0 f1"/>
              <a:gd name="f99" fmla="cos 1 f98"/>
              <a:gd name="f100" fmla="+- 0 0 f99"/>
              <a:gd name="f101" fmla="+- 0 0 f100"/>
              <a:gd name="f102" fmla="val f101"/>
              <a:gd name="f103" fmla="+- 0 0 f102"/>
              <a:gd name="f104" fmla="*/ f9 f103 1"/>
              <a:gd name="f105" fmla="*/ f104 3163 1"/>
              <a:gd name="f106" fmla="*/ f105 1 7636"/>
              <a:gd name="f107" fmla="+- f6 f106 0"/>
              <a:gd name="f108" fmla="+- f44 0 f106"/>
              <a:gd name="f109" fmla="+- f45 0 f106"/>
              <a:gd name="f110" fmla="*/ f107 f37 1"/>
              <a:gd name="f111" fmla="*/ f108 f37 1"/>
              <a:gd name="f112" fmla="*/ f109 f37 1"/>
            </a:gdLst>
            <a:ahLst/>
            <a:cxnLst>
              <a:cxn ang="3cd4">
                <a:pos x="hc" y="t"/>
              </a:cxn>
              <a:cxn ang="0">
                <a:pos x="r" y="vc"/>
              </a:cxn>
              <a:cxn ang="cd4">
                <a:pos x="hc" y="b"/>
              </a:cxn>
              <a:cxn ang="cd2">
                <a:pos x="l" y="vc"/>
              </a:cxn>
            </a:cxnLst>
            <a:rect l="f110" t="f110" r="f111" b="f112"/>
            <a:pathLst>
              <a:path>
                <a:moveTo>
                  <a:pt x="f48" y="f49"/>
                </a:moveTo>
                <a:arcTo wR="f50" hR="f51" stAng="f47" swAng="f43"/>
                <a:lnTo>
                  <a:pt x="f49" y="f62"/>
                </a:lnTo>
                <a:arcTo wR="f51" hR="f88" stAng="f92" swAng="f67"/>
                <a:lnTo>
                  <a:pt x="f63" y="f55"/>
                </a:lnTo>
                <a:arcTo wR="f89" hR="f90" stAng="f93" swAng="f84"/>
                <a:lnTo>
                  <a:pt x="f56" y="f48"/>
                </a:lnTo>
                <a:arcTo wR="f91" hR="f50" stAng="f85" swAng="f86"/>
                <a:close/>
              </a:path>
            </a:pathLst>
          </a:custGeom>
          <a:solidFill>
            <a:srgbClr val="FFFFFF"/>
          </a:solidFill>
          <a:ln cap="flat">
            <a:noFill/>
            <a:prstDash val="solid"/>
          </a:ln>
        </p:spPr>
        <p:txBody>
          <a:bodyPr vert="horz" wrap="none" lIns="90004" tIns="46798" rIns="90004" bIns="46798" anchor="ctr" anchorCtr="0" compatLnSpc="1">
            <a:noAutofit/>
          </a:bodyPr>
          <a:lstStyle/>
          <a:p>
            <a:pPr marL="0" marR="0" lvl="0" indent="0" algn="l" defTabSz="914400" rtl="0" fontAlgn="auto" hangingPunct="0">
              <a:lnSpc>
                <a:spcPct val="100000"/>
              </a:lnSpc>
              <a:spcBef>
                <a:spcPts val="0"/>
              </a:spcBef>
              <a:spcAft>
                <a:spcPts val="0"/>
              </a:spcAft>
              <a:buNone/>
              <a:tabLst>
                <a:tab pos="0" algn="l"/>
                <a:tab pos="448915" algn="l"/>
                <a:tab pos="898196" algn="l"/>
                <a:tab pos="1347478" algn="l"/>
                <a:tab pos="1796759" algn="l"/>
                <a:tab pos="2246040" algn="l"/>
                <a:tab pos="2695322" algn="l"/>
                <a:tab pos="3144603" algn="l"/>
                <a:tab pos="3593875" algn="l"/>
                <a:tab pos="4043156" algn="l"/>
                <a:tab pos="4492438" algn="l"/>
                <a:tab pos="4941719" algn="l"/>
                <a:tab pos="5391000" algn="l"/>
                <a:tab pos="5840281" algn="l"/>
                <a:tab pos="6289563" algn="l"/>
                <a:tab pos="6738844" algn="l"/>
                <a:tab pos="7188116" algn="l"/>
                <a:tab pos="7637397" algn="l"/>
                <a:tab pos="8086679" algn="l"/>
                <a:tab pos="8535960" algn="l"/>
                <a:tab pos="8985241" algn="l"/>
              </a:tabLst>
              <a:defRPr sz="1800" b="0" i="0" u="none" strike="noStrike" kern="0" cap="none" spc="0" baseline="0">
                <a:solidFill>
                  <a:srgbClr val="000000"/>
                </a:solidFill>
                <a:uFillTx/>
              </a:defRPr>
            </a:pPr>
            <a:endParaRPr lang="fr-FR" sz="2400" b="0" i="0" u="none" strike="noStrike" kern="1200" cap="none" spc="0" baseline="0">
              <a:solidFill>
                <a:srgbClr val="FFFFFF"/>
              </a:solidFill>
              <a:uFillTx/>
              <a:latin typeface="Times New Roman" pitchFamily="18"/>
              <a:ea typeface="Times New Roman" pitchFamily="18"/>
              <a:cs typeface="Times New Roman" pitchFamily="18"/>
            </a:endParaRPr>
          </a:p>
        </p:txBody>
      </p:sp>
      <p:sp>
        <p:nvSpPr>
          <p:cNvPr id="22" name="Forme libre : forme 21">
            <a:extLst>
              <a:ext uri="{FF2B5EF4-FFF2-40B4-BE49-F238E27FC236}">
                <a16:creationId xmlns:a16="http://schemas.microsoft.com/office/drawing/2014/main" id="{26D15A64-98B9-7B0D-EC25-4EE9D33F8E3F}"/>
              </a:ext>
            </a:extLst>
          </p:cNvPr>
          <p:cNvSpPr/>
          <p:nvPr/>
        </p:nvSpPr>
        <p:spPr>
          <a:xfrm>
            <a:off x="0" y="0"/>
            <a:ext cx="6858000" cy="9144000"/>
          </a:xfrm>
          <a:custGeom>
            <a:avLst/>
            <a:gdLst>
              <a:gd name="f0" fmla="val 10800000"/>
              <a:gd name="f1" fmla="val 5400000"/>
              <a:gd name="f2" fmla="val 16200000"/>
              <a:gd name="f3" fmla="val w"/>
              <a:gd name="f4" fmla="val h"/>
              <a:gd name="f5" fmla="val ss"/>
              <a:gd name="f6" fmla="val 0"/>
              <a:gd name="f7" fmla="*/ 5419351 1 1725033"/>
              <a:gd name="f8" fmla="val 45"/>
              <a:gd name="f9" fmla="val 5"/>
              <a:gd name="f10" fmla="abs f3"/>
              <a:gd name="f11" fmla="abs f4"/>
              <a:gd name="f12" fmla="abs f5"/>
              <a:gd name="f13" fmla="*/ f7 1 180"/>
              <a:gd name="f14" fmla="+- 0 0 f1"/>
              <a:gd name="f15" fmla="+- f6 f9 0"/>
              <a:gd name="f16" fmla="?: f10 f3 1"/>
              <a:gd name="f17" fmla="?: f11 f4 1"/>
              <a:gd name="f18" fmla="?: f12 f5 1"/>
              <a:gd name="f19" fmla="*/ f8 f13 1"/>
              <a:gd name="f20" fmla="+- f6 0 f15"/>
              <a:gd name="f21" fmla="+- f15 0 f6"/>
              <a:gd name="f22" fmla="*/ f16 1 21600"/>
              <a:gd name="f23" fmla="*/ f17 1 21600"/>
              <a:gd name="f24" fmla="*/ 21600 f16 1"/>
              <a:gd name="f25" fmla="*/ 21600 f17 1"/>
              <a:gd name="f26" fmla="+- 0 0 f19"/>
              <a:gd name="f27" fmla="abs f20"/>
              <a:gd name="f28" fmla="abs f21"/>
              <a:gd name="f29" fmla="?: f20 f14 f1"/>
              <a:gd name="f30" fmla="?: f20 f1 f14"/>
              <a:gd name="f31" fmla="?: f20 f2 f1"/>
              <a:gd name="f32" fmla="?: f20 f1 f2"/>
              <a:gd name="f33" fmla="?: f21 f14 f1"/>
              <a:gd name="f34" fmla="?: f21 f1 f14"/>
              <a:gd name="f35" fmla="?: f20 0 f0"/>
              <a:gd name="f36" fmla="?: f20 f0 0"/>
              <a:gd name="f37" fmla="min f23 f22"/>
              <a:gd name="f38" fmla="*/ f24 1 f18"/>
              <a:gd name="f39" fmla="*/ f25 1 f18"/>
              <a:gd name="f40" fmla="*/ f26 f0 1"/>
              <a:gd name="f41" fmla="?: f20 f32 f31"/>
              <a:gd name="f42" fmla="?: f20 f31 f32"/>
              <a:gd name="f43" fmla="?: f21 f30 f29"/>
              <a:gd name="f44" fmla="val f38"/>
              <a:gd name="f45" fmla="val f39"/>
              <a:gd name="f46" fmla="*/ f40 1 f7"/>
              <a:gd name="f47" fmla="?: f21 f42 f41"/>
              <a:gd name="f48" fmla="*/ f15 f37 1"/>
              <a:gd name="f49" fmla="*/ f6 f37 1"/>
              <a:gd name="f50" fmla="*/ f27 f37 1"/>
              <a:gd name="f51" fmla="*/ f28 f37 1"/>
              <a:gd name="f52" fmla="+- f45 0 f9"/>
              <a:gd name="f53" fmla="+- f44 0 f9"/>
              <a:gd name="f54" fmla="+- f46 0 f1"/>
              <a:gd name="f55" fmla="*/ f45 f37 1"/>
              <a:gd name="f56" fmla="*/ f44 f37 1"/>
              <a:gd name="f57" fmla="+- f45 0 f52"/>
              <a:gd name="f58" fmla="+- f44 0 f53"/>
              <a:gd name="f59" fmla="+- f52 0 f45"/>
              <a:gd name="f60" fmla="+- f53 0 f44"/>
              <a:gd name="f61" fmla="+- f54 f1 0"/>
              <a:gd name="f62" fmla="*/ f52 f37 1"/>
              <a:gd name="f63" fmla="*/ f53 f37 1"/>
              <a:gd name="f64" fmla="abs f57"/>
              <a:gd name="f65" fmla="?: f57 0 f0"/>
              <a:gd name="f66" fmla="?: f57 f0 0"/>
              <a:gd name="f67" fmla="?: f57 f33 f34"/>
              <a:gd name="f68" fmla="abs f58"/>
              <a:gd name="f69" fmla="abs f59"/>
              <a:gd name="f70" fmla="?: f58 f14 f1"/>
              <a:gd name="f71" fmla="?: f58 f1 f14"/>
              <a:gd name="f72" fmla="?: f58 f2 f1"/>
              <a:gd name="f73" fmla="?: f58 f1 f2"/>
              <a:gd name="f74" fmla="abs f60"/>
              <a:gd name="f75" fmla="?: f60 f14 f1"/>
              <a:gd name="f76" fmla="?: f60 f1 f14"/>
              <a:gd name="f77" fmla="?: f60 f36 f35"/>
              <a:gd name="f78" fmla="?: f60 f35 f36"/>
              <a:gd name="f79" fmla="*/ f61 f7 1"/>
              <a:gd name="f80" fmla="?: f21 f66 f65"/>
              <a:gd name="f81" fmla="?: f21 f65 f66"/>
              <a:gd name="f82" fmla="?: f58 f73 f72"/>
              <a:gd name="f83" fmla="?: f58 f72 f73"/>
              <a:gd name="f84" fmla="?: f59 f71 f70"/>
              <a:gd name="f85" fmla="?: f20 f77 f78"/>
              <a:gd name="f86" fmla="?: f20 f75 f76"/>
              <a:gd name="f87" fmla="*/ f79 1 f0"/>
              <a:gd name="f88" fmla="*/ f64 f37 1"/>
              <a:gd name="f89" fmla="*/ f68 f37 1"/>
              <a:gd name="f90" fmla="*/ f69 f37 1"/>
              <a:gd name="f91" fmla="*/ f74 f37 1"/>
              <a:gd name="f92" fmla="?: f57 f80 f81"/>
              <a:gd name="f93" fmla="?: f59 f83 f82"/>
              <a:gd name="f94" fmla="+- 0 0 f87"/>
              <a:gd name="f95" fmla="+- 0 0 f94"/>
              <a:gd name="f96" fmla="*/ f95 f0 1"/>
              <a:gd name="f97" fmla="*/ f96 1 f7"/>
              <a:gd name="f98" fmla="+- f97 0 f1"/>
              <a:gd name="f99" fmla="cos 1 f98"/>
              <a:gd name="f100" fmla="+- 0 0 f99"/>
              <a:gd name="f101" fmla="+- 0 0 f100"/>
              <a:gd name="f102" fmla="val f101"/>
              <a:gd name="f103" fmla="+- 0 0 f102"/>
              <a:gd name="f104" fmla="*/ f9 f103 1"/>
              <a:gd name="f105" fmla="*/ f104 3163 1"/>
              <a:gd name="f106" fmla="*/ f105 1 7636"/>
              <a:gd name="f107" fmla="+- f6 f106 0"/>
              <a:gd name="f108" fmla="+- f44 0 f106"/>
              <a:gd name="f109" fmla="+- f45 0 f106"/>
              <a:gd name="f110" fmla="*/ f107 f37 1"/>
              <a:gd name="f111" fmla="*/ f108 f37 1"/>
              <a:gd name="f112" fmla="*/ f109 f37 1"/>
            </a:gdLst>
            <a:ahLst/>
            <a:cxnLst>
              <a:cxn ang="3cd4">
                <a:pos x="hc" y="t"/>
              </a:cxn>
              <a:cxn ang="0">
                <a:pos x="r" y="vc"/>
              </a:cxn>
              <a:cxn ang="cd4">
                <a:pos x="hc" y="b"/>
              </a:cxn>
              <a:cxn ang="cd2">
                <a:pos x="l" y="vc"/>
              </a:cxn>
            </a:cxnLst>
            <a:rect l="f110" t="f110" r="f111" b="f112"/>
            <a:pathLst>
              <a:path>
                <a:moveTo>
                  <a:pt x="f48" y="f49"/>
                </a:moveTo>
                <a:arcTo wR="f50" hR="f51" stAng="f47" swAng="f43"/>
                <a:lnTo>
                  <a:pt x="f49" y="f62"/>
                </a:lnTo>
                <a:arcTo wR="f51" hR="f88" stAng="f92" swAng="f67"/>
                <a:lnTo>
                  <a:pt x="f63" y="f55"/>
                </a:lnTo>
                <a:arcTo wR="f89" hR="f90" stAng="f93" swAng="f84"/>
                <a:lnTo>
                  <a:pt x="f56" y="f48"/>
                </a:lnTo>
                <a:arcTo wR="f91" hR="f50" stAng="f85" swAng="f86"/>
                <a:close/>
              </a:path>
            </a:pathLst>
          </a:custGeom>
          <a:solidFill>
            <a:srgbClr val="FFFFFF"/>
          </a:solidFill>
          <a:ln cap="flat">
            <a:noFill/>
            <a:prstDash val="solid"/>
          </a:ln>
        </p:spPr>
        <p:txBody>
          <a:bodyPr vert="horz" wrap="none" lIns="90004" tIns="46798" rIns="90004" bIns="46798" anchor="ctr" anchorCtr="0" compatLnSpc="1">
            <a:noAutofit/>
          </a:bodyPr>
          <a:lstStyle/>
          <a:p>
            <a:pPr marL="0" marR="0" lvl="0" indent="0" algn="l" defTabSz="914400" rtl="0" fontAlgn="auto" hangingPunct="0">
              <a:lnSpc>
                <a:spcPct val="100000"/>
              </a:lnSpc>
              <a:spcBef>
                <a:spcPts val="0"/>
              </a:spcBef>
              <a:spcAft>
                <a:spcPts val="0"/>
              </a:spcAft>
              <a:buNone/>
              <a:tabLst>
                <a:tab pos="0" algn="l"/>
                <a:tab pos="448915" algn="l"/>
                <a:tab pos="898196" algn="l"/>
                <a:tab pos="1347478" algn="l"/>
                <a:tab pos="1796759" algn="l"/>
                <a:tab pos="2246040" algn="l"/>
                <a:tab pos="2695322" algn="l"/>
                <a:tab pos="3144603" algn="l"/>
                <a:tab pos="3593875" algn="l"/>
                <a:tab pos="4043156" algn="l"/>
                <a:tab pos="4492438" algn="l"/>
                <a:tab pos="4941719" algn="l"/>
                <a:tab pos="5391000" algn="l"/>
                <a:tab pos="5840281" algn="l"/>
                <a:tab pos="6289563" algn="l"/>
                <a:tab pos="6738844" algn="l"/>
                <a:tab pos="7188116" algn="l"/>
                <a:tab pos="7637397" algn="l"/>
                <a:tab pos="8086679" algn="l"/>
                <a:tab pos="8535960" algn="l"/>
                <a:tab pos="8985241" algn="l"/>
              </a:tabLst>
              <a:defRPr sz="1800" b="0" i="0" u="none" strike="noStrike" kern="0" cap="none" spc="0" baseline="0">
                <a:solidFill>
                  <a:srgbClr val="000000"/>
                </a:solidFill>
                <a:uFillTx/>
              </a:defRPr>
            </a:pPr>
            <a:endParaRPr lang="fr-FR" sz="2400" b="0" i="0" u="none" strike="noStrike" kern="1200" cap="none" spc="0" baseline="0">
              <a:solidFill>
                <a:srgbClr val="FFFFFF"/>
              </a:solidFill>
              <a:uFillTx/>
              <a:latin typeface="Times New Roman" pitchFamily="18"/>
              <a:ea typeface="Times New Roman" pitchFamily="18"/>
              <a:cs typeface="Times New Roman" pitchFamily="18"/>
            </a:endParaRPr>
          </a:p>
        </p:txBody>
      </p:sp>
      <p:sp>
        <p:nvSpPr>
          <p:cNvPr id="23" name="Forme libre : forme 22">
            <a:extLst>
              <a:ext uri="{FF2B5EF4-FFF2-40B4-BE49-F238E27FC236}">
                <a16:creationId xmlns:a16="http://schemas.microsoft.com/office/drawing/2014/main" id="{DA8C942C-E043-5438-09A9-6D8FAD048E24}"/>
              </a:ext>
            </a:extLst>
          </p:cNvPr>
          <p:cNvSpPr/>
          <p:nvPr/>
        </p:nvSpPr>
        <p:spPr>
          <a:xfrm>
            <a:off x="0" y="0"/>
            <a:ext cx="6858000" cy="9144000"/>
          </a:xfrm>
          <a:custGeom>
            <a:avLst/>
            <a:gdLst>
              <a:gd name="f0" fmla="val 10800000"/>
              <a:gd name="f1" fmla="val 5400000"/>
              <a:gd name="f2" fmla="val 16200000"/>
              <a:gd name="f3" fmla="val w"/>
              <a:gd name="f4" fmla="val h"/>
              <a:gd name="f5" fmla="val ss"/>
              <a:gd name="f6" fmla="val 0"/>
              <a:gd name="f7" fmla="*/ 5419351 1 1725033"/>
              <a:gd name="f8" fmla="val 45"/>
              <a:gd name="f9" fmla="val 5"/>
              <a:gd name="f10" fmla="abs f3"/>
              <a:gd name="f11" fmla="abs f4"/>
              <a:gd name="f12" fmla="abs f5"/>
              <a:gd name="f13" fmla="*/ f7 1 180"/>
              <a:gd name="f14" fmla="+- 0 0 f1"/>
              <a:gd name="f15" fmla="+- f6 f9 0"/>
              <a:gd name="f16" fmla="?: f10 f3 1"/>
              <a:gd name="f17" fmla="?: f11 f4 1"/>
              <a:gd name="f18" fmla="?: f12 f5 1"/>
              <a:gd name="f19" fmla="*/ f8 f13 1"/>
              <a:gd name="f20" fmla="+- f6 0 f15"/>
              <a:gd name="f21" fmla="+- f15 0 f6"/>
              <a:gd name="f22" fmla="*/ f16 1 21600"/>
              <a:gd name="f23" fmla="*/ f17 1 21600"/>
              <a:gd name="f24" fmla="*/ 21600 f16 1"/>
              <a:gd name="f25" fmla="*/ 21600 f17 1"/>
              <a:gd name="f26" fmla="+- 0 0 f19"/>
              <a:gd name="f27" fmla="abs f20"/>
              <a:gd name="f28" fmla="abs f21"/>
              <a:gd name="f29" fmla="?: f20 f14 f1"/>
              <a:gd name="f30" fmla="?: f20 f1 f14"/>
              <a:gd name="f31" fmla="?: f20 f2 f1"/>
              <a:gd name="f32" fmla="?: f20 f1 f2"/>
              <a:gd name="f33" fmla="?: f21 f14 f1"/>
              <a:gd name="f34" fmla="?: f21 f1 f14"/>
              <a:gd name="f35" fmla="?: f20 0 f0"/>
              <a:gd name="f36" fmla="?: f20 f0 0"/>
              <a:gd name="f37" fmla="min f23 f22"/>
              <a:gd name="f38" fmla="*/ f24 1 f18"/>
              <a:gd name="f39" fmla="*/ f25 1 f18"/>
              <a:gd name="f40" fmla="*/ f26 f0 1"/>
              <a:gd name="f41" fmla="?: f20 f32 f31"/>
              <a:gd name="f42" fmla="?: f20 f31 f32"/>
              <a:gd name="f43" fmla="?: f21 f30 f29"/>
              <a:gd name="f44" fmla="val f38"/>
              <a:gd name="f45" fmla="val f39"/>
              <a:gd name="f46" fmla="*/ f40 1 f7"/>
              <a:gd name="f47" fmla="?: f21 f42 f41"/>
              <a:gd name="f48" fmla="*/ f15 f37 1"/>
              <a:gd name="f49" fmla="*/ f6 f37 1"/>
              <a:gd name="f50" fmla="*/ f27 f37 1"/>
              <a:gd name="f51" fmla="*/ f28 f37 1"/>
              <a:gd name="f52" fmla="+- f45 0 f9"/>
              <a:gd name="f53" fmla="+- f44 0 f9"/>
              <a:gd name="f54" fmla="+- f46 0 f1"/>
              <a:gd name="f55" fmla="*/ f45 f37 1"/>
              <a:gd name="f56" fmla="*/ f44 f37 1"/>
              <a:gd name="f57" fmla="+- f45 0 f52"/>
              <a:gd name="f58" fmla="+- f44 0 f53"/>
              <a:gd name="f59" fmla="+- f52 0 f45"/>
              <a:gd name="f60" fmla="+- f53 0 f44"/>
              <a:gd name="f61" fmla="+- f54 f1 0"/>
              <a:gd name="f62" fmla="*/ f52 f37 1"/>
              <a:gd name="f63" fmla="*/ f53 f37 1"/>
              <a:gd name="f64" fmla="abs f57"/>
              <a:gd name="f65" fmla="?: f57 0 f0"/>
              <a:gd name="f66" fmla="?: f57 f0 0"/>
              <a:gd name="f67" fmla="?: f57 f33 f34"/>
              <a:gd name="f68" fmla="abs f58"/>
              <a:gd name="f69" fmla="abs f59"/>
              <a:gd name="f70" fmla="?: f58 f14 f1"/>
              <a:gd name="f71" fmla="?: f58 f1 f14"/>
              <a:gd name="f72" fmla="?: f58 f2 f1"/>
              <a:gd name="f73" fmla="?: f58 f1 f2"/>
              <a:gd name="f74" fmla="abs f60"/>
              <a:gd name="f75" fmla="?: f60 f14 f1"/>
              <a:gd name="f76" fmla="?: f60 f1 f14"/>
              <a:gd name="f77" fmla="?: f60 f36 f35"/>
              <a:gd name="f78" fmla="?: f60 f35 f36"/>
              <a:gd name="f79" fmla="*/ f61 f7 1"/>
              <a:gd name="f80" fmla="?: f21 f66 f65"/>
              <a:gd name="f81" fmla="?: f21 f65 f66"/>
              <a:gd name="f82" fmla="?: f58 f73 f72"/>
              <a:gd name="f83" fmla="?: f58 f72 f73"/>
              <a:gd name="f84" fmla="?: f59 f71 f70"/>
              <a:gd name="f85" fmla="?: f20 f77 f78"/>
              <a:gd name="f86" fmla="?: f20 f75 f76"/>
              <a:gd name="f87" fmla="*/ f79 1 f0"/>
              <a:gd name="f88" fmla="*/ f64 f37 1"/>
              <a:gd name="f89" fmla="*/ f68 f37 1"/>
              <a:gd name="f90" fmla="*/ f69 f37 1"/>
              <a:gd name="f91" fmla="*/ f74 f37 1"/>
              <a:gd name="f92" fmla="?: f57 f80 f81"/>
              <a:gd name="f93" fmla="?: f59 f83 f82"/>
              <a:gd name="f94" fmla="+- 0 0 f87"/>
              <a:gd name="f95" fmla="+- 0 0 f94"/>
              <a:gd name="f96" fmla="*/ f95 f0 1"/>
              <a:gd name="f97" fmla="*/ f96 1 f7"/>
              <a:gd name="f98" fmla="+- f97 0 f1"/>
              <a:gd name="f99" fmla="cos 1 f98"/>
              <a:gd name="f100" fmla="+- 0 0 f99"/>
              <a:gd name="f101" fmla="+- 0 0 f100"/>
              <a:gd name="f102" fmla="val f101"/>
              <a:gd name="f103" fmla="+- 0 0 f102"/>
              <a:gd name="f104" fmla="*/ f9 f103 1"/>
              <a:gd name="f105" fmla="*/ f104 3163 1"/>
              <a:gd name="f106" fmla="*/ f105 1 7636"/>
              <a:gd name="f107" fmla="+- f6 f106 0"/>
              <a:gd name="f108" fmla="+- f44 0 f106"/>
              <a:gd name="f109" fmla="+- f45 0 f106"/>
              <a:gd name="f110" fmla="*/ f107 f37 1"/>
              <a:gd name="f111" fmla="*/ f108 f37 1"/>
              <a:gd name="f112" fmla="*/ f109 f37 1"/>
            </a:gdLst>
            <a:ahLst/>
            <a:cxnLst>
              <a:cxn ang="3cd4">
                <a:pos x="hc" y="t"/>
              </a:cxn>
              <a:cxn ang="0">
                <a:pos x="r" y="vc"/>
              </a:cxn>
              <a:cxn ang="cd4">
                <a:pos x="hc" y="b"/>
              </a:cxn>
              <a:cxn ang="cd2">
                <a:pos x="l" y="vc"/>
              </a:cxn>
            </a:cxnLst>
            <a:rect l="f110" t="f110" r="f111" b="f112"/>
            <a:pathLst>
              <a:path>
                <a:moveTo>
                  <a:pt x="f48" y="f49"/>
                </a:moveTo>
                <a:arcTo wR="f50" hR="f51" stAng="f47" swAng="f43"/>
                <a:lnTo>
                  <a:pt x="f49" y="f62"/>
                </a:lnTo>
                <a:arcTo wR="f51" hR="f88" stAng="f92" swAng="f67"/>
                <a:lnTo>
                  <a:pt x="f63" y="f55"/>
                </a:lnTo>
                <a:arcTo wR="f89" hR="f90" stAng="f93" swAng="f84"/>
                <a:lnTo>
                  <a:pt x="f56" y="f48"/>
                </a:lnTo>
                <a:arcTo wR="f91" hR="f50" stAng="f85" swAng="f86"/>
                <a:close/>
              </a:path>
            </a:pathLst>
          </a:custGeom>
          <a:solidFill>
            <a:srgbClr val="FFFFFF"/>
          </a:solidFill>
          <a:ln cap="flat">
            <a:noFill/>
            <a:prstDash val="solid"/>
          </a:ln>
        </p:spPr>
        <p:txBody>
          <a:bodyPr vert="horz" wrap="none" lIns="90004" tIns="46798" rIns="90004" bIns="46798" anchor="ctr" anchorCtr="0" compatLnSpc="1">
            <a:noAutofit/>
          </a:bodyPr>
          <a:lstStyle/>
          <a:p>
            <a:pPr marL="0" marR="0" lvl="0" indent="0" algn="l" defTabSz="914400" rtl="0" fontAlgn="auto" hangingPunct="0">
              <a:lnSpc>
                <a:spcPct val="100000"/>
              </a:lnSpc>
              <a:spcBef>
                <a:spcPts val="0"/>
              </a:spcBef>
              <a:spcAft>
                <a:spcPts val="0"/>
              </a:spcAft>
              <a:buNone/>
              <a:tabLst>
                <a:tab pos="0" algn="l"/>
                <a:tab pos="448915" algn="l"/>
                <a:tab pos="898196" algn="l"/>
                <a:tab pos="1347478" algn="l"/>
                <a:tab pos="1796759" algn="l"/>
                <a:tab pos="2246040" algn="l"/>
                <a:tab pos="2695322" algn="l"/>
                <a:tab pos="3144603" algn="l"/>
                <a:tab pos="3593875" algn="l"/>
                <a:tab pos="4043156" algn="l"/>
                <a:tab pos="4492438" algn="l"/>
                <a:tab pos="4941719" algn="l"/>
                <a:tab pos="5391000" algn="l"/>
                <a:tab pos="5840281" algn="l"/>
                <a:tab pos="6289563" algn="l"/>
                <a:tab pos="6738844" algn="l"/>
                <a:tab pos="7188116" algn="l"/>
                <a:tab pos="7637397" algn="l"/>
                <a:tab pos="8086679" algn="l"/>
                <a:tab pos="8535960" algn="l"/>
                <a:tab pos="8985241" algn="l"/>
              </a:tabLst>
              <a:defRPr sz="1800" b="0" i="0" u="none" strike="noStrike" kern="0" cap="none" spc="0" baseline="0">
                <a:solidFill>
                  <a:srgbClr val="000000"/>
                </a:solidFill>
                <a:uFillTx/>
              </a:defRPr>
            </a:pPr>
            <a:endParaRPr lang="fr-FR" sz="2400" b="0" i="0" u="none" strike="noStrike" kern="1200" cap="none" spc="0" baseline="0">
              <a:solidFill>
                <a:srgbClr val="FFFFFF"/>
              </a:solidFill>
              <a:uFillTx/>
              <a:latin typeface="Times New Roman" pitchFamily="18"/>
              <a:ea typeface="Times New Roman" pitchFamily="18"/>
              <a:cs typeface="Times New Roman" pitchFamily="18"/>
            </a:endParaRPr>
          </a:p>
        </p:txBody>
      </p:sp>
      <p:sp>
        <p:nvSpPr>
          <p:cNvPr id="24" name="Forme libre : forme 23">
            <a:extLst>
              <a:ext uri="{FF2B5EF4-FFF2-40B4-BE49-F238E27FC236}">
                <a16:creationId xmlns:a16="http://schemas.microsoft.com/office/drawing/2014/main" id="{9321B60A-994B-F169-E560-68CA21196B5A}"/>
              </a:ext>
            </a:extLst>
          </p:cNvPr>
          <p:cNvSpPr/>
          <p:nvPr/>
        </p:nvSpPr>
        <p:spPr>
          <a:xfrm>
            <a:off x="0" y="0"/>
            <a:ext cx="6858000" cy="9144000"/>
          </a:xfrm>
          <a:custGeom>
            <a:avLst/>
            <a:gdLst>
              <a:gd name="f0" fmla="val 10800000"/>
              <a:gd name="f1" fmla="val 5400000"/>
              <a:gd name="f2" fmla="val 16200000"/>
              <a:gd name="f3" fmla="val w"/>
              <a:gd name="f4" fmla="val h"/>
              <a:gd name="f5" fmla="val ss"/>
              <a:gd name="f6" fmla="val 0"/>
              <a:gd name="f7" fmla="*/ 5419351 1 1725033"/>
              <a:gd name="f8" fmla="val 45"/>
              <a:gd name="f9" fmla="val 5"/>
              <a:gd name="f10" fmla="abs f3"/>
              <a:gd name="f11" fmla="abs f4"/>
              <a:gd name="f12" fmla="abs f5"/>
              <a:gd name="f13" fmla="*/ f7 1 180"/>
              <a:gd name="f14" fmla="+- 0 0 f1"/>
              <a:gd name="f15" fmla="+- f6 f9 0"/>
              <a:gd name="f16" fmla="?: f10 f3 1"/>
              <a:gd name="f17" fmla="?: f11 f4 1"/>
              <a:gd name="f18" fmla="?: f12 f5 1"/>
              <a:gd name="f19" fmla="*/ f8 f13 1"/>
              <a:gd name="f20" fmla="+- f6 0 f15"/>
              <a:gd name="f21" fmla="+- f15 0 f6"/>
              <a:gd name="f22" fmla="*/ f16 1 21600"/>
              <a:gd name="f23" fmla="*/ f17 1 21600"/>
              <a:gd name="f24" fmla="*/ 21600 f16 1"/>
              <a:gd name="f25" fmla="*/ 21600 f17 1"/>
              <a:gd name="f26" fmla="+- 0 0 f19"/>
              <a:gd name="f27" fmla="abs f20"/>
              <a:gd name="f28" fmla="abs f21"/>
              <a:gd name="f29" fmla="?: f20 f14 f1"/>
              <a:gd name="f30" fmla="?: f20 f1 f14"/>
              <a:gd name="f31" fmla="?: f20 f2 f1"/>
              <a:gd name="f32" fmla="?: f20 f1 f2"/>
              <a:gd name="f33" fmla="?: f21 f14 f1"/>
              <a:gd name="f34" fmla="?: f21 f1 f14"/>
              <a:gd name="f35" fmla="?: f20 0 f0"/>
              <a:gd name="f36" fmla="?: f20 f0 0"/>
              <a:gd name="f37" fmla="min f23 f22"/>
              <a:gd name="f38" fmla="*/ f24 1 f18"/>
              <a:gd name="f39" fmla="*/ f25 1 f18"/>
              <a:gd name="f40" fmla="*/ f26 f0 1"/>
              <a:gd name="f41" fmla="?: f20 f32 f31"/>
              <a:gd name="f42" fmla="?: f20 f31 f32"/>
              <a:gd name="f43" fmla="?: f21 f30 f29"/>
              <a:gd name="f44" fmla="val f38"/>
              <a:gd name="f45" fmla="val f39"/>
              <a:gd name="f46" fmla="*/ f40 1 f7"/>
              <a:gd name="f47" fmla="?: f21 f42 f41"/>
              <a:gd name="f48" fmla="*/ f15 f37 1"/>
              <a:gd name="f49" fmla="*/ f6 f37 1"/>
              <a:gd name="f50" fmla="*/ f27 f37 1"/>
              <a:gd name="f51" fmla="*/ f28 f37 1"/>
              <a:gd name="f52" fmla="+- f45 0 f9"/>
              <a:gd name="f53" fmla="+- f44 0 f9"/>
              <a:gd name="f54" fmla="+- f46 0 f1"/>
              <a:gd name="f55" fmla="*/ f45 f37 1"/>
              <a:gd name="f56" fmla="*/ f44 f37 1"/>
              <a:gd name="f57" fmla="+- f45 0 f52"/>
              <a:gd name="f58" fmla="+- f44 0 f53"/>
              <a:gd name="f59" fmla="+- f52 0 f45"/>
              <a:gd name="f60" fmla="+- f53 0 f44"/>
              <a:gd name="f61" fmla="+- f54 f1 0"/>
              <a:gd name="f62" fmla="*/ f52 f37 1"/>
              <a:gd name="f63" fmla="*/ f53 f37 1"/>
              <a:gd name="f64" fmla="abs f57"/>
              <a:gd name="f65" fmla="?: f57 0 f0"/>
              <a:gd name="f66" fmla="?: f57 f0 0"/>
              <a:gd name="f67" fmla="?: f57 f33 f34"/>
              <a:gd name="f68" fmla="abs f58"/>
              <a:gd name="f69" fmla="abs f59"/>
              <a:gd name="f70" fmla="?: f58 f14 f1"/>
              <a:gd name="f71" fmla="?: f58 f1 f14"/>
              <a:gd name="f72" fmla="?: f58 f2 f1"/>
              <a:gd name="f73" fmla="?: f58 f1 f2"/>
              <a:gd name="f74" fmla="abs f60"/>
              <a:gd name="f75" fmla="?: f60 f14 f1"/>
              <a:gd name="f76" fmla="?: f60 f1 f14"/>
              <a:gd name="f77" fmla="?: f60 f36 f35"/>
              <a:gd name="f78" fmla="?: f60 f35 f36"/>
              <a:gd name="f79" fmla="*/ f61 f7 1"/>
              <a:gd name="f80" fmla="?: f21 f66 f65"/>
              <a:gd name="f81" fmla="?: f21 f65 f66"/>
              <a:gd name="f82" fmla="?: f58 f73 f72"/>
              <a:gd name="f83" fmla="?: f58 f72 f73"/>
              <a:gd name="f84" fmla="?: f59 f71 f70"/>
              <a:gd name="f85" fmla="?: f20 f77 f78"/>
              <a:gd name="f86" fmla="?: f20 f75 f76"/>
              <a:gd name="f87" fmla="*/ f79 1 f0"/>
              <a:gd name="f88" fmla="*/ f64 f37 1"/>
              <a:gd name="f89" fmla="*/ f68 f37 1"/>
              <a:gd name="f90" fmla="*/ f69 f37 1"/>
              <a:gd name="f91" fmla="*/ f74 f37 1"/>
              <a:gd name="f92" fmla="?: f57 f80 f81"/>
              <a:gd name="f93" fmla="?: f59 f83 f82"/>
              <a:gd name="f94" fmla="+- 0 0 f87"/>
              <a:gd name="f95" fmla="+- 0 0 f94"/>
              <a:gd name="f96" fmla="*/ f95 f0 1"/>
              <a:gd name="f97" fmla="*/ f96 1 f7"/>
              <a:gd name="f98" fmla="+- f97 0 f1"/>
              <a:gd name="f99" fmla="cos 1 f98"/>
              <a:gd name="f100" fmla="+- 0 0 f99"/>
              <a:gd name="f101" fmla="+- 0 0 f100"/>
              <a:gd name="f102" fmla="val f101"/>
              <a:gd name="f103" fmla="+- 0 0 f102"/>
              <a:gd name="f104" fmla="*/ f9 f103 1"/>
              <a:gd name="f105" fmla="*/ f104 3163 1"/>
              <a:gd name="f106" fmla="*/ f105 1 7636"/>
              <a:gd name="f107" fmla="+- f6 f106 0"/>
              <a:gd name="f108" fmla="+- f44 0 f106"/>
              <a:gd name="f109" fmla="+- f45 0 f106"/>
              <a:gd name="f110" fmla="*/ f107 f37 1"/>
              <a:gd name="f111" fmla="*/ f108 f37 1"/>
              <a:gd name="f112" fmla="*/ f109 f37 1"/>
            </a:gdLst>
            <a:ahLst/>
            <a:cxnLst>
              <a:cxn ang="3cd4">
                <a:pos x="hc" y="t"/>
              </a:cxn>
              <a:cxn ang="0">
                <a:pos x="r" y="vc"/>
              </a:cxn>
              <a:cxn ang="cd4">
                <a:pos x="hc" y="b"/>
              </a:cxn>
              <a:cxn ang="cd2">
                <a:pos x="l" y="vc"/>
              </a:cxn>
            </a:cxnLst>
            <a:rect l="f110" t="f110" r="f111" b="f112"/>
            <a:pathLst>
              <a:path>
                <a:moveTo>
                  <a:pt x="f48" y="f49"/>
                </a:moveTo>
                <a:arcTo wR="f50" hR="f51" stAng="f47" swAng="f43"/>
                <a:lnTo>
                  <a:pt x="f49" y="f62"/>
                </a:lnTo>
                <a:arcTo wR="f51" hR="f88" stAng="f92" swAng="f67"/>
                <a:lnTo>
                  <a:pt x="f63" y="f55"/>
                </a:lnTo>
                <a:arcTo wR="f89" hR="f90" stAng="f93" swAng="f84"/>
                <a:lnTo>
                  <a:pt x="f56" y="f48"/>
                </a:lnTo>
                <a:arcTo wR="f91" hR="f50" stAng="f85" swAng="f86"/>
                <a:close/>
              </a:path>
            </a:pathLst>
          </a:custGeom>
          <a:solidFill>
            <a:srgbClr val="FFFFFF"/>
          </a:solidFill>
          <a:ln cap="flat">
            <a:noFill/>
            <a:prstDash val="solid"/>
          </a:ln>
        </p:spPr>
        <p:txBody>
          <a:bodyPr vert="horz" wrap="none" lIns="90004" tIns="46798" rIns="90004" bIns="46798" anchor="ctr" anchorCtr="0" compatLnSpc="1">
            <a:noAutofit/>
          </a:bodyPr>
          <a:lstStyle/>
          <a:p>
            <a:pPr marL="0" marR="0" lvl="0" indent="0" algn="l" defTabSz="914400" rtl="0" fontAlgn="auto" hangingPunct="0">
              <a:lnSpc>
                <a:spcPct val="100000"/>
              </a:lnSpc>
              <a:spcBef>
                <a:spcPts val="0"/>
              </a:spcBef>
              <a:spcAft>
                <a:spcPts val="0"/>
              </a:spcAft>
              <a:buNone/>
              <a:tabLst>
                <a:tab pos="0" algn="l"/>
                <a:tab pos="448915" algn="l"/>
                <a:tab pos="898196" algn="l"/>
                <a:tab pos="1347478" algn="l"/>
                <a:tab pos="1796759" algn="l"/>
                <a:tab pos="2246040" algn="l"/>
                <a:tab pos="2695322" algn="l"/>
                <a:tab pos="3144603" algn="l"/>
                <a:tab pos="3593875" algn="l"/>
                <a:tab pos="4043156" algn="l"/>
                <a:tab pos="4492438" algn="l"/>
                <a:tab pos="4941719" algn="l"/>
                <a:tab pos="5391000" algn="l"/>
                <a:tab pos="5840281" algn="l"/>
                <a:tab pos="6289563" algn="l"/>
                <a:tab pos="6738844" algn="l"/>
                <a:tab pos="7188116" algn="l"/>
                <a:tab pos="7637397" algn="l"/>
                <a:tab pos="8086679" algn="l"/>
                <a:tab pos="8535960" algn="l"/>
                <a:tab pos="8985241" algn="l"/>
              </a:tabLst>
              <a:defRPr sz="1800" b="0" i="0" u="none" strike="noStrike" kern="0" cap="none" spc="0" baseline="0">
                <a:solidFill>
                  <a:srgbClr val="000000"/>
                </a:solidFill>
                <a:uFillTx/>
              </a:defRPr>
            </a:pPr>
            <a:endParaRPr lang="fr-FR" sz="2400" b="0" i="0" u="none" strike="noStrike" kern="1200" cap="none" spc="0" baseline="0">
              <a:solidFill>
                <a:srgbClr val="FFFFFF"/>
              </a:solidFill>
              <a:uFillTx/>
              <a:latin typeface="Times New Roman" pitchFamily="18"/>
              <a:ea typeface="Times New Roman" pitchFamily="18"/>
              <a:cs typeface="Times New Roman" pitchFamily="18"/>
            </a:endParaRPr>
          </a:p>
        </p:txBody>
      </p:sp>
      <p:sp>
        <p:nvSpPr>
          <p:cNvPr id="25" name="Forme libre : forme 24">
            <a:extLst>
              <a:ext uri="{FF2B5EF4-FFF2-40B4-BE49-F238E27FC236}">
                <a16:creationId xmlns:a16="http://schemas.microsoft.com/office/drawing/2014/main" id="{E3CAC72D-C49E-08D3-364C-1BC3E01FD738}"/>
              </a:ext>
            </a:extLst>
          </p:cNvPr>
          <p:cNvSpPr/>
          <p:nvPr/>
        </p:nvSpPr>
        <p:spPr>
          <a:xfrm>
            <a:off x="0" y="0"/>
            <a:ext cx="6858000" cy="9144000"/>
          </a:xfrm>
          <a:custGeom>
            <a:avLst/>
            <a:gdLst>
              <a:gd name="f0" fmla="val 10800000"/>
              <a:gd name="f1" fmla="val 5400000"/>
              <a:gd name="f2" fmla="val 16200000"/>
              <a:gd name="f3" fmla="val w"/>
              <a:gd name="f4" fmla="val h"/>
              <a:gd name="f5" fmla="val ss"/>
              <a:gd name="f6" fmla="val 0"/>
              <a:gd name="f7" fmla="*/ 5419351 1 1725033"/>
              <a:gd name="f8" fmla="val 45"/>
              <a:gd name="f9" fmla="val 5"/>
              <a:gd name="f10" fmla="abs f3"/>
              <a:gd name="f11" fmla="abs f4"/>
              <a:gd name="f12" fmla="abs f5"/>
              <a:gd name="f13" fmla="*/ f7 1 180"/>
              <a:gd name="f14" fmla="+- 0 0 f1"/>
              <a:gd name="f15" fmla="+- f6 f9 0"/>
              <a:gd name="f16" fmla="?: f10 f3 1"/>
              <a:gd name="f17" fmla="?: f11 f4 1"/>
              <a:gd name="f18" fmla="?: f12 f5 1"/>
              <a:gd name="f19" fmla="*/ f8 f13 1"/>
              <a:gd name="f20" fmla="+- f6 0 f15"/>
              <a:gd name="f21" fmla="+- f15 0 f6"/>
              <a:gd name="f22" fmla="*/ f16 1 21600"/>
              <a:gd name="f23" fmla="*/ f17 1 21600"/>
              <a:gd name="f24" fmla="*/ 21600 f16 1"/>
              <a:gd name="f25" fmla="*/ 21600 f17 1"/>
              <a:gd name="f26" fmla="+- 0 0 f19"/>
              <a:gd name="f27" fmla="abs f20"/>
              <a:gd name="f28" fmla="abs f21"/>
              <a:gd name="f29" fmla="?: f20 f14 f1"/>
              <a:gd name="f30" fmla="?: f20 f1 f14"/>
              <a:gd name="f31" fmla="?: f20 f2 f1"/>
              <a:gd name="f32" fmla="?: f20 f1 f2"/>
              <a:gd name="f33" fmla="?: f21 f14 f1"/>
              <a:gd name="f34" fmla="?: f21 f1 f14"/>
              <a:gd name="f35" fmla="?: f20 0 f0"/>
              <a:gd name="f36" fmla="?: f20 f0 0"/>
              <a:gd name="f37" fmla="min f23 f22"/>
              <a:gd name="f38" fmla="*/ f24 1 f18"/>
              <a:gd name="f39" fmla="*/ f25 1 f18"/>
              <a:gd name="f40" fmla="*/ f26 f0 1"/>
              <a:gd name="f41" fmla="?: f20 f32 f31"/>
              <a:gd name="f42" fmla="?: f20 f31 f32"/>
              <a:gd name="f43" fmla="?: f21 f30 f29"/>
              <a:gd name="f44" fmla="val f38"/>
              <a:gd name="f45" fmla="val f39"/>
              <a:gd name="f46" fmla="*/ f40 1 f7"/>
              <a:gd name="f47" fmla="?: f21 f42 f41"/>
              <a:gd name="f48" fmla="*/ f15 f37 1"/>
              <a:gd name="f49" fmla="*/ f6 f37 1"/>
              <a:gd name="f50" fmla="*/ f27 f37 1"/>
              <a:gd name="f51" fmla="*/ f28 f37 1"/>
              <a:gd name="f52" fmla="+- f45 0 f9"/>
              <a:gd name="f53" fmla="+- f44 0 f9"/>
              <a:gd name="f54" fmla="+- f46 0 f1"/>
              <a:gd name="f55" fmla="*/ f45 f37 1"/>
              <a:gd name="f56" fmla="*/ f44 f37 1"/>
              <a:gd name="f57" fmla="+- f45 0 f52"/>
              <a:gd name="f58" fmla="+- f44 0 f53"/>
              <a:gd name="f59" fmla="+- f52 0 f45"/>
              <a:gd name="f60" fmla="+- f53 0 f44"/>
              <a:gd name="f61" fmla="+- f54 f1 0"/>
              <a:gd name="f62" fmla="*/ f52 f37 1"/>
              <a:gd name="f63" fmla="*/ f53 f37 1"/>
              <a:gd name="f64" fmla="abs f57"/>
              <a:gd name="f65" fmla="?: f57 0 f0"/>
              <a:gd name="f66" fmla="?: f57 f0 0"/>
              <a:gd name="f67" fmla="?: f57 f33 f34"/>
              <a:gd name="f68" fmla="abs f58"/>
              <a:gd name="f69" fmla="abs f59"/>
              <a:gd name="f70" fmla="?: f58 f14 f1"/>
              <a:gd name="f71" fmla="?: f58 f1 f14"/>
              <a:gd name="f72" fmla="?: f58 f2 f1"/>
              <a:gd name="f73" fmla="?: f58 f1 f2"/>
              <a:gd name="f74" fmla="abs f60"/>
              <a:gd name="f75" fmla="?: f60 f14 f1"/>
              <a:gd name="f76" fmla="?: f60 f1 f14"/>
              <a:gd name="f77" fmla="?: f60 f36 f35"/>
              <a:gd name="f78" fmla="?: f60 f35 f36"/>
              <a:gd name="f79" fmla="*/ f61 f7 1"/>
              <a:gd name="f80" fmla="?: f21 f66 f65"/>
              <a:gd name="f81" fmla="?: f21 f65 f66"/>
              <a:gd name="f82" fmla="?: f58 f73 f72"/>
              <a:gd name="f83" fmla="?: f58 f72 f73"/>
              <a:gd name="f84" fmla="?: f59 f71 f70"/>
              <a:gd name="f85" fmla="?: f20 f77 f78"/>
              <a:gd name="f86" fmla="?: f20 f75 f76"/>
              <a:gd name="f87" fmla="*/ f79 1 f0"/>
              <a:gd name="f88" fmla="*/ f64 f37 1"/>
              <a:gd name="f89" fmla="*/ f68 f37 1"/>
              <a:gd name="f90" fmla="*/ f69 f37 1"/>
              <a:gd name="f91" fmla="*/ f74 f37 1"/>
              <a:gd name="f92" fmla="?: f57 f80 f81"/>
              <a:gd name="f93" fmla="?: f59 f83 f82"/>
              <a:gd name="f94" fmla="+- 0 0 f87"/>
              <a:gd name="f95" fmla="+- 0 0 f94"/>
              <a:gd name="f96" fmla="*/ f95 f0 1"/>
              <a:gd name="f97" fmla="*/ f96 1 f7"/>
              <a:gd name="f98" fmla="+- f97 0 f1"/>
              <a:gd name="f99" fmla="cos 1 f98"/>
              <a:gd name="f100" fmla="+- 0 0 f99"/>
              <a:gd name="f101" fmla="+- 0 0 f100"/>
              <a:gd name="f102" fmla="val f101"/>
              <a:gd name="f103" fmla="+- 0 0 f102"/>
              <a:gd name="f104" fmla="*/ f9 f103 1"/>
              <a:gd name="f105" fmla="*/ f104 3163 1"/>
              <a:gd name="f106" fmla="*/ f105 1 7636"/>
              <a:gd name="f107" fmla="+- f6 f106 0"/>
              <a:gd name="f108" fmla="+- f44 0 f106"/>
              <a:gd name="f109" fmla="+- f45 0 f106"/>
              <a:gd name="f110" fmla="*/ f107 f37 1"/>
              <a:gd name="f111" fmla="*/ f108 f37 1"/>
              <a:gd name="f112" fmla="*/ f109 f37 1"/>
            </a:gdLst>
            <a:ahLst/>
            <a:cxnLst>
              <a:cxn ang="3cd4">
                <a:pos x="hc" y="t"/>
              </a:cxn>
              <a:cxn ang="0">
                <a:pos x="r" y="vc"/>
              </a:cxn>
              <a:cxn ang="cd4">
                <a:pos x="hc" y="b"/>
              </a:cxn>
              <a:cxn ang="cd2">
                <a:pos x="l" y="vc"/>
              </a:cxn>
            </a:cxnLst>
            <a:rect l="f110" t="f110" r="f111" b="f112"/>
            <a:pathLst>
              <a:path>
                <a:moveTo>
                  <a:pt x="f48" y="f49"/>
                </a:moveTo>
                <a:arcTo wR="f50" hR="f51" stAng="f47" swAng="f43"/>
                <a:lnTo>
                  <a:pt x="f49" y="f62"/>
                </a:lnTo>
                <a:arcTo wR="f51" hR="f88" stAng="f92" swAng="f67"/>
                <a:lnTo>
                  <a:pt x="f63" y="f55"/>
                </a:lnTo>
                <a:arcTo wR="f89" hR="f90" stAng="f93" swAng="f84"/>
                <a:lnTo>
                  <a:pt x="f56" y="f48"/>
                </a:lnTo>
                <a:arcTo wR="f91" hR="f50" stAng="f85" swAng="f86"/>
                <a:close/>
              </a:path>
            </a:pathLst>
          </a:custGeom>
          <a:solidFill>
            <a:srgbClr val="FFFFFF"/>
          </a:solidFill>
          <a:ln cap="flat">
            <a:noFill/>
            <a:prstDash val="solid"/>
          </a:ln>
        </p:spPr>
        <p:txBody>
          <a:bodyPr vert="horz" wrap="none" lIns="90004" tIns="46798" rIns="90004" bIns="46798" anchor="ctr" anchorCtr="0" compatLnSpc="1">
            <a:noAutofit/>
          </a:bodyPr>
          <a:lstStyle/>
          <a:p>
            <a:pPr marL="0" marR="0" lvl="0" indent="0" algn="l" defTabSz="914400" rtl="0" fontAlgn="auto" hangingPunct="0">
              <a:lnSpc>
                <a:spcPct val="100000"/>
              </a:lnSpc>
              <a:spcBef>
                <a:spcPts val="0"/>
              </a:spcBef>
              <a:spcAft>
                <a:spcPts val="0"/>
              </a:spcAft>
              <a:buNone/>
              <a:tabLst>
                <a:tab pos="0" algn="l"/>
                <a:tab pos="448915" algn="l"/>
                <a:tab pos="898196" algn="l"/>
                <a:tab pos="1347478" algn="l"/>
                <a:tab pos="1796759" algn="l"/>
                <a:tab pos="2246040" algn="l"/>
                <a:tab pos="2695322" algn="l"/>
                <a:tab pos="3144603" algn="l"/>
                <a:tab pos="3593875" algn="l"/>
                <a:tab pos="4043156" algn="l"/>
                <a:tab pos="4492438" algn="l"/>
                <a:tab pos="4941719" algn="l"/>
                <a:tab pos="5391000" algn="l"/>
                <a:tab pos="5840281" algn="l"/>
                <a:tab pos="6289563" algn="l"/>
                <a:tab pos="6738844" algn="l"/>
                <a:tab pos="7188116" algn="l"/>
                <a:tab pos="7637397" algn="l"/>
                <a:tab pos="8086679" algn="l"/>
                <a:tab pos="8535960" algn="l"/>
                <a:tab pos="8985241" algn="l"/>
              </a:tabLst>
              <a:defRPr sz="1800" b="0" i="0" u="none" strike="noStrike" kern="0" cap="none" spc="0" baseline="0">
                <a:solidFill>
                  <a:srgbClr val="000000"/>
                </a:solidFill>
                <a:uFillTx/>
              </a:defRPr>
            </a:pPr>
            <a:endParaRPr lang="fr-FR" sz="2400" b="0" i="0" u="none" strike="noStrike" kern="1200" cap="none" spc="0" baseline="0">
              <a:solidFill>
                <a:srgbClr val="FFFFFF"/>
              </a:solidFill>
              <a:uFillTx/>
              <a:latin typeface="Times New Roman" pitchFamily="18"/>
              <a:ea typeface="Times New Roman" pitchFamily="18"/>
              <a:cs typeface="Times New Roman" pitchFamily="18"/>
            </a:endParaRPr>
          </a:p>
        </p:txBody>
      </p:sp>
      <p:sp>
        <p:nvSpPr>
          <p:cNvPr id="26" name="Forme libre : forme 25">
            <a:extLst>
              <a:ext uri="{FF2B5EF4-FFF2-40B4-BE49-F238E27FC236}">
                <a16:creationId xmlns:a16="http://schemas.microsoft.com/office/drawing/2014/main" id="{2949A28C-A33A-4DE1-BA7A-5FC27F2D767B}"/>
              </a:ext>
            </a:extLst>
          </p:cNvPr>
          <p:cNvSpPr/>
          <p:nvPr/>
        </p:nvSpPr>
        <p:spPr>
          <a:xfrm>
            <a:off x="0" y="0"/>
            <a:ext cx="6858000" cy="9144000"/>
          </a:xfrm>
          <a:custGeom>
            <a:avLst/>
            <a:gdLst>
              <a:gd name="f0" fmla="val 10800000"/>
              <a:gd name="f1" fmla="val 5400000"/>
              <a:gd name="f2" fmla="val 16200000"/>
              <a:gd name="f3" fmla="val w"/>
              <a:gd name="f4" fmla="val h"/>
              <a:gd name="f5" fmla="val ss"/>
              <a:gd name="f6" fmla="val 0"/>
              <a:gd name="f7" fmla="*/ 5419351 1 1725033"/>
              <a:gd name="f8" fmla="val 45"/>
              <a:gd name="f9" fmla="val 5"/>
              <a:gd name="f10" fmla="abs f3"/>
              <a:gd name="f11" fmla="abs f4"/>
              <a:gd name="f12" fmla="abs f5"/>
              <a:gd name="f13" fmla="*/ f7 1 180"/>
              <a:gd name="f14" fmla="+- 0 0 f1"/>
              <a:gd name="f15" fmla="+- f6 f9 0"/>
              <a:gd name="f16" fmla="?: f10 f3 1"/>
              <a:gd name="f17" fmla="?: f11 f4 1"/>
              <a:gd name="f18" fmla="?: f12 f5 1"/>
              <a:gd name="f19" fmla="*/ f8 f13 1"/>
              <a:gd name="f20" fmla="+- f6 0 f15"/>
              <a:gd name="f21" fmla="+- f15 0 f6"/>
              <a:gd name="f22" fmla="*/ f16 1 21600"/>
              <a:gd name="f23" fmla="*/ f17 1 21600"/>
              <a:gd name="f24" fmla="*/ 21600 f16 1"/>
              <a:gd name="f25" fmla="*/ 21600 f17 1"/>
              <a:gd name="f26" fmla="+- 0 0 f19"/>
              <a:gd name="f27" fmla="abs f20"/>
              <a:gd name="f28" fmla="abs f21"/>
              <a:gd name="f29" fmla="?: f20 f14 f1"/>
              <a:gd name="f30" fmla="?: f20 f1 f14"/>
              <a:gd name="f31" fmla="?: f20 f2 f1"/>
              <a:gd name="f32" fmla="?: f20 f1 f2"/>
              <a:gd name="f33" fmla="?: f21 f14 f1"/>
              <a:gd name="f34" fmla="?: f21 f1 f14"/>
              <a:gd name="f35" fmla="?: f20 0 f0"/>
              <a:gd name="f36" fmla="?: f20 f0 0"/>
              <a:gd name="f37" fmla="min f23 f22"/>
              <a:gd name="f38" fmla="*/ f24 1 f18"/>
              <a:gd name="f39" fmla="*/ f25 1 f18"/>
              <a:gd name="f40" fmla="*/ f26 f0 1"/>
              <a:gd name="f41" fmla="?: f20 f32 f31"/>
              <a:gd name="f42" fmla="?: f20 f31 f32"/>
              <a:gd name="f43" fmla="?: f21 f30 f29"/>
              <a:gd name="f44" fmla="val f38"/>
              <a:gd name="f45" fmla="val f39"/>
              <a:gd name="f46" fmla="*/ f40 1 f7"/>
              <a:gd name="f47" fmla="?: f21 f42 f41"/>
              <a:gd name="f48" fmla="*/ f15 f37 1"/>
              <a:gd name="f49" fmla="*/ f6 f37 1"/>
              <a:gd name="f50" fmla="*/ f27 f37 1"/>
              <a:gd name="f51" fmla="*/ f28 f37 1"/>
              <a:gd name="f52" fmla="+- f45 0 f9"/>
              <a:gd name="f53" fmla="+- f44 0 f9"/>
              <a:gd name="f54" fmla="+- f46 0 f1"/>
              <a:gd name="f55" fmla="*/ f45 f37 1"/>
              <a:gd name="f56" fmla="*/ f44 f37 1"/>
              <a:gd name="f57" fmla="+- f45 0 f52"/>
              <a:gd name="f58" fmla="+- f44 0 f53"/>
              <a:gd name="f59" fmla="+- f52 0 f45"/>
              <a:gd name="f60" fmla="+- f53 0 f44"/>
              <a:gd name="f61" fmla="+- f54 f1 0"/>
              <a:gd name="f62" fmla="*/ f52 f37 1"/>
              <a:gd name="f63" fmla="*/ f53 f37 1"/>
              <a:gd name="f64" fmla="abs f57"/>
              <a:gd name="f65" fmla="?: f57 0 f0"/>
              <a:gd name="f66" fmla="?: f57 f0 0"/>
              <a:gd name="f67" fmla="?: f57 f33 f34"/>
              <a:gd name="f68" fmla="abs f58"/>
              <a:gd name="f69" fmla="abs f59"/>
              <a:gd name="f70" fmla="?: f58 f14 f1"/>
              <a:gd name="f71" fmla="?: f58 f1 f14"/>
              <a:gd name="f72" fmla="?: f58 f2 f1"/>
              <a:gd name="f73" fmla="?: f58 f1 f2"/>
              <a:gd name="f74" fmla="abs f60"/>
              <a:gd name="f75" fmla="?: f60 f14 f1"/>
              <a:gd name="f76" fmla="?: f60 f1 f14"/>
              <a:gd name="f77" fmla="?: f60 f36 f35"/>
              <a:gd name="f78" fmla="?: f60 f35 f36"/>
              <a:gd name="f79" fmla="*/ f61 f7 1"/>
              <a:gd name="f80" fmla="?: f21 f66 f65"/>
              <a:gd name="f81" fmla="?: f21 f65 f66"/>
              <a:gd name="f82" fmla="?: f58 f73 f72"/>
              <a:gd name="f83" fmla="?: f58 f72 f73"/>
              <a:gd name="f84" fmla="?: f59 f71 f70"/>
              <a:gd name="f85" fmla="?: f20 f77 f78"/>
              <a:gd name="f86" fmla="?: f20 f75 f76"/>
              <a:gd name="f87" fmla="*/ f79 1 f0"/>
              <a:gd name="f88" fmla="*/ f64 f37 1"/>
              <a:gd name="f89" fmla="*/ f68 f37 1"/>
              <a:gd name="f90" fmla="*/ f69 f37 1"/>
              <a:gd name="f91" fmla="*/ f74 f37 1"/>
              <a:gd name="f92" fmla="?: f57 f80 f81"/>
              <a:gd name="f93" fmla="?: f59 f83 f82"/>
              <a:gd name="f94" fmla="+- 0 0 f87"/>
              <a:gd name="f95" fmla="+- 0 0 f94"/>
              <a:gd name="f96" fmla="*/ f95 f0 1"/>
              <a:gd name="f97" fmla="*/ f96 1 f7"/>
              <a:gd name="f98" fmla="+- f97 0 f1"/>
              <a:gd name="f99" fmla="cos 1 f98"/>
              <a:gd name="f100" fmla="+- 0 0 f99"/>
              <a:gd name="f101" fmla="+- 0 0 f100"/>
              <a:gd name="f102" fmla="val f101"/>
              <a:gd name="f103" fmla="+- 0 0 f102"/>
              <a:gd name="f104" fmla="*/ f9 f103 1"/>
              <a:gd name="f105" fmla="*/ f104 3163 1"/>
              <a:gd name="f106" fmla="*/ f105 1 7636"/>
              <a:gd name="f107" fmla="+- f6 f106 0"/>
              <a:gd name="f108" fmla="+- f44 0 f106"/>
              <a:gd name="f109" fmla="+- f45 0 f106"/>
              <a:gd name="f110" fmla="*/ f107 f37 1"/>
              <a:gd name="f111" fmla="*/ f108 f37 1"/>
              <a:gd name="f112" fmla="*/ f109 f37 1"/>
            </a:gdLst>
            <a:ahLst/>
            <a:cxnLst>
              <a:cxn ang="3cd4">
                <a:pos x="hc" y="t"/>
              </a:cxn>
              <a:cxn ang="0">
                <a:pos x="r" y="vc"/>
              </a:cxn>
              <a:cxn ang="cd4">
                <a:pos x="hc" y="b"/>
              </a:cxn>
              <a:cxn ang="cd2">
                <a:pos x="l" y="vc"/>
              </a:cxn>
            </a:cxnLst>
            <a:rect l="f110" t="f110" r="f111" b="f112"/>
            <a:pathLst>
              <a:path>
                <a:moveTo>
                  <a:pt x="f48" y="f49"/>
                </a:moveTo>
                <a:arcTo wR="f50" hR="f51" stAng="f47" swAng="f43"/>
                <a:lnTo>
                  <a:pt x="f49" y="f62"/>
                </a:lnTo>
                <a:arcTo wR="f51" hR="f88" stAng="f92" swAng="f67"/>
                <a:lnTo>
                  <a:pt x="f63" y="f55"/>
                </a:lnTo>
                <a:arcTo wR="f89" hR="f90" stAng="f93" swAng="f84"/>
                <a:lnTo>
                  <a:pt x="f56" y="f48"/>
                </a:lnTo>
                <a:arcTo wR="f91" hR="f50" stAng="f85" swAng="f86"/>
                <a:close/>
              </a:path>
            </a:pathLst>
          </a:custGeom>
          <a:solidFill>
            <a:srgbClr val="FFFFFF"/>
          </a:solidFill>
          <a:ln cap="flat">
            <a:noFill/>
            <a:prstDash val="solid"/>
          </a:ln>
        </p:spPr>
        <p:txBody>
          <a:bodyPr vert="horz" wrap="none" lIns="90004" tIns="46798" rIns="90004" bIns="46798" anchor="ctr" anchorCtr="0" compatLnSpc="1">
            <a:noAutofit/>
          </a:bodyPr>
          <a:lstStyle/>
          <a:p>
            <a:pPr marL="0" marR="0" lvl="0" indent="0" algn="l" defTabSz="914400" rtl="0" fontAlgn="auto" hangingPunct="0">
              <a:lnSpc>
                <a:spcPct val="100000"/>
              </a:lnSpc>
              <a:spcBef>
                <a:spcPts val="0"/>
              </a:spcBef>
              <a:spcAft>
                <a:spcPts val="0"/>
              </a:spcAft>
              <a:buNone/>
              <a:tabLst>
                <a:tab pos="0" algn="l"/>
                <a:tab pos="448915" algn="l"/>
                <a:tab pos="898196" algn="l"/>
                <a:tab pos="1347478" algn="l"/>
                <a:tab pos="1796759" algn="l"/>
                <a:tab pos="2246040" algn="l"/>
                <a:tab pos="2695322" algn="l"/>
                <a:tab pos="3144603" algn="l"/>
                <a:tab pos="3593875" algn="l"/>
                <a:tab pos="4043156" algn="l"/>
                <a:tab pos="4492438" algn="l"/>
                <a:tab pos="4941719" algn="l"/>
                <a:tab pos="5391000" algn="l"/>
                <a:tab pos="5840281" algn="l"/>
                <a:tab pos="6289563" algn="l"/>
                <a:tab pos="6738844" algn="l"/>
                <a:tab pos="7188116" algn="l"/>
                <a:tab pos="7637397" algn="l"/>
                <a:tab pos="8086679" algn="l"/>
                <a:tab pos="8535960" algn="l"/>
                <a:tab pos="8985241" algn="l"/>
              </a:tabLst>
              <a:defRPr sz="1800" b="0" i="0" u="none" strike="noStrike" kern="0" cap="none" spc="0" baseline="0">
                <a:solidFill>
                  <a:srgbClr val="000000"/>
                </a:solidFill>
                <a:uFillTx/>
              </a:defRPr>
            </a:pPr>
            <a:endParaRPr lang="fr-FR" sz="2400" b="0" i="0" u="none" strike="noStrike" kern="1200" cap="none" spc="0" baseline="0">
              <a:solidFill>
                <a:srgbClr val="FFFFFF"/>
              </a:solidFill>
              <a:uFillTx/>
              <a:latin typeface="Times New Roman" pitchFamily="18"/>
              <a:ea typeface="Times New Roman" pitchFamily="18"/>
              <a:cs typeface="Times New Roman" pitchFamily="18"/>
            </a:endParaRPr>
          </a:p>
        </p:txBody>
      </p:sp>
      <p:sp>
        <p:nvSpPr>
          <p:cNvPr id="27" name="Forme libre : forme 26">
            <a:extLst>
              <a:ext uri="{FF2B5EF4-FFF2-40B4-BE49-F238E27FC236}">
                <a16:creationId xmlns:a16="http://schemas.microsoft.com/office/drawing/2014/main" id="{C58D435B-ED49-9941-0243-2CE12427D85E}"/>
              </a:ext>
            </a:extLst>
          </p:cNvPr>
          <p:cNvSpPr/>
          <p:nvPr/>
        </p:nvSpPr>
        <p:spPr>
          <a:xfrm>
            <a:off x="0" y="0"/>
            <a:ext cx="6858000" cy="9144000"/>
          </a:xfrm>
          <a:custGeom>
            <a:avLst/>
            <a:gdLst>
              <a:gd name="f0" fmla="val 10800000"/>
              <a:gd name="f1" fmla="val 5400000"/>
              <a:gd name="f2" fmla="val 16200000"/>
              <a:gd name="f3" fmla="val w"/>
              <a:gd name="f4" fmla="val h"/>
              <a:gd name="f5" fmla="val ss"/>
              <a:gd name="f6" fmla="val 0"/>
              <a:gd name="f7" fmla="*/ 5419351 1 1725033"/>
              <a:gd name="f8" fmla="val 45"/>
              <a:gd name="f9" fmla="val 5"/>
              <a:gd name="f10" fmla="abs f3"/>
              <a:gd name="f11" fmla="abs f4"/>
              <a:gd name="f12" fmla="abs f5"/>
              <a:gd name="f13" fmla="*/ f7 1 180"/>
              <a:gd name="f14" fmla="+- 0 0 f1"/>
              <a:gd name="f15" fmla="+- f6 f9 0"/>
              <a:gd name="f16" fmla="?: f10 f3 1"/>
              <a:gd name="f17" fmla="?: f11 f4 1"/>
              <a:gd name="f18" fmla="?: f12 f5 1"/>
              <a:gd name="f19" fmla="*/ f8 f13 1"/>
              <a:gd name="f20" fmla="+- f6 0 f15"/>
              <a:gd name="f21" fmla="+- f15 0 f6"/>
              <a:gd name="f22" fmla="*/ f16 1 21600"/>
              <a:gd name="f23" fmla="*/ f17 1 21600"/>
              <a:gd name="f24" fmla="*/ 21600 f16 1"/>
              <a:gd name="f25" fmla="*/ 21600 f17 1"/>
              <a:gd name="f26" fmla="+- 0 0 f19"/>
              <a:gd name="f27" fmla="abs f20"/>
              <a:gd name="f28" fmla="abs f21"/>
              <a:gd name="f29" fmla="?: f20 f14 f1"/>
              <a:gd name="f30" fmla="?: f20 f1 f14"/>
              <a:gd name="f31" fmla="?: f20 f2 f1"/>
              <a:gd name="f32" fmla="?: f20 f1 f2"/>
              <a:gd name="f33" fmla="?: f21 f14 f1"/>
              <a:gd name="f34" fmla="?: f21 f1 f14"/>
              <a:gd name="f35" fmla="?: f20 0 f0"/>
              <a:gd name="f36" fmla="?: f20 f0 0"/>
              <a:gd name="f37" fmla="min f23 f22"/>
              <a:gd name="f38" fmla="*/ f24 1 f18"/>
              <a:gd name="f39" fmla="*/ f25 1 f18"/>
              <a:gd name="f40" fmla="*/ f26 f0 1"/>
              <a:gd name="f41" fmla="?: f20 f32 f31"/>
              <a:gd name="f42" fmla="?: f20 f31 f32"/>
              <a:gd name="f43" fmla="?: f21 f30 f29"/>
              <a:gd name="f44" fmla="val f38"/>
              <a:gd name="f45" fmla="val f39"/>
              <a:gd name="f46" fmla="*/ f40 1 f7"/>
              <a:gd name="f47" fmla="?: f21 f42 f41"/>
              <a:gd name="f48" fmla="*/ f15 f37 1"/>
              <a:gd name="f49" fmla="*/ f6 f37 1"/>
              <a:gd name="f50" fmla="*/ f27 f37 1"/>
              <a:gd name="f51" fmla="*/ f28 f37 1"/>
              <a:gd name="f52" fmla="+- f45 0 f9"/>
              <a:gd name="f53" fmla="+- f44 0 f9"/>
              <a:gd name="f54" fmla="+- f46 0 f1"/>
              <a:gd name="f55" fmla="*/ f45 f37 1"/>
              <a:gd name="f56" fmla="*/ f44 f37 1"/>
              <a:gd name="f57" fmla="+- f45 0 f52"/>
              <a:gd name="f58" fmla="+- f44 0 f53"/>
              <a:gd name="f59" fmla="+- f52 0 f45"/>
              <a:gd name="f60" fmla="+- f53 0 f44"/>
              <a:gd name="f61" fmla="+- f54 f1 0"/>
              <a:gd name="f62" fmla="*/ f52 f37 1"/>
              <a:gd name="f63" fmla="*/ f53 f37 1"/>
              <a:gd name="f64" fmla="abs f57"/>
              <a:gd name="f65" fmla="?: f57 0 f0"/>
              <a:gd name="f66" fmla="?: f57 f0 0"/>
              <a:gd name="f67" fmla="?: f57 f33 f34"/>
              <a:gd name="f68" fmla="abs f58"/>
              <a:gd name="f69" fmla="abs f59"/>
              <a:gd name="f70" fmla="?: f58 f14 f1"/>
              <a:gd name="f71" fmla="?: f58 f1 f14"/>
              <a:gd name="f72" fmla="?: f58 f2 f1"/>
              <a:gd name="f73" fmla="?: f58 f1 f2"/>
              <a:gd name="f74" fmla="abs f60"/>
              <a:gd name="f75" fmla="?: f60 f14 f1"/>
              <a:gd name="f76" fmla="?: f60 f1 f14"/>
              <a:gd name="f77" fmla="?: f60 f36 f35"/>
              <a:gd name="f78" fmla="?: f60 f35 f36"/>
              <a:gd name="f79" fmla="*/ f61 f7 1"/>
              <a:gd name="f80" fmla="?: f21 f66 f65"/>
              <a:gd name="f81" fmla="?: f21 f65 f66"/>
              <a:gd name="f82" fmla="?: f58 f73 f72"/>
              <a:gd name="f83" fmla="?: f58 f72 f73"/>
              <a:gd name="f84" fmla="?: f59 f71 f70"/>
              <a:gd name="f85" fmla="?: f20 f77 f78"/>
              <a:gd name="f86" fmla="?: f20 f75 f76"/>
              <a:gd name="f87" fmla="*/ f79 1 f0"/>
              <a:gd name="f88" fmla="*/ f64 f37 1"/>
              <a:gd name="f89" fmla="*/ f68 f37 1"/>
              <a:gd name="f90" fmla="*/ f69 f37 1"/>
              <a:gd name="f91" fmla="*/ f74 f37 1"/>
              <a:gd name="f92" fmla="?: f57 f80 f81"/>
              <a:gd name="f93" fmla="?: f59 f83 f82"/>
              <a:gd name="f94" fmla="+- 0 0 f87"/>
              <a:gd name="f95" fmla="+- 0 0 f94"/>
              <a:gd name="f96" fmla="*/ f95 f0 1"/>
              <a:gd name="f97" fmla="*/ f96 1 f7"/>
              <a:gd name="f98" fmla="+- f97 0 f1"/>
              <a:gd name="f99" fmla="cos 1 f98"/>
              <a:gd name="f100" fmla="+- 0 0 f99"/>
              <a:gd name="f101" fmla="+- 0 0 f100"/>
              <a:gd name="f102" fmla="val f101"/>
              <a:gd name="f103" fmla="+- 0 0 f102"/>
              <a:gd name="f104" fmla="*/ f9 f103 1"/>
              <a:gd name="f105" fmla="*/ f104 3163 1"/>
              <a:gd name="f106" fmla="*/ f105 1 7636"/>
              <a:gd name="f107" fmla="+- f6 f106 0"/>
              <a:gd name="f108" fmla="+- f44 0 f106"/>
              <a:gd name="f109" fmla="+- f45 0 f106"/>
              <a:gd name="f110" fmla="*/ f107 f37 1"/>
              <a:gd name="f111" fmla="*/ f108 f37 1"/>
              <a:gd name="f112" fmla="*/ f109 f37 1"/>
            </a:gdLst>
            <a:ahLst/>
            <a:cxnLst>
              <a:cxn ang="3cd4">
                <a:pos x="hc" y="t"/>
              </a:cxn>
              <a:cxn ang="0">
                <a:pos x="r" y="vc"/>
              </a:cxn>
              <a:cxn ang="cd4">
                <a:pos x="hc" y="b"/>
              </a:cxn>
              <a:cxn ang="cd2">
                <a:pos x="l" y="vc"/>
              </a:cxn>
            </a:cxnLst>
            <a:rect l="f110" t="f110" r="f111" b="f112"/>
            <a:pathLst>
              <a:path>
                <a:moveTo>
                  <a:pt x="f48" y="f49"/>
                </a:moveTo>
                <a:arcTo wR="f50" hR="f51" stAng="f47" swAng="f43"/>
                <a:lnTo>
                  <a:pt x="f49" y="f62"/>
                </a:lnTo>
                <a:arcTo wR="f51" hR="f88" stAng="f92" swAng="f67"/>
                <a:lnTo>
                  <a:pt x="f63" y="f55"/>
                </a:lnTo>
                <a:arcTo wR="f89" hR="f90" stAng="f93" swAng="f84"/>
                <a:lnTo>
                  <a:pt x="f56" y="f48"/>
                </a:lnTo>
                <a:arcTo wR="f91" hR="f50" stAng="f85" swAng="f86"/>
                <a:close/>
              </a:path>
            </a:pathLst>
          </a:custGeom>
          <a:solidFill>
            <a:srgbClr val="FFFFFF"/>
          </a:solidFill>
          <a:ln cap="flat">
            <a:noFill/>
            <a:prstDash val="solid"/>
          </a:ln>
        </p:spPr>
        <p:txBody>
          <a:bodyPr vert="horz" wrap="none" lIns="90004" tIns="46798" rIns="90004" bIns="46798" anchor="ctr" anchorCtr="0" compatLnSpc="1">
            <a:noAutofit/>
          </a:bodyPr>
          <a:lstStyle/>
          <a:p>
            <a:pPr marL="0" marR="0" lvl="0" indent="0" algn="l" defTabSz="914400" rtl="0" fontAlgn="auto" hangingPunct="0">
              <a:lnSpc>
                <a:spcPct val="100000"/>
              </a:lnSpc>
              <a:spcBef>
                <a:spcPts val="0"/>
              </a:spcBef>
              <a:spcAft>
                <a:spcPts val="0"/>
              </a:spcAft>
              <a:buNone/>
              <a:tabLst>
                <a:tab pos="0" algn="l"/>
                <a:tab pos="448915" algn="l"/>
                <a:tab pos="898196" algn="l"/>
                <a:tab pos="1347478" algn="l"/>
                <a:tab pos="1796759" algn="l"/>
                <a:tab pos="2246040" algn="l"/>
                <a:tab pos="2695322" algn="l"/>
                <a:tab pos="3144603" algn="l"/>
                <a:tab pos="3593875" algn="l"/>
                <a:tab pos="4043156" algn="l"/>
                <a:tab pos="4492438" algn="l"/>
                <a:tab pos="4941719" algn="l"/>
                <a:tab pos="5391000" algn="l"/>
                <a:tab pos="5840281" algn="l"/>
                <a:tab pos="6289563" algn="l"/>
                <a:tab pos="6738844" algn="l"/>
                <a:tab pos="7188116" algn="l"/>
                <a:tab pos="7637397" algn="l"/>
                <a:tab pos="8086679" algn="l"/>
                <a:tab pos="8535960" algn="l"/>
                <a:tab pos="8985241" algn="l"/>
              </a:tabLst>
              <a:defRPr sz="1800" b="0" i="0" u="none" strike="noStrike" kern="0" cap="none" spc="0" baseline="0">
                <a:solidFill>
                  <a:srgbClr val="000000"/>
                </a:solidFill>
                <a:uFillTx/>
              </a:defRPr>
            </a:pPr>
            <a:endParaRPr lang="fr-FR" sz="2400" b="0" i="0" u="none" strike="noStrike" kern="1200" cap="none" spc="0" baseline="0">
              <a:solidFill>
                <a:srgbClr val="FFFFFF"/>
              </a:solidFill>
              <a:uFillTx/>
              <a:latin typeface="Times New Roman" pitchFamily="18"/>
              <a:ea typeface="Times New Roman" pitchFamily="18"/>
              <a:cs typeface="Times New Roman" pitchFamily="18"/>
            </a:endParaRPr>
          </a:p>
        </p:txBody>
      </p:sp>
      <p:sp>
        <p:nvSpPr>
          <p:cNvPr id="28" name="Forme libre : forme 27">
            <a:extLst>
              <a:ext uri="{FF2B5EF4-FFF2-40B4-BE49-F238E27FC236}">
                <a16:creationId xmlns:a16="http://schemas.microsoft.com/office/drawing/2014/main" id="{FC075025-4C48-C9BB-6630-37B859D6BB12}"/>
              </a:ext>
            </a:extLst>
          </p:cNvPr>
          <p:cNvSpPr/>
          <p:nvPr/>
        </p:nvSpPr>
        <p:spPr>
          <a:xfrm>
            <a:off x="0" y="0"/>
            <a:ext cx="6858000" cy="9144000"/>
          </a:xfrm>
          <a:custGeom>
            <a:avLst/>
            <a:gdLst>
              <a:gd name="f0" fmla="val 10800000"/>
              <a:gd name="f1" fmla="val 5400000"/>
              <a:gd name="f2" fmla="val 16200000"/>
              <a:gd name="f3" fmla="val w"/>
              <a:gd name="f4" fmla="val h"/>
              <a:gd name="f5" fmla="val ss"/>
              <a:gd name="f6" fmla="val 0"/>
              <a:gd name="f7" fmla="*/ 5419351 1 1725033"/>
              <a:gd name="f8" fmla="val 45"/>
              <a:gd name="f9" fmla="val 5"/>
              <a:gd name="f10" fmla="abs f3"/>
              <a:gd name="f11" fmla="abs f4"/>
              <a:gd name="f12" fmla="abs f5"/>
              <a:gd name="f13" fmla="*/ f7 1 180"/>
              <a:gd name="f14" fmla="+- 0 0 f1"/>
              <a:gd name="f15" fmla="+- f6 f9 0"/>
              <a:gd name="f16" fmla="?: f10 f3 1"/>
              <a:gd name="f17" fmla="?: f11 f4 1"/>
              <a:gd name="f18" fmla="?: f12 f5 1"/>
              <a:gd name="f19" fmla="*/ f8 f13 1"/>
              <a:gd name="f20" fmla="+- f6 0 f15"/>
              <a:gd name="f21" fmla="+- f15 0 f6"/>
              <a:gd name="f22" fmla="*/ f16 1 21600"/>
              <a:gd name="f23" fmla="*/ f17 1 21600"/>
              <a:gd name="f24" fmla="*/ 21600 f16 1"/>
              <a:gd name="f25" fmla="*/ 21600 f17 1"/>
              <a:gd name="f26" fmla="+- 0 0 f19"/>
              <a:gd name="f27" fmla="abs f20"/>
              <a:gd name="f28" fmla="abs f21"/>
              <a:gd name="f29" fmla="?: f20 f14 f1"/>
              <a:gd name="f30" fmla="?: f20 f1 f14"/>
              <a:gd name="f31" fmla="?: f20 f2 f1"/>
              <a:gd name="f32" fmla="?: f20 f1 f2"/>
              <a:gd name="f33" fmla="?: f21 f14 f1"/>
              <a:gd name="f34" fmla="?: f21 f1 f14"/>
              <a:gd name="f35" fmla="?: f20 0 f0"/>
              <a:gd name="f36" fmla="?: f20 f0 0"/>
              <a:gd name="f37" fmla="min f23 f22"/>
              <a:gd name="f38" fmla="*/ f24 1 f18"/>
              <a:gd name="f39" fmla="*/ f25 1 f18"/>
              <a:gd name="f40" fmla="*/ f26 f0 1"/>
              <a:gd name="f41" fmla="?: f20 f32 f31"/>
              <a:gd name="f42" fmla="?: f20 f31 f32"/>
              <a:gd name="f43" fmla="?: f21 f30 f29"/>
              <a:gd name="f44" fmla="val f38"/>
              <a:gd name="f45" fmla="val f39"/>
              <a:gd name="f46" fmla="*/ f40 1 f7"/>
              <a:gd name="f47" fmla="?: f21 f42 f41"/>
              <a:gd name="f48" fmla="*/ f15 f37 1"/>
              <a:gd name="f49" fmla="*/ f6 f37 1"/>
              <a:gd name="f50" fmla="*/ f27 f37 1"/>
              <a:gd name="f51" fmla="*/ f28 f37 1"/>
              <a:gd name="f52" fmla="+- f45 0 f9"/>
              <a:gd name="f53" fmla="+- f44 0 f9"/>
              <a:gd name="f54" fmla="+- f46 0 f1"/>
              <a:gd name="f55" fmla="*/ f45 f37 1"/>
              <a:gd name="f56" fmla="*/ f44 f37 1"/>
              <a:gd name="f57" fmla="+- f45 0 f52"/>
              <a:gd name="f58" fmla="+- f44 0 f53"/>
              <a:gd name="f59" fmla="+- f52 0 f45"/>
              <a:gd name="f60" fmla="+- f53 0 f44"/>
              <a:gd name="f61" fmla="+- f54 f1 0"/>
              <a:gd name="f62" fmla="*/ f52 f37 1"/>
              <a:gd name="f63" fmla="*/ f53 f37 1"/>
              <a:gd name="f64" fmla="abs f57"/>
              <a:gd name="f65" fmla="?: f57 0 f0"/>
              <a:gd name="f66" fmla="?: f57 f0 0"/>
              <a:gd name="f67" fmla="?: f57 f33 f34"/>
              <a:gd name="f68" fmla="abs f58"/>
              <a:gd name="f69" fmla="abs f59"/>
              <a:gd name="f70" fmla="?: f58 f14 f1"/>
              <a:gd name="f71" fmla="?: f58 f1 f14"/>
              <a:gd name="f72" fmla="?: f58 f2 f1"/>
              <a:gd name="f73" fmla="?: f58 f1 f2"/>
              <a:gd name="f74" fmla="abs f60"/>
              <a:gd name="f75" fmla="?: f60 f14 f1"/>
              <a:gd name="f76" fmla="?: f60 f1 f14"/>
              <a:gd name="f77" fmla="?: f60 f36 f35"/>
              <a:gd name="f78" fmla="?: f60 f35 f36"/>
              <a:gd name="f79" fmla="*/ f61 f7 1"/>
              <a:gd name="f80" fmla="?: f21 f66 f65"/>
              <a:gd name="f81" fmla="?: f21 f65 f66"/>
              <a:gd name="f82" fmla="?: f58 f73 f72"/>
              <a:gd name="f83" fmla="?: f58 f72 f73"/>
              <a:gd name="f84" fmla="?: f59 f71 f70"/>
              <a:gd name="f85" fmla="?: f20 f77 f78"/>
              <a:gd name="f86" fmla="?: f20 f75 f76"/>
              <a:gd name="f87" fmla="*/ f79 1 f0"/>
              <a:gd name="f88" fmla="*/ f64 f37 1"/>
              <a:gd name="f89" fmla="*/ f68 f37 1"/>
              <a:gd name="f90" fmla="*/ f69 f37 1"/>
              <a:gd name="f91" fmla="*/ f74 f37 1"/>
              <a:gd name="f92" fmla="?: f57 f80 f81"/>
              <a:gd name="f93" fmla="?: f59 f83 f82"/>
              <a:gd name="f94" fmla="+- 0 0 f87"/>
              <a:gd name="f95" fmla="+- 0 0 f94"/>
              <a:gd name="f96" fmla="*/ f95 f0 1"/>
              <a:gd name="f97" fmla="*/ f96 1 f7"/>
              <a:gd name="f98" fmla="+- f97 0 f1"/>
              <a:gd name="f99" fmla="cos 1 f98"/>
              <a:gd name="f100" fmla="+- 0 0 f99"/>
              <a:gd name="f101" fmla="+- 0 0 f100"/>
              <a:gd name="f102" fmla="val f101"/>
              <a:gd name="f103" fmla="+- 0 0 f102"/>
              <a:gd name="f104" fmla="*/ f9 f103 1"/>
              <a:gd name="f105" fmla="*/ f104 3163 1"/>
              <a:gd name="f106" fmla="*/ f105 1 7636"/>
              <a:gd name="f107" fmla="+- f6 f106 0"/>
              <a:gd name="f108" fmla="+- f44 0 f106"/>
              <a:gd name="f109" fmla="+- f45 0 f106"/>
              <a:gd name="f110" fmla="*/ f107 f37 1"/>
              <a:gd name="f111" fmla="*/ f108 f37 1"/>
              <a:gd name="f112" fmla="*/ f109 f37 1"/>
            </a:gdLst>
            <a:ahLst/>
            <a:cxnLst>
              <a:cxn ang="3cd4">
                <a:pos x="hc" y="t"/>
              </a:cxn>
              <a:cxn ang="0">
                <a:pos x="r" y="vc"/>
              </a:cxn>
              <a:cxn ang="cd4">
                <a:pos x="hc" y="b"/>
              </a:cxn>
              <a:cxn ang="cd2">
                <a:pos x="l" y="vc"/>
              </a:cxn>
            </a:cxnLst>
            <a:rect l="f110" t="f110" r="f111" b="f112"/>
            <a:pathLst>
              <a:path>
                <a:moveTo>
                  <a:pt x="f48" y="f49"/>
                </a:moveTo>
                <a:arcTo wR="f50" hR="f51" stAng="f47" swAng="f43"/>
                <a:lnTo>
                  <a:pt x="f49" y="f62"/>
                </a:lnTo>
                <a:arcTo wR="f51" hR="f88" stAng="f92" swAng="f67"/>
                <a:lnTo>
                  <a:pt x="f63" y="f55"/>
                </a:lnTo>
                <a:arcTo wR="f89" hR="f90" stAng="f93" swAng="f84"/>
                <a:lnTo>
                  <a:pt x="f56" y="f48"/>
                </a:lnTo>
                <a:arcTo wR="f91" hR="f50" stAng="f85" swAng="f86"/>
                <a:close/>
              </a:path>
            </a:pathLst>
          </a:custGeom>
          <a:solidFill>
            <a:srgbClr val="FFFFFF"/>
          </a:solidFill>
          <a:ln cap="flat">
            <a:noFill/>
            <a:prstDash val="solid"/>
          </a:ln>
        </p:spPr>
        <p:txBody>
          <a:bodyPr vert="horz" wrap="none" lIns="90004" tIns="46798" rIns="90004" bIns="46798" anchor="ctr" anchorCtr="0" compatLnSpc="1">
            <a:noAutofit/>
          </a:bodyPr>
          <a:lstStyle/>
          <a:p>
            <a:pPr marL="0" marR="0" lvl="0" indent="0" algn="l" defTabSz="914400" rtl="0" fontAlgn="auto" hangingPunct="0">
              <a:lnSpc>
                <a:spcPct val="100000"/>
              </a:lnSpc>
              <a:spcBef>
                <a:spcPts val="0"/>
              </a:spcBef>
              <a:spcAft>
                <a:spcPts val="0"/>
              </a:spcAft>
              <a:buNone/>
              <a:tabLst>
                <a:tab pos="0" algn="l"/>
                <a:tab pos="448915" algn="l"/>
                <a:tab pos="898196" algn="l"/>
                <a:tab pos="1347478" algn="l"/>
                <a:tab pos="1796759" algn="l"/>
                <a:tab pos="2246040" algn="l"/>
                <a:tab pos="2695322" algn="l"/>
                <a:tab pos="3144603" algn="l"/>
                <a:tab pos="3593875" algn="l"/>
                <a:tab pos="4043156" algn="l"/>
                <a:tab pos="4492438" algn="l"/>
                <a:tab pos="4941719" algn="l"/>
                <a:tab pos="5391000" algn="l"/>
                <a:tab pos="5840281" algn="l"/>
                <a:tab pos="6289563" algn="l"/>
                <a:tab pos="6738844" algn="l"/>
                <a:tab pos="7188116" algn="l"/>
                <a:tab pos="7637397" algn="l"/>
                <a:tab pos="8086679" algn="l"/>
                <a:tab pos="8535960" algn="l"/>
                <a:tab pos="8985241" algn="l"/>
              </a:tabLst>
              <a:defRPr sz="1800" b="0" i="0" u="none" strike="noStrike" kern="0" cap="none" spc="0" baseline="0">
                <a:solidFill>
                  <a:srgbClr val="000000"/>
                </a:solidFill>
                <a:uFillTx/>
              </a:defRPr>
            </a:pPr>
            <a:endParaRPr lang="fr-FR" sz="2400" b="0" i="0" u="none" strike="noStrike" kern="1200" cap="none" spc="0" baseline="0">
              <a:solidFill>
                <a:srgbClr val="FFFFFF"/>
              </a:solidFill>
              <a:uFillTx/>
              <a:latin typeface="Times New Roman" pitchFamily="18"/>
              <a:ea typeface="Times New Roman" pitchFamily="18"/>
              <a:cs typeface="Times New Roman" pitchFamily="18"/>
            </a:endParaRPr>
          </a:p>
        </p:txBody>
      </p:sp>
      <p:sp>
        <p:nvSpPr>
          <p:cNvPr id="29" name="Forme libre : forme 28">
            <a:extLst>
              <a:ext uri="{FF2B5EF4-FFF2-40B4-BE49-F238E27FC236}">
                <a16:creationId xmlns:a16="http://schemas.microsoft.com/office/drawing/2014/main" id="{D85FF8B7-0DE8-5211-5189-D17E57B23938}"/>
              </a:ext>
            </a:extLst>
          </p:cNvPr>
          <p:cNvSpPr/>
          <p:nvPr/>
        </p:nvSpPr>
        <p:spPr>
          <a:xfrm>
            <a:off x="0" y="0"/>
            <a:ext cx="6858000" cy="9144000"/>
          </a:xfrm>
          <a:custGeom>
            <a:avLst/>
            <a:gdLst>
              <a:gd name="f0" fmla="val 10800000"/>
              <a:gd name="f1" fmla="val 5400000"/>
              <a:gd name="f2" fmla="val 16200000"/>
              <a:gd name="f3" fmla="val w"/>
              <a:gd name="f4" fmla="val h"/>
              <a:gd name="f5" fmla="val ss"/>
              <a:gd name="f6" fmla="val 0"/>
              <a:gd name="f7" fmla="*/ 5419351 1 1725033"/>
              <a:gd name="f8" fmla="val 45"/>
              <a:gd name="f9" fmla="val 5"/>
              <a:gd name="f10" fmla="abs f3"/>
              <a:gd name="f11" fmla="abs f4"/>
              <a:gd name="f12" fmla="abs f5"/>
              <a:gd name="f13" fmla="*/ f7 1 180"/>
              <a:gd name="f14" fmla="+- 0 0 f1"/>
              <a:gd name="f15" fmla="+- f6 f9 0"/>
              <a:gd name="f16" fmla="?: f10 f3 1"/>
              <a:gd name="f17" fmla="?: f11 f4 1"/>
              <a:gd name="f18" fmla="?: f12 f5 1"/>
              <a:gd name="f19" fmla="*/ f8 f13 1"/>
              <a:gd name="f20" fmla="+- f6 0 f15"/>
              <a:gd name="f21" fmla="+- f15 0 f6"/>
              <a:gd name="f22" fmla="*/ f16 1 21600"/>
              <a:gd name="f23" fmla="*/ f17 1 21600"/>
              <a:gd name="f24" fmla="*/ 21600 f16 1"/>
              <a:gd name="f25" fmla="*/ 21600 f17 1"/>
              <a:gd name="f26" fmla="+- 0 0 f19"/>
              <a:gd name="f27" fmla="abs f20"/>
              <a:gd name="f28" fmla="abs f21"/>
              <a:gd name="f29" fmla="?: f20 f14 f1"/>
              <a:gd name="f30" fmla="?: f20 f1 f14"/>
              <a:gd name="f31" fmla="?: f20 f2 f1"/>
              <a:gd name="f32" fmla="?: f20 f1 f2"/>
              <a:gd name="f33" fmla="?: f21 f14 f1"/>
              <a:gd name="f34" fmla="?: f21 f1 f14"/>
              <a:gd name="f35" fmla="?: f20 0 f0"/>
              <a:gd name="f36" fmla="?: f20 f0 0"/>
              <a:gd name="f37" fmla="min f23 f22"/>
              <a:gd name="f38" fmla="*/ f24 1 f18"/>
              <a:gd name="f39" fmla="*/ f25 1 f18"/>
              <a:gd name="f40" fmla="*/ f26 f0 1"/>
              <a:gd name="f41" fmla="?: f20 f32 f31"/>
              <a:gd name="f42" fmla="?: f20 f31 f32"/>
              <a:gd name="f43" fmla="?: f21 f30 f29"/>
              <a:gd name="f44" fmla="val f38"/>
              <a:gd name="f45" fmla="val f39"/>
              <a:gd name="f46" fmla="*/ f40 1 f7"/>
              <a:gd name="f47" fmla="?: f21 f42 f41"/>
              <a:gd name="f48" fmla="*/ f15 f37 1"/>
              <a:gd name="f49" fmla="*/ f6 f37 1"/>
              <a:gd name="f50" fmla="*/ f27 f37 1"/>
              <a:gd name="f51" fmla="*/ f28 f37 1"/>
              <a:gd name="f52" fmla="+- f45 0 f9"/>
              <a:gd name="f53" fmla="+- f44 0 f9"/>
              <a:gd name="f54" fmla="+- f46 0 f1"/>
              <a:gd name="f55" fmla="*/ f45 f37 1"/>
              <a:gd name="f56" fmla="*/ f44 f37 1"/>
              <a:gd name="f57" fmla="+- f45 0 f52"/>
              <a:gd name="f58" fmla="+- f44 0 f53"/>
              <a:gd name="f59" fmla="+- f52 0 f45"/>
              <a:gd name="f60" fmla="+- f53 0 f44"/>
              <a:gd name="f61" fmla="+- f54 f1 0"/>
              <a:gd name="f62" fmla="*/ f52 f37 1"/>
              <a:gd name="f63" fmla="*/ f53 f37 1"/>
              <a:gd name="f64" fmla="abs f57"/>
              <a:gd name="f65" fmla="?: f57 0 f0"/>
              <a:gd name="f66" fmla="?: f57 f0 0"/>
              <a:gd name="f67" fmla="?: f57 f33 f34"/>
              <a:gd name="f68" fmla="abs f58"/>
              <a:gd name="f69" fmla="abs f59"/>
              <a:gd name="f70" fmla="?: f58 f14 f1"/>
              <a:gd name="f71" fmla="?: f58 f1 f14"/>
              <a:gd name="f72" fmla="?: f58 f2 f1"/>
              <a:gd name="f73" fmla="?: f58 f1 f2"/>
              <a:gd name="f74" fmla="abs f60"/>
              <a:gd name="f75" fmla="?: f60 f14 f1"/>
              <a:gd name="f76" fmla="?: f60 f1 f14"/>
              <a:gd name="f77" fmla="?: f60 f36 f35"/>
              <a:gd name="f78" fmla="?: f60 f35 f36"/>
              <a:gd name="f79" fmla="*/ f61 f7 1"/>
              <a:gd name="f80" fmla="?: f21 f66 f65"/>
              <a:gd name="f81" fmla="?: f21 f65 f66"/>
              <a:gd name="f82" fmla="?: f58 f73 f72"/>
              <a:gd name="f83" fmla="?: f58 f72 f73"/>
              <a:gd name="f84" fmla="?: f59 f71 f70"/>
              <a:gd name="f85" fmla="?: f20 f77 f78"/>
              <a:gd name="f86" fmla="?: f20 f75 f76"/>
              <a:gd name="f87" fmla="*/ f79 1 f0"/>
              <a:gd name="f88" fmla="*/ f64 f37 1"/>
              <a:gd name="f89" fmla="*/ f68 f37 1"/>
              <a:gd name="f90" fmla="*/ f69 f37 1"/>
              <a:gd name="f91" fmla="*/ f74 f37 1"/>
              <a:gd name="f92" fmla="?: f57 f80 f81"/>
              <a:gd name="f93" fmla="?: f59 f83 f82"/>
              <a:gd name="f94" fmla="+- 0 0 f87"/>
              <a:gd name="f95" fmla="+- 0 0 f94"/>
              <a:gd name="f96" fmla="*/ f95 f0 1"/>
              <a:gd name="f97" fmla="*/ f96 1 f7"/>
              <a:gd name="f98" fmla="+- f97 0 f1"/>
              <a:gd name="f99" fmla="cos 1 f98"/>
              <a:gd name="f100" fmla="+- 0 0 f99"/>
              <a:gd name="f101" fmla="+- 0 0 f100"/>
              <a:gd name="f102" fmla="val f101"/>
              <a:gd name="f103" fmla="+- 0 0 f102"/>
              <a:gd name="f104" fmla="*/ f9 f103 1"/>
              <a:gd name="f105" fmla="*/ f104 3163 1"/>
              <a:gd name="f106" fmla="*/ f105 1 7636"/>
              <a:gd name="f107" fmla="+- f6 f106 0"/>
              <a:gd name="f108" fmla="+- f44 0 f106"/>
              <a:gd name="f109" fmla="+- f45 0 f106"/>
              <a:gd name="f110" fmla="*/ f107 f37 1"/>
              <a:gd name="f111" fmla="*/ f108 f37 1"/>
              <a:gd name="f112" fmla="*/ f109 f37 1"/>
            </a:gdLst>
            <a:ahLst/>
            <a:cxnLst>
              <a:cxn ang="3cd4">
                <a:pos x="hc" y="t"/>
              </a:cxn>
              <a:cxn ang="0">
                <a:pos x="r" y="vc"/>
              </a:cxn>
              <a:cxn ang="cd4">
                <a:pos x="hc" y="b"/>
              </a:cxn>
              <a:cxn ang="cd2">
                <a:pos x="l" y="vc"/>
              </a:cxn>
            </a:cxnLst>
            <a:rect l="f110" t="f110" r="f111" b="f112"/>
            <a:pathLst>
              <a:path>
                <a:moveTo>
                  <a:pt x="f48" y="f49"/>
                </a:moveTo>
                <a:arcTo wR="f50" hR="f51" stAng="f47" swAng="f43"/>
                <a:lnTo>
                  <a:pt x="f49" y="f62"/>
                </a:lnTo>
                <a:arcTo wR="f51" hR="f88" stAng="f92" swAng="f67"/>
                <a:lnTo>
                  <a:pt x="f63" y="f55"/>
                </a:lnTo>
                <a:arcTo wR="f89" hR="f90" stAng="f93" swAng="f84"/>
                <a:lnTo>
                  <a:pt x="f56" y="f48"/>
                </a:lnTo>
                <a:arcTo wR="f91" hR="f50" stAng="f85" swAng="f86"/>
                <a:close/>
              </a:path>
            </a:pathLst>
          </a:custGeom>
          <a:solidFill>
            <a:srgbClr val="FFFFFF"/>
          </a:solidFill>
          <a:ln cap="flat">
            <a:noFill/>
            <a:prstDash val="solid"/>
          </a:ln>
        </p:spPr>
        <p:txBody>
          <a:bodyPr vert="horz" wrap="none" lIns="90004" tIns="46798" rIns="90004" bIns="46798" anchor="ctr" anchorCtr="0" compatLnSpc="1">
            <a:noAutofit/>
          </a:bodyPr>
          <a:lstStyle/>
          <a:p>
            <a:pPr marL="0" marR="0" lvl="0" indent="0" algn="l" defTabSz="914400" rtl="0" fontAlgn="auto" hangingPunct="0">
              <a:lnSpc>
                <a:spcPct val="100000"/>
              </a:lnSpc>
              <a:spcBef>
                <a:spcPts val="0"/>
              </a:spcBef>
              <a:spcAft>
                <a:spcPts val="0"/>
              </a:spcAft>
              <a:buNone/>
              <a:tabLst>
                <a:tab pos="0" algn="l"/>
                <a:tab pos="448915" algn="l"/>
                <a:tab pos="898196" algn="l"/>
                <a:tab pos="1347478" algn="l"/>
                <a:tab pos="1796759" algn="l"/>
                <a:tab pos="2246040" algn="l"/>
                <a:tab pos="2695322" algn="l"/>
                <a:tab pos="3144603" algn="l"/>
                <a:tab pos="3593875" algn="l"/>
                <a:tab pos="4043156" algn="l"/>
                <a:tab pos="4492438" algn="l"/>
                <a:tab pos="4941719" algn="l"/>
                <a:tab pos="5391000" algn="l"/>
                <a:tab pos="5840281" algn="l"/>
                <a:tab pos="6289563" algn="l"/>
                <a:tab pos="6738844" algn="l"/>
                <a:tab pos="7188116" algn="l"/>
                <a:tab pos="7637397" algn="l"/>
                <a:tab pos="8086679" algn="l"/>
                <a:tab pos="8535960" algn="l"/>
                <a:tab pos="8985241" algn="l"/>
              </a:tabLst>
              <a:defRPr sz="1800" b="0" i="0" u="none" strike="noStrike" kern="0" cap="none" spc="0" baseline="0">
                <a:solidFill>
                  <a:srgbClr val="000000"/>
                </a:solidFill>
                <a:uFillTx/>
              </a:defRPr>
            </a:pPr>
            <a:endParaRPr lang="fr-FR" sz="2400" b="0" i="0" u="none" strike="noStrike" kern="1200" cap="none" spc="0" baseline="0">
              <a:solidFill>
                <a:srgbClr val="FFFFFF"/>
              </a:solidFill>
              <a:uFillTx/>
              <a:latin typeface="Times New Roman" pitchFamily="18"/>
              <a:ea typeface="Times New Roman" pitchFamily="18"/>
              <a:cs typeface="Times New Roman" pitchFamily="18"/>
            </a:endParaRPr>
          </a:p>
        </p:txBody>
      </p:sp>
      <p:sp>
        <p:nvSpPr>
          <p:cNvPr id="30" name="Forme libre : forme 29">
            <a:extLst>
              <a:ext uri="{FF2B5EF4-FFF2-40B4-BE49-F238E27FC236}">
                <a16:creationId xmlns:a16="http://schemas.microsoft.com/office/drawing/2014/main" id="{D9B5D35A-1B97-B006-709E-D2A0995E20C7}"/>
              </a:ext>
            </a:extLst>
          </p:cNvPr>
          <p:cNvSpPr/>
          <p:nvPr/>
        </p:nvSpPr>
        <p:spPr>
          <a:xfrm>
            <a:off x="0" y="0"/>
            <a:ext cx="6858000" cy="9144000"/>
          </a:xfrm>
          <a:custGeom>
            <a:avLst/>
            <a:gdLst>
              <a:gd name="f0" fmla="val 10800000"/>
              <a:gd name="f1" fmla="val 5400000"/>
              <a:gd name="f2" fmla="val 16200000"/>
              <a:gd name="f3" fmla="val w"/>
              <a:gd name="f4" fmla="val h"/>
              <a:gd name="f5" fmla="val ss"/>
              <a:gd name="f6" fmla="val 0"/>
              <a:gd name="f7" fmla="*/ 5419351 1 1725033"/>
              <a:gd name="f8" fmla="val 45"/>
              <a:gd name="f9" fmla="val 5"/>
              <a:gd name="f10" fmla="abs f3"/>
              <a:gd name="f11" fmla="abs f4"/>
              <a:gd name="f12" fmla="abs f5"/>
              <a:gd name="f13" fmla="*/ f7 1 180"/>
              <a:gd name="f14" fmla="+- 0 0 f1"/>
              <a:gd name="f15" fmla="+- f6 f9 0"/>
              <a:gd name="f16" fmla="?: f10 f3 1"/>
              <a:gd name="f17" fmla="?: f11 f4 1"/>
              <a:gd name="f18" fmla="?: f12 f5 1"/>
              <a:gd name="f19" fmla="*/ f8 f13 1"/>
              <a:gd name="f20" fmla="+- f6 0 f15"/>
              <a:gd name="f21" fmla="+- f15 0 f6"/>
              <a:gd name="f22" fmla="*/ f16 1 21600"/>
              <a:gd name="f23" fmla="*/ f17 1 21600"/>
              <a:gd name="f24" fmla="*/ 21600 f16 1"/>
              <a:gd name="f25" fmla="*/ 21600 f17 1"/>
              <a:gd name="f26" fmla="+- 0 0 f19"/>
              <a:gd name="f27" fmla="abs f20"/>
              <a:gd name="f28" fmla="abs f21"/>
              <a:gd name="f29" fmla="?: f20 f14 f1"/>
              <a:gd name="f30" fmla="?: f20 f1 f14"/>
              <a:gd name="f31" fmla="?: f20 f2 f1"/>
              <a:gd name="f32" fmla="?: f20 f1 f2"/>
              <a:gd name="f33" fmla="?: f21 f14 f1"/>
              <a:gd name="f34" fmla="?: f21 f1 f14"/>
              <a:gd name="f35" fmla="?: f20 0 f0"/>
              <a:gd name="f36" fmla="?: f20 f0 0"/>
              <a:gd name="f37" fmla="min f23 f22"/>
              <a:gd name="f38" fmla="*/ f24 1 f18"/>
              <a:gd name="f39" fmla="*/ f25 1 f18"/>
              <a:gd name="f40" fmla="*/ f26 f0 1"/>
              <a:gd name="f41" fmla="?: f20 f32 f31"/>
              <a:gd name="f42" fmla="?: f20 f31 f32"/>
              <a:gd name="f43" fmla="?: f21 f30 f29"/>
              <a:gd name="f44" fmla="val f38"/>
              <a:gd name="f45" fmla="val f39"/>
              <a:gd name="f46" fmla="*/ f40 1 f7"/>
              <a:gd name="f47" fmla="?: f21 f42 f41"/>
              <a:gd name="f48" fmla="*/ f15 f37 1"/>
              <a:gd name="f49" fmla="*/ f6 f37 1"/>
              <a:gd name="f50" fmla="*/ f27 f37 1"/>
              <a:gd name="f51" fmla="*/ f28 f37 1"/>
              <a:gd name="f52" fmla="+- f45 0 f9"/>
              <a:gd name="f53" fmla="+- f44 0 f9"/>
              <a:gd name="f54" fmla="+- f46 0 f1"/>
              <a:gd name="f55" fmla="*/ f45 f37 1"/>
              <a:gd name="f56" fmla="*/ f44 f37 1"/>
              <a:gd name="f57" fmla="+- f45 0 f52"/>
              <a:gd name="f58" fmla="+- f44 0 f53"/>
              <a:gd name="f59" fmla="+- f52 0 f45"/>
              <a:gd name="f60" fmla="+- f53 0 f44"/>
              <a:gd name="f61" fmla="+- f54 f1 0"/>
              <a:gd name="f62" fmla="*/ f52 f37 1"/>
              <a:gd name="f63" fmla="*/ f53 f37 1"/>
              <a:gd name="f64" fmla="abs f57"/>
              <a:gd name="f65" fmla="?: f57 0 f0"/>
              <a:gd name="f66" fmla="?: f57 f0 0"/>
              <a:gd name="f67" fmla="?: f57 f33 f34"/>
              <a:gd name="f68" fmla="abs f58"/>
              <a:gd name="f69" fmla="abs f59"/>
              <a:gd name="f70" fmla="?: f58 f14 f1"/>
              <a:gd name="f71" fmla="?: f58 f1 f14"/>
              <a:gd name="f72" fmla="?: f58 f2 f1"/>
              <a:gd name="f73" fmla="?: f58 f1 f2"/>
              <a:gd name="f74" fmla="abs f60"/>
              <a:gd name="f75" fmla="?: f60 f14 f1"/>
              <a:gd name="f76" fmla="?: f60 f1 f14"/>
              <a:gd name="f77" fmla="?: f60 f36 f35"/>
              <a:gd name="f78" fmla="?: f60 f35 f36"/>
              <a:gd name="f79" fmla="*/ f61 f7 1"/>
              <a:gd name="f80" fmla="?: f21 f66 f65"/>
              <a:gd name="f81" fmla="?: f21 f65 f66"/>
              <a:gd name="f82" fmla="?: f58 f73 f72"/>
              <a:gd name="f83" fmla="?: f58 f72 f73"/>
              <a:gd name="f84" fmla="?: f59 f71 f70"/>
              <a:gd name="f85" fmla="?: f20 f77 f78"/>
              <a:gd name="f86" fmla="?: f20 f75 f76"/>
              <a:gd name="f87" fmla="*/ f79 1 f0"/>
              <a:gd name="f88" fmla="*/ f64 f37 1"/>
              <a:gd name="f89" fmla="*/ f68 f37 1"/>
              <a:gd name="f90" fmla="*/ f69 f37 1"/>
              <a:gd name="f91" fmla="*/ f74 f37 1"/>
              <a:gd name="f92" fmla="?: f57 f80 f81"/>
              <a:gd name="f93" fmla="?: f59 f83 f82"/>
              <a:gd name="f94" fmla="+- 0 0 f87"/>
              <a:gd name="f95" fmla="+- 0 0 f94"/>
              <a:gd name="f96" fmla="*/ f95 f0 1"/>
              <a:gd name="f97" fmla="*/ f96 1 f7"/>
              <a:gd name="f98" fmla="+- f97 0 f1"/>
              <a:gd name="f99" fmla="cos 1 f98"/>
              <a:gd name="f100" fmla="+- 0 0 f99"/>
              <a:gd name="f101" fmla="+- 0 0 f100"/>
              <a:gd name="f102" fmla="val f101"/>
              <a:gd name="f103" fmla="+- 0 0 f102"/>
              <a:gd name="f104" fmla="*/ f9 f103 1"/>
              <a:gd name="f105" fmla="*/ f104 3163 1"/>
              <a:gd name="f106" fmla="*/ f105 1 7636"/>
              <a:gd name="f107" fmla="+- f6 f106 0"/>
              <a:gd name="f108" fmla="+- f44 0 f106"/>
              <a:gd name="f109" fmla="+- f45 0 f106"/>
              <a:gd name="f110" fmla="*/ f107 f37 1"/>
              <a:gd name="f111" fmla="*/ f108 f37 1"/>
              <a:gd name="f112" fmla="*/ f109 f37 1"/>
            </a:gdLst>
            <a:ahLst/>
            <a:cxnLst>
              <a:cxn ang="3cd4">
                <a:pos x="hc" y="t"/>
              </a:cxn>
              <a:cxn ang="0">
                <a:pos x="r" y="vc"/>
              </a:cxn>
              <a:cxn ang="cd4">
                <a:pos x="hc" y="b"/>
              </a:cxn>
              <a:cxn ang="cd2">
                <a:pos x="l" y="vc"/>
              </a:cxn>
            </a:cxnLst>
            <a:rect l="f110" t="f110" r="f111" b="f112"/>
            <a:pathLst>
              <a:path>
                <a:moveTo>
                  <a:pt x="f48" y="f49"/>
                </a:moveTo>
                <a:arcTo wR="f50" hR="f51" stAng="f47" swAng="f43"/>
                <a:lnTo>
                  <a:pt x="f49" y="f62"/>
                </a:lnTo>
                <a:arcTo wR="f51" hR="f88" stAng="f92" swAng="f67"/>
                <a:lnTo>
                  <a:pt x="f63" y="f55"/>
                </a:lnTo>
                <a:arcTo wR="f89" hR="f90" stAng="f93" swAng="f84"/>
                <a:lnTo>
                  <a:pt x="f56" y="f48"/>
                </a:lnTo>
                <a:arcTo wR="f91" hR="f50" stAng="f85" swAng="f86"/>
                <a:close/>
              </a:path>
            </a:pathLst>
          </a:custGeom>
          <a:solidFill>
            <a:srgbClr val="FFFFFF"/>
          </a:solidFill>
          <a:ln cap="flat">
            <a:noFill/>
            <a:prstDash val="solid"/>
          </a:ln>
        </p:spPr>
        <p:txBody>
          <a:bodyPr vert="horz" wrap="none" lIns="90004" tIns="46798" rIns="90004" bIns="46798" anchor="ctr" anchorCtr="0" compatLnSpc="1">
            <a:noAutofit/>
          </a:bodyPr>
          <a:lstStyle/>
          <a:p>
            <a:pPr marL="0" marR="0" lvl="0" indent="0" algn="l" defTabSz="914400" rtl="0" fontAlgn="auto" hangingPunct="0">
              <a:lnSpc>
                <a:spcPct val="100000"/>
              </a:lnSpc>
              <a:spcBef>
                <a:spcPts val="0"/>
              </a:spcBef>
              <a:spcAft>
                <a:spcPts val="0"/>
              </a:spcAft>
              <a:buNone/>
              <a:tabLst>
                <a:tab pos="0" algn="l"/>
                <a:tab pos="448915" algn="l"/>
                <a:tab pos="898196" algn="l"/>
                <a:tab pos="1347478" algn="l"/>
                <a:tab pos="1796759" algn="l"/>
                <a:tab pos="2246040" algn="l"/>
                <a:tab pos="2695322" algn="l"/>
                <a:tab pos="3144603" algn="l"/>
                <a:tab pos="3593875" algn="l"/>
                <a:tab pos="4043156" algn="l"/>
                <a:tab pos="4492438" algn="l"/>
                <a:tab pos="4941719" algn="l"/>
                <a:tab pos="5391000" algn="l"/>
                <a:tab pos="5840281" algn="l"/>
                <a:tab pos="6289563" algn="l"/>
                <a:tab pos="6738844" algn="l"/>
                <a:tab pos="7188116" algn="l"/>
                <a:tab pos="7637397" algn="l"/>
                <a:tab pos="8086679" algn="l"/>
                <a:tab pos="8535960" algn="l"/>
                <a:tab pos="8985241" algn="l"/>
              </a:tabLst>
              <a:defRPr sz="1800" b="0" i="0" u="none" strike="noStrike" kern="0" cap="none" spc="0" baseline="0">
                <a:solidFill>
                  <a:srgbClr val="000000"/>
                </a:solidFill>
                <a:uFillTx/>
              </a:defRPr>
            </a:pPr>
            <a:endParaRPr lang="fr-FR" sz="2400" b="0" i="0" u="none" strike="noStrike" kern="1200" cap="none" spc="0" baseline="0">
              <a:solidFill>
                <a:srgbClr val="FFFFFF"/>
              </a:solidFill>
              <a:uFillTx/>
              <a:latin typeface="Times New Roman" pitchFamily="18"/>
              <a:ea typeface="Times New Roman" pitchFamily="18"/>
              <a:cs typeface="Times New Roman" pitchFamily="18"/>
            </a:endParaRPr>
          </a:p>
        </p:txBody>
      </p:sp>
      <p:sp>
        <p:nvSpPr>
          <p:cNvPr id="31" name="Forme libre : forme 30">
            <a:extLst>
              <a:ext uri="{FF2B5EF4-FFF2-40B4-BE49-F238E27FC236}">
                <a16:creationId xmlns:a16="http://schemas.microsoft.com/office/drawing/2014/main" id="{D43BD866-BB1A-4917-C5CA-B04EB2FDEE87}"/>
              </a:ext>
            </a:extLst>
          </p:cNvPr>
          <p:cNvSpPr/>
          <p:nvPr/>
        </p:nvSpPr>
        <p:spPr>
          <a:xfrm>
            <a:off x="0" y="0"/>
            <a:ext cx="6858000" cy="9144000"/>
          </a:xfrm>
          <a:custGeom>
            <a:avLst/>
            <a:gdLst>
              <a:gd name="f0" fmla="val 10800000"/>
              <a:gd name="f1" fmla="val 5400000"/>
              <a:gd name="f2" fmla="val 16200000"/>
              <a:gd name="f3" fmla="val w"/>
              <a:gd name="f4" fmla="val h"/>
              <a:gd name="f5" fmla="val ss"/>
              <a:gd name="f6" fmla="val 0"/>
              <a:gd name="f7" fmla="*/ 5419351 1 1725033"/>
              <a:gd name="f8" fmla="val 45"/>
              <a:gd name="f9" fmla="val 5"/>
              <a:gd name="f10" fmla="abs f3"/>
              <a:gd name="f11" fmla="abs f4"/>
              <a:gd name="f12" fmla="abs f5"/>
              <a:gd name="f13" fmla="*/ f7 1 180"/>
              <a:gd name="f14" fmla="+- 0 0 f1"/>
              <a:gd name="f15" fmla="+- f6 f9 0"/>
              <a:gd name="f16" fmla="?: f10 f3 1"/>
              <a:gd name="f17" fmla="?: f11 f4 1"/>
              <a:gd name="f18" fmla="?: f12 f5 1"/>
              <a:gd name="f19" fmla="*/ f8 f13 1"/>
              <a:gd name="f20" fmla="+- f6 0 f15"/>
              <a:gd name="f21" fmla="+- f15 0 f6"/>
              <a:gd name="f22" fmla="*/ f16 1 21600"/>
              <a:gd name="f23" fmla="*/ f17 1 21600"/>
              <a:gd name="f24" fmla="*/ 21600 f16 1"/>
              <a:gd name="f25" fmla="*/ 21600 f17 1"/>
              <a:gd name="f26" fmla="+- 0 0 f19"/>
              <a:gd name="f27" fmla="abs f20"/>
              <a:gd name="f28" fmla="abs f21"/>
              <a:gd name="f29" fmla="?: f20 f14 f1"/>
              <a:gd name="f30" fmla="?: f20 f1 f14"/>
              <a:gd name="f31" fmla="?: f20 f2 f1"/>
              <a:gd name="f32" fmla="?: f20 f1 f2"/>
              <a:gd name="f33" fmla="?: f21 f14 f1"/>
              <a:gd name="f34" fmla="?: f21 f1 f14"/>
              <a:gd name="f35" fmla="?: f20 0 f0"/>
              <a:gd name="f36" fmla="?: f20 f0 0"/>
              <a:gd name="f37" fmla="min f23 f22"/>
              <a:gd name="f38" fmla="*/ f24 1 f18"/>
              <a:gd name="f39" fmla="*/ f25 1 f18"/>
              <a:gd name="f40" fmla="*/ f26 f0 1"/>
              <a:gd name="f41" fmla="?: f20 f32 f31"/>
              <a:gd name="f42" fmla="?: f20 f31 f32"/>
              <a:gd name="f43" fmla="?: f21 f30 f29"/>
              <a:gd name="f44" fmla="val f38"/>
              <a:gd name="f45" fmla="val f39"/>
              <a:gd name="f46" fmla="*/ f40 1 f7"/>
              <a:gd name="f47" fmla="?: f21 f42 f41"/>
              <a:gd name="f48" fmla="*/ f15 f37 1"/>
              <a:gd name="f49" fmla="*/ f6 f37 1"/>
              <a:gd name="f50" fmla="*/ f27 f37 1"/>
              <a:gd name="f51" fmla="*/ f28 f37 1"/>
              <a:gd name="f52" fmla="+- f45 0 f9"/>
              <a:gd name="f53" fmla="+- f44 0 f9"/>
              <a:gd name="f54" fmla="+- f46 0 f1"/>
              <a:gd name="f55" fmla="*/ f45 f37 1"/>
              <a:gd name="f56" fmla="*/ f44 f37 1"/>
              <a:gd name="f57" fmla="+- f45 0 f52"/>
              <a:gd name="f58" fmla="+- f44 0 f53"/>
              <a:gd name="f59" fmla="+- f52 0 f45"/>
              <a:gd name="f60" fmla="+- f53 0 f44"/>
              <a:gd name="f61" fmla="+- f54 f1 0"/>
              <a:gd name="f62" fmla="*/ f52 f37 1"/>
              <a:gd name="f63" fmla="*/ f53 f37 1"/>
              <a:gd name="f64" fmla="abs f57"/>
              <a:gd name="f65" fmla="?: f57 0 f0"/>
              <a:gd name="f66" fmla="?: f57 f0 0"/>
              <a:gd name="f67" fmla="?: f57 f33 f34"/>
              <a:gd name="f68" fmla="abs f58"/>
              <a:gd name="f69" fmla="abs f59"/>
              <a:gd name="f70" fmla="?: f58 f14 f1"/>
              <a:gd name="f71" fmla="?: f58 f1 f14"/>
              <a:gd name="f72" fmla="?: f58 f2 f1"/>
              <a:gd name="f73" fmla="?: f58 f1 f2"/>
              <a:gd name="f74" fmla="abs f60"/>
              <a:gd name="f75" fmla="?: f60 f14 f1"/>
              <a:gd name="f76" fmla="?: f60 f1 f14"/>
              <a:gd name="f77" fmla="?: f60 f36 f35"/>
              <a:gd name="f78" fmla="?: f60 f35 f36"/>
              <a:gd name="f79" fmla="*/ f61 f7 1"/>
              <a:gd name="f80" fmla="?: f21 f66 f65"/>
              <a:gd name="f81" fmla="?: f21 f65 f66"/>
              <a:gd name="f82" fmla="?: f58 f73 f72"/>
              <a:gd name="f83" fmla="?: f58 f72 f73"/>
              <a:gd name="f84" fmla="?: f59 f71 f70"/>
              <a:gd name="f85" fmla="?: f20 f77 f78"/>
              <a:gd name="f86" fmla="?: f20 f75 f76"/>
              <a:gd name="f87" fmla="*/ f79 1 f0"/>
              <a:gd name="f88" fmla="*/ f64 f37 1"/>
              <a:gd name="f89" fmla="*/ f68 f37 1"/>
              <a:gd name="f90" fmla="*/ f69 f37 1"/>
              <a:gd name="f91" fmla="*/ f74 f37 1"/>
              <a:gd name="f92" fmla="?: f57 f80 f81"/>
              <a:gd name="f93" fmla="?: f59 f83 f82"/>
              <a:gd name="f94" fmla="+- 0 0 f87"/>
              <a:gd name="f95" fmla="+- 0 0 f94"/>
              <a:gd name="f96" fmla="*/ f95 f0 1"/>
              <a:gd name="f97" fmla="*/ f96 1 f7"/>
              <a:gd name="f98" fmla="+- f97 0 f1"/>
              <a:gd name="f99" fmla="cos 1 f98"/>
              <a:gd name="f100" fmla="+- 0 0 f99"/>
              <a:gd name="f101" fmla="+- 0 0 f100"/>
              <a:gd name="f102" fmla="val f101"/>
              <a:gd name="f103" fmla="+- 0 0 f102"/>
              <a:gd name="f104" fmla="*/ f9 f103 1"/>
              <a:gd name="f105" fmla="*/ f104 3163 1"/>
              <a:gd name="f106" fmla="*/ f105 1 7636"/>
              <a:gd name="f107" fmla="+- f6 f106 0"/>
              <a:gd name="f108" fmla="+- f44 0 f106"/>
              <a:gd name="f109" fmla="+- f45 0 f106"/>
              <a:gd name="f110" fmla="*/ f107 f37 1"/>
              <a:gd name="f111" fmla="*/ f108 f37 1"/>
              <a:gd name="f112" fmla="*/ f109 f37 1"/>
            </a:gdLst>
            <a:ahLst/>
            <a:cxnLst>
              <a:cxn ang="3cd4">
                <a:pos x="hc" y="t"/>
              </a:cxn>
              <a:cxn ang="0">
                <a:pos x="r" y="vc"/>
              </a:cxn>
              <a:cxn ang="cd4">
                <a:pos x="hc" y="b"/>
              </a:cxn>
              <a:cxn ang="cd2">
                <a:pos x="l" y="vc"/>
              </a:cxn>
            </a:cxnLst>
            <a:rect l="f110" t="f110" r="f111" b="f112"/>
            <a:pathLst>
              <a:path>
                <a:moveTo>
                  <a:pt x="f48" y="f49"/>
                </a:moveTo>
                <a:arcTo wR="f50" hR="f51" stAng="f47" swAng="f43"/>
                <a:lnTo>
                  <a:pt x="f49" y="f62"/>
                </a:lnTo>
                <a:arcTo wR="f51" hR="f88" stAng="f92" swAng="f67"/>
                <a:lnTo>
                  <a:pt x="f63" y="f55"/>
                </a:lnTo>
                <a:arcTo wR="f89" hR="f90" stAng="f93" swAng="f84"/>
                <a:lnTo>
                  <a:pt x="f56" y="f48"/>
                </a:lnTo>
                <a:arcTo wR="f91" hR="f50" stAng="f85" swAng="f86"/>
                <a:close/>
              </a:path>
            </a:pathLst>
          </a:custGeom>
          <a:solidFill>
            <a:srgbClr val="FFFFFF"/>
          </a:solidFill>
          <a:ln cap="flat">
            <a:noFill/>
            <a:prstDash val="solid"/>
          </a:ln>
        </p:spPr>
        <p:txBody>
          <a:bodyPr vert="horz" wrap="none" lIns="90004" tIns="46798" rIns="90004" bIns="46798" anchor="ctr" anchorCtr="0" compatLnSpc="1">
            <a:noAutofit/>
          </a:bodyPr>
          <a:lstStyle/>
          <a:p>
            <a:pPr marL="0" marR="0" lvl="0" indent="0" algn="l" defTabSz="914400" rtl="0" fontAlgn="auto" hangingPunct="0">
              <a:lnSpc>
                <a:spcPct val="100000"/>
              </a:lnSpc>
              <a:spcBef>
                <a:spcPts val="0"/>
              </a:spcBef>
              <a:spcAft>
                <a:spcPts val="0"/>
              </a:spcAft>
              <a:buNone/>
              <a:tabLst>
                <a:tab pos="0" algn="l"/>
                <a:tab pos="448915" algn="l"/>
                <a:tab pos="898196" algn="l"/>
                <a:tab pos="1347478" algn="l"/>
                <a:tab pos="1796759" algn="l"/>
                <a:tab pos="2246040" algn="l"/>
                <a:tab pos="2695322" algn="l"/>
                <a:tab pos="3144603" algn="l"/>
                <a:tab pos="3593875" algn="l"/>
                <a:tab pos="4043156" algn="l"/>
                <a:tab pos="4492438" algn="l"/>
                <a:tab pos="4941719" algn="l"/>
                <a:tab pos="5391000" algn="l"/>
                <a:tab pos="5840281" algn="l"/>
                <a:tab pos="6289563" algn="l"/>
                <a:tab pos="6738844" algn="l"/>
                <a:tab pos="7188116" algn="l"/>
                <a:tab pos="7637397" algn="l"/>
                <a:tab pos="8086679" algn="l"/>
                <a:tab pos="8535960" algn="l"/>
                <a:tab pos="8985241" algn="l"/>
              </a:tabLst>
              <a:defRPr sz="1800" b="0" i="0" u="none" strike="noStrike" kern="0" cap="none" spc="0" baseline="0">
                <a:solidFill>
                  <a:srgbClr val="000000"/>
                </a:solidFill>
                <a:uFillTx/>
              </a:defRPr>
            </a:pPr>
            <a:endParaRPr lang="fr-FR" sz="2400" b="0" i="0" u="none" strike="noStrike" kern="1200" cap="none" spc="0" baseline="0">
              <a:solidFill>
                <a:srgbClr val="FFFFFF"/>
              </a:solidFill>
              <a:uFillTx/>
              <a:latin typeface="Times New Roman" pitchFamily="18"/>
              <a:ea typeface="Times New Roman" pitchFamily="18"/>
              <a:cs typeface="Times New Roman" pitchFamily="18"/>
            </a:endParaRPr>
          </a:p>
        </p:txBody>
      </p:sp>
      <p:sp>
        <p:nvSpPr>
          <p:cNvPr id="32" name="Forme libre : forme 31">
            <a:extLst>
              <a:ext uri="{FF2B5EF4-FFF2-40B4-BE49-F238E27FC236}">
                <a16:creationId xmlns:a16="http://schemas.microsoft.com/office/drawing/2014/main" id="{2BCC2A85-84E3-6C78-04E5-830BC9F17D86}"/>
              </a:ext>
            </a:extLst>
          </p:cNvPr>
          <p:cNvSpPr/>
          <p:nvPr/>
        </p:nvSpPr>
        <p:spPr>
          <a:xfrm>
            <a:off x="0" y="0"/>
            <a:ext cx="6858000" cy="9144000"/>
          </a:xfrm>
          <a:custGeom>
            <a:avLst/>
            <a:gdLst>
              <a:gd name="f0" fmla="val 10800000"/>
              <a:gd name="f1" fmla="val 5400000"/>
              <a:gd name="f2" fmla="val 16200000"/>
              <a:gd name="f3" fmla="val w"/>
              <a:gd name="f4" fmla="val h"/>
              <a:gd name="f5" fmla="val ss"/>
              <a:gd name="f6" fmla="val 0"/>
              <a:gd name="f7" fmla="*/ 5419351 1 1725033"/>
              <a:gd name="f8" fmla="val 45"/>
              <a:gd name="f9" fmla="val 5"/>
              <a:gd name="f10" fmla="abs f3"/>
              <a:gd name="f11" fmla="abs f4"/>
              <a:gd name="f12" fmla="abs f5"/>
              <a:gd name="f13" fmla="*/ f7 1 180"/>
              <a:gd name="f14" fmla="+- 0 0 f1"/>
              <a:gd name="f15" fmla="+- f6 f9 0"/>
              <a:gd name="f16" fmla="?: f10 f3 1"/>
              <a:gd name="f17" fmla="?: f11 f4 1"/>
              <a:gd name="f18" fmla="?: f12 f5 1"/>
              <a:gd name="f19" fmla="*/ f8 f13 1"/>
              <a:gd name="f20" fmla="+- f6 0 f15"/>
              <a:gd name="f21" fmla="+- f15 0 f6"/>
              <a:gd name="f22" fmla="*/ f16 1 21600"/>
              <a:gd name="f23" fmla="*/ f17 1 21600"/>
              <a:gd name="f24" fmla="*/ 21600 f16 1"/>
              <a:gd name="f25" fmla="*/ 21600 f17 1"/>
              <a:gd name="f26" fmla="+- 0 0 f19"/>
              <a:gd name="f27" fmla="abs f20"/>
              <a:gd name="f28" fmla="abs f21"/>
              <a:gd name="f29" fmla="?: f20 f14 f1"/>
              <a:gd name="f30" fmla="?: f20 f1 f14"/>
              <a:gd name="f31" fmla="?: f20 f2 f1"/>
              <a:gd name="f32" fmla="?: f20 f1 f2"/>
              <a:gd name="f33" fmla="?: f21 f14 f1"/>
              <a:gd name="f34" fmla="?: f21 f1 f14"/>
              <a:gd name="f35" fmla="?: f20 0 f0"/>
              <a:gd name="f36" fmla="?: f20 f0 0"/>
              <a:gd name="f37" fmla="min f23 f22"/>
              <a:gd name="f38" fmla="*/ f24 1 f18"/>
              <a:gd name="f39" fmla="*/ f25 1 f18"/>
              <a:gd name="f40" fmla="*/ f26 f0 1"/>
              <a:gd name="f41" fmla="?: f20 f32 f31"/>
              <a:gd name="f42" fmla="?: f20 f31 f32"/>
              <a:gd name="f43" fmla="?: f21 f30 f29"/>
              <a:gd name="f44" fmla="val f38"/>
              <a:gd name="f45" fmla="val f39"/>
              <a:gd name="f46" fmla="*/ f40 1 f7"/>
              <a:gd name="f47" fmla="?: f21 f42 f41"/>
              <a:gd name="f48" fmla="*/ f15 f37 1"/>
              <a:gd name="f49" fmla="*/ f6 f37 1"/>
              <a:gd name="f50" fmla="*/ f27 f37 1"/>
              <a:gd name="f51" fmla="*/ f28 f37 1"/>
              <a:gd name="f52" fmla="+- f45 0 f9"/>
              <a:gd name="f53" fmla="+- f44 0 f9"/>
              <a:gd name="f54" fmla="+- f46 0 f1"/>
              <a:gd name="f55" fmla="*/ f45 f37 1"/>
              <a:gd name="f56" fmla="*/ f44 f37 1"/>
              <a:gd name="f57" fmla="+- f45 0 f52"/>
              <a:gd name="f58" fmla="+- f44 0 f53"/>
              <a:gd name="f59" fmla="+- f52 0 f45"/>
              <a:gd name="f60" fmla="+- f53 0 f44"/>
              <a:gd name="f61" fmla="+- f54 f1 0"/>
              <a:gd name="f62" fmla="*/ f52 f37 1"/>
              <a:gd name="f63" fmla="*/ f53 f37 1"/>
              <a:gd name="f64" fmla="abs f57"/>
              <a:gd name="f65" fmla="?: f57 0 f0"/>
              <a:gd name="f66" fmla="?: f57 f0 0"/>
              <a:gd name="f67" fmla="?: f57 f33 f34"/>
              <a:gd name="f68" fmla="abs f58"/>
              <a:gd name="f69" fmla="abs f59"/>
              <a:gd name="f70" fmla="?: f58 f14 f1"/>
              <a:gd name="f71" fmla="?: f58 f1 f14"/>
              <a:gd name="f72" fmla="?: f58 f2 f1"/>
              <a:gd name="f73" fmla="?: f58 f1 f2"/>
              <a:gd name="f74" fmla="abs f60"/>
              <a:gd name="f75" fmla="?: f60 f14 f1"/>
              <a:gd name="f76" fmla="?: f60 f1 f14"/>
              <a:gd name="f77" fmla="?: f60 f36 f35"/>
              <a:gd name="f78" fmla="?: f60 f35 f36"/>
              <a:gd name="f79" fmla="*/ f61 f7 1"/>
              <a:gd name="f80" fmla="?: f21 f66 f65"/>
              <a:gd name="f81" fmla="?: f21 f65 f66"/>
              <a:gd name="f82" fmla="?: f58 f73 f72"/>
              <a:gd name="f83" fmla="?: f58 f72 f73"/>
              <a:gd name="f84" fmla="?: f59 f71 f70"/>
              <a:gd name="f85" fmla="?: f20 f77 f78"/>
              <a:gd name="f86" fmla="?: f20 f75 f76"/>
              <a:gd name="f87" fmla="*/ f79 1 f0"/>
              <a:gd name="f88" fmla="*/ f64 f37 1"/>
              <a:gd name="f89" fmla="*/ f68 f37 1"/>
              <a:gd name="f90" fmla="*/ f69 f37 1"/>
              <a:gd name="f91" fmla="*/ f74 f37 1"/>
              <a:gd name="f92" fmla="?: f57 f80 f81"/>
              <a:gd name="f93" fmla="?: f59 f83 f82"/>
              <a:gd name="f94" fmla="+- 0 0 f87"/>
              <a:gd name="f95" fmla="+- 0 0 f94"/>
              <a:gd name="f96" fmla="*/ f95 f0 1"/>
              <a:gd name="f97" fmla="*/ f96 1 f7"/>
              <a:gd name="f98" fmla="+- f97 0 f1"/>
              <a:gd name="f99" fmla="cos 1 f98"/>
              <a:gd name="f100" fmla="+- 0 0 f99"/>
              <a:gd name="f101" fmla="+- 0 0 f100"/>
              <a:gd name="f102" fmla="val f101"/>
              <a:gd name="f103" fmla="+- 0 0 f102"/>
              <a:gd name="f104" fmla="*/ f9 f103 1"/>
              <a:gd name="f105" fmla="*/ f104 3163 1"/>
              <a:gd name="f106" fmla="*/ f105 1 7636"/>
              <a:gd name="f107" fmla="+- f6 f106 0"/>
              <a:gd name="f108" fmla="+- f44 0 f106"/>
              <a:gd name="f109" fmla="+- f45 0 f106"/>
              <a:gd name="f110" fmla="*/ f107 f37 1"/>
              <a:gd name="f111" fmla="*/ f108 f37 1"/>
              <a:gd name="f112" fmla="*/ f109 f37 1"/>
            </a:gdLst>
            <a:ahLst/>
            <a:cxnLst>
              <a:cxn ang="3cd4">
                <a:pos x="hc" y="t"/>
              </a:cxn>
              <a:cxn ang="0">
                <a:pos x="r" y="vc"/>
              </a:cxn>
              <a:cxn ang="cd4">
                <a:pos x="hc" y="b"/>
              </a:cxn>
              <a:cxn ang="cd2">
                <a:pos x="l" y="vc"/>
              </a:cxn>
            </a:cxnLst>
            <a:rect l="f110" t="f110" r="f111" b="f112"/>
            <a:pathLst>
              <a:path>
                <a:moveTo>
                  <a:pt x="f48" y="f49"/>
                </a:moveTo>
                <a:arcTo wR="f50" hR="f51" stAng="f47" swAng="f43"/>
                <a:lnTo>
                  <a:pt x="f49" y="f62"/>
                </a:lnTo>
                <a:arcTo wR="f51" hR="f88" stAng="f92" swAng="f67"/>
                <a:lnTo>
                  <a:pt x="f63" y="f55"/>
                </a:lnTo>
                <a:arcTo wR="f89" hR="f90" stAng="f93" swAng="f84"/>
                <a:lnTo>
                  <a:pt x="f56" y="f48"/>
                </a:lnTo>
                <a:arcTo wR="f91" hR="f50" stAng="f85" swAng="f86"/>
                <a:close/>
              </a:path>
            </a:pathLst>
          </a:custGeom>
          <a:solidFill>
            <a:srgbClr val="FFFFFF"/>
          </a:solidFill>
          <a:ln cap="flat">
            <a:noFill/>
            <a:prstDash val="solid"/>
          </a:ln>
        </p:spPr>
        <p:txBody>
          <a:bodyPr vert="horz" wrap="none" lIns="90004" tIns="46798" rIns="90004" bIns="46798" anchor="ctr" anchorCtr="0" compatLnSpc="1">
            <a:noAutofit/>
          </a:bodyPr>
          <a:lstStyle/>
          <a:p>
            <a:pPr marL="0" marR="0" lvl="0" indent="0" algn="l" defTabSz="914400" rtl="0" fontAlgn="auto" hangingPunct="0">
              <a:lnSpc>
                <a:spcPct val="100000"/>
              </a:lnSpc>
              <a:spcBef>
                <a:spcPts val="0"/>
              </a:spcBef>
              <a:spcAft>
                <a:spcPts val="0"/>
              </a:spcAft>
              <a:buNone/>
              <a:tabLst>
                <a:tab pos="0" algn="l"/>
                <a:tab pos="448915" algn="l"/>
                <a:tab pos="898196" algn="l"/>
                <a:tab pos="1347478" algn="l"/>
                <a:tab pos="1796759" algn="l"/>
                <a:tab pos="2246040" algn="l"/>
                <a:tab pos="2695322" algn="l"/>
                <a:tab pos="3144603" algn="l"/>
                <a:tab pos="3593875" algn="l"/>
                <a:tab pos="4043156" algn="l"/>
                <a:tab pos="4492438" algn="l"/>
                <a:tab pos="4941719" algn="l"/>
                <a:tab pos="5391000" algn="l"/>
                <a:tab pos="5840281" algn="l"/>
                <a:tab pos="6289563" algn="l"/>
                <a:tab pos="6738844" algn="l"/>
                <a:tab pos="7188116" algn="l"/>
                <a:tab pos="7637397" algn="l"/>
                <a:tab pos="8086679" algn="l"/>
                <a:tab pos="8535960" algn="l"/>
                <a:tab pos="8985241" algn="l"/>
              </a:tabLst>
              <a:defRPr sz="1800" b="0" i="0" u="none" strike="noStrike" kern="0" cap="none" spc="0" baseline="0">
                <a:solidFill>
                  <a:srgbClr val="000000"/>
                </a:solidFill>
                <a:uFillTx/>
              </a:defRPr>
            </a:pPr>
            <a:endParaRPr lang="fr-FR" sz="2400" b="0" i="0" u="none" strike="noStrike" kern="1200" cap="none" spc="0" baseline="0">
              <a:solidFill>
                <a:srgbClr val="FFFFFF"/>
              </a:solidFill>
              <a:uFillTx/>
              <a:latin typeface="Times New Roman" pitchFamily="18"/>
              <a:ea typeface="Times New Roman" pitchFamily="18"/>
              <a:cs typeface="Times New Roman" pitchFamily="18"/>
            </a:endParaRPr>
          </a:p>
        </p:txBody>
      </p:sp>
      <p:sp>
        <p:nvSpPr>
          <p:cNvPr id="33" name="Forme libre : forme 32">
            <a:extLst>
              <a:ext uri="{FF2B5EF4-FFF2-40B4-BE49-F238E27FC236}">
                <a16:creationId xmlns:a16="http://schemas.microsoft.com/office/drawing/2014/main" id="{9A45E212-9835-0914-DEB8-F728B8BCA174}"/>
              </a:ext>
            </a:extLst>
          </p:cNvPr>
          <p:cNvSpPr/>
          <p:nvPr/>
        </p:nvSpPr>
        <p:spPr>
          <a:xfrm>
            <a:off x="0" y="0"/>
            <a:ext cx="6858000" cy="9144000"/>
          </a:xfrm>
          <a:custGeom>
            <a:avLst/>
            <a:gdLst>
              <a:gd name="f0" fmla="val 10800000"/>
              <a:gd name="f1" fmla="val 5400000"/>
              <a:gd name="f2" fmla="val 16200000"/>
              <a:gd name="f3" fmla="val w"/>
              <a:gd name="f4" fmla="val h"/>
              <a:gd name="f5" fmla="val ss"/>
              <a:gd name="f6" fmla="val 0"/>
              <a:gd name="f7" fmla="*/ 5419351 1 1725033"/>
              <a:gd name="f8" fmla="val 45"/>
              <a:gd name="f9" fmla="val 5"/>
              <a:gd name="f10" fmla="abs f3"/>
              <a:gd name="f11" fmla="abs f4"/>
              <a:gd name="f12" fmla="abs f5"/>
              <a:gd name="f13" fmla="*/ f7 1 180"/>
              <a:gd name="f14" fmla="+- 0 0 f1"/>
              <a:gd name="f15" fmla="+- f6 f9 0"/>
              <a:gd name="f16" fmla="?: f10 f3 1"/>
              <a:gd name="f17" fmla="?: f11 f4 1"/>
              <a:gd name="f18" fmla="?: f12 f5 1"/>
              <a:gd name="f19" fmla="*/ f8 f13 1"/>
              <a:gd name="f20" fmla="+- f6 0 f15"/>
              <a:gd name="f21" fmla="+- f15 0 f6"/>
              <a:gd name="f22" fmla="*/ f16 1 21600"/>
              <a:gd name="f23" fmla="*/ f17 1 21600"/>
              <a:gd name="f24" fmla="*/ 21600 f16 1"/>
              <a:gd name="f25" fmla="*/ 21600 f17 1"/>
              <a:gd name="f26" fmla="+- 0 0 f19"/>
              <a:gd name="f27" fmla="abs f20"/>
              <a:gd name="f28" fmla="abs f21"/>
              <a:gd name="f29" fmla="?: f20 f14 f1"/>
              <a:gd name="f30" fmla="?: f20 f1 f14"/>
              <a:gd name="f31" fmla="?: f20 f2 f1"/>
              <a:gd name="f32" fmla="?: f20 f1 f2"/>
              <a:gd name="f33" fmla="?: f21 f14 f1"/>
              <a:gd name="f34" fmla="?: f21 f1 f14"/>
              <a:gd name="f35" fmla="?: f20 0 f0"/>
              <a:gd name="f36" fmla="?: f20 f0 0"/>
              <a:gd name="f37" fmla="min f23 f22"/>
              <a:gd name="f38" fmla="*/ f24 1 f18"/>
              <a:gd name="f39" fmla="*/ f25 1 f18"/>
              <a:gd name="f40" fmla="*/ f26 f0 1"/>
              <a:gd name="f41" fmla="?: f20 f32 f31"/>
              <a:gd name="f42" fmla="?: f20 f31 f32"/>
              <a:gd name="f43" fmla="?: f21 f30 f29"/>
              <a:gd name="f44" fmla="val f38"/>
              <a:gd name="f45" fmla="val f39"/>
              <a:gd name="f46" fmla="*/ f40 1 f7"/>
              <a:gd name="f47" fmla="?: f21 f42 f41"/>
              <a:gd name="f48" fmla="*/ f15 f37 1"/>
              <a:gd name="f49" fmla="*/ f6 f37 1"/>
              <a:gd name="f50" fmla="*/ f27 f37 1"/>
              <a:gd name="f51" fmla="*/ f28 f37 1"/>
              <a:gd name="f52" fmla="+- f45 0 f9"/>
              <a:gd name="f53" fmla="+- f44 0 f9"/>
              <a:gd name="f54" fmla="+- f46 0 f1"/>
              <a:gd name="f55" fmla="*/ f45 f37 1"/>
              <a:gd name="f56" fmla="*/ f44 f37 1"/>
              <a:gd name="f57" fmla="+- f45 0 f52"/>
              <a:gd name="f58" fmla="+- f44 0 f53"/>
              <a:gd name="f59" fmla="+- f52 0 f45"/>
              <a:gd name="f60" fmla="+- f53 0 f44"/>
              <a:gd name="f61" fmla="+- f54 f1 0"/>
              <a:gd name="f62" fmla="*/ f52 f37 1"/>
              <a:gd name="f63" fmla="*/ f53 f37 1"/>
              <a:gd name="f64" fmla="abs f57"/>
              <a:gd name="f65" fmla="?: f57 0 f0"/>
              <a:gd name="f66" fmla="?: f57 f0 0"/>
              <a:gd name="f67" fmla="?: f57 f33 f34"/>
              <a:gd name="f68" fmla="abs f58"/>
              <a:gd name="f69" fmla="abs f59"/>
              <a:gd name="f70" fmla="?: f58 f14 f1"/>
              <a:gd name="f71" fmla="?: f58 f1 f14"/>
              <a:gd name="f72" fmla="?: f58 f2 f1"/>
              <a:gd name="f73" fmla="?: f58 f1 f2"/>
              <a:gd name="f74" fmla="abs f60"/>
              <a:gd name="f75" fmla="?: f60 f14 f1"/>
              <a:gd name="f76" fmla="?: f60 f1 f14"/>
              <a:gd name="f77" fmla="?: f60 f36 f35"/>
              <a:gd name="f78" fmla="?: f60 f35 f36"/>
              <a:gd name="f79" fmla="*/ f61 f7 1"/>
              <a:gd name="f80" fmla="?: f21 f66 f65"/>
              <a:gd name="f81" fmla="?: f21 f65 f66"/>
              <a:gd name="f82" fmla="?: f58 f73 f72"/>
              <a:gd name="f83" fmla="?: f58 f72 f73"/>
              <a:gd name="f84" fmla="?: f59 f71 f70"/>
              <a:gd name="f85" fmla="?: f20 f77 f78"/>
              <a:gd name="f86" fmla="?: f20 f75 f76"/>
              <a:gd name="f87" fmla="*/ f79 1 f0"/>
              <a:gd name="f88" fmla="*/ f64 f37 1"/>
              <a:gd name="f89" fmla="*/ f68 f37 1"/>
              <a:gd name="f90" fmla="*/ f69 f37 1"/>
              <a:gd name="f91" fmla="*/ f74 f37 1"/>
              <a:gd name="f92" fmla="?: f57 f80 f81"/>
              <a:gd name="f93" fmla="?: f59 f83 f82"/>
              <a:gd name="f94" fmla="+- 0 0 f87"/>
              <a:gd name="f95" fmla="+- 0 0 f94"/>
              <a:gd name="f96" fmla="*/ f95 f0 1"/>
              <a:gd name="f97" fmla="*/ f96 1 f7"/>
              <a:gd name="f98" fmla="+- f97 0 f1"/>
              <a:gd name="f99" fmla="cos 1 f98"/>
              <a:gd name="f100" fmla="+- 0 0 f99"/>
              <a:gd name="f101" fmla="+- 0 0 f100"/>
              <a:gd name="f102" fmla="val f101"/>
              <a:gd name="f103" fmla="+- 0 0 f102"/>
              <a:gd name="f104" fmla="*/ f9 f103 1"/>
              <a:gd name="f105" fmla="*/ f104 3163 1"/>
              <a:gd name="f106" fmla="*/ f105 1 7636"/>
              <a:gd name="f107" fmla="+- f6 f106 0"/>
              <a:gd name="f108" fmla="+- f44 0 f106"/>
              <a:gd name="f109" fmla="+- f45 0 f106"/>
              <a:gd name="f110" fmla="*/ f107 f37 1"/>
              <a:gd name="f111" fmla="*/ f108 f37 1"/>
              <a:gd name="f112" fmla="*/ f109 f37 1"/>
            </a:gdLst>
            <a:ahLst/>
            <a:cxnLst>
              <a:cxn ang="3cd4">
                <a:pos x="hc" y="t"/>
              </a:cxn>
              <a:cxn ang="0">
                <a:pos x="r" y="vc"/>
              </a:cxn>
              <a:cxn ang="cd4">
                <a:pos x="hc" y="b"/>
              </a:cxn>
              <a:cxn ang="cd2">
                <a:pos x="l" y="vc"/>
              </a:cxn>
            </a:cxnLst>
            <a:rect l="f110" t="f110" r="f111" b="f112"/>
            <a:pathLst>
              <a:path>
                <a:moveTo>
                  <a:pt x="f48" y="f49"/>
                </a:moveTo>
                <a:arcTo wR="f50" hR="f51" stAng="f47" swAng="f43"/>
                <a:lnTo>
                  <a:pt x="f49" y="f62"/>
                </a:lnTo>
                <a:arcTo wR="f51" hR="f88" stAng="f92" swAng="f67"/>
                <a:lnTo>
                  <a:pt x="f63" y="f55"/>
                </a:lnTo>
                <a:arcTo wR="f89" hR="f90" stAng="f93" swAng="f84"/>
                <a:lnTo>
                  <a:pt x="f56" y="f48"/>
                </a:lnTo>
                <a:arcTo wR="f91" hR="f50" stAng="f85" swAng="f86"/>
                <a:close/>
              </a:path>
            </a:pathLst>
          </a:custGeom>
          <a:solidFill>
            <a:srgbClr val="FFFFFF"/>
          </a:solidFill>
          <a:ln cap="flat">
            <a:noFill/>
            <a:prstDash val="solid"/>
          </a:ln>
        </p:spPr>
        <p:txBody>
          <a:bodyPr vert="horz" wrap="none" lIns="90004" tIns="46798" rIns="90004" bIns="46798" anchor="ctr" anchorCtr="0" compatLnSpc="1">
            <a:noAutofit/>
          </a:bodyPr>
          <a:lstStyle/>
          <a:p>
            <a:pPr marL="0" marR="0" lvl="0" indent="0" algn="l" defTabSz="914400" rtl="0" fontAlgn="auto" hangingPunct="0">
              <a:lnSpc>
                <a:spcPct val="100000"/>
              </a:lnSpc>
              <a:spcBef>
                <a:spcPts val="0"/>
              </a:spcBef>
              <a:spcAft>
                <a:spcPts val="0"/>
              </a:spcAft>
              <a:buNone/>
              <a:tabLst>
                <a:tab pos="0" algn="l"/>
                <a:tab pos="448915" algn="l"/>
                <a:tab pos="898196" algn="l"/>
                <a:tab pos="1347478" algn="l"/>
                <a:tab pos="1796759" algn="l"/>
                <a:tab pos="2246040" algn="l"/>
                <a:tab pos="2695322" algn="l"/>
                <a:tab pos="3144603" algn="l"/>
                <a:tab pos="3593875" algn="l"/>
                <a:tab pos="4043156" algn="l"/>
                <a:tab pos="4492438" algn="l"/>
                <a:tab pos="4941719" algn="l"/>
                <a:tab pos="5391000" algn="l"/>
                <a:tab pos="5840281" algn="l"/>
                <a:tab pos="6289563" algn="l"/>
                <a:tab pos="6738844" algn="l"/>
                <a:tab pos="7188116" algn="l"/>
                <a:tab pos="7637397" algn="l"/>
                <a:tab pos="8086679" algn="l"/>
                <a:tab pos="8535960" algn="l"/>
                <a:tab pos="8985241" algn="l"/>
              </a:tabLst>
              <a:defRPr sz="1800" b="0" i="0" u="none" strike="noStrike" kern="0" cap="none" spc="0" baseline="0">
                <a:solidFill>
                  <a:srgbClr val="000000"/>
                </a:solidFill>
                <a:uFillTx/>
              </a:defRPr>
            </a:pPr>
            <a:endParaRPr lang="fr-FR" sz="2400" b="0" i="0" u="none" strike="noStrike" kern="1200" cap="none" spc="0" baseline="0">
              <a:solidFill>
                <a:srgbClr val="FFFFFF"/>
              </a:solidFill>
              <a:uFillTx/>
              <a:latin typeface="Times New Roman" pitchFamily="18"/>
              <a:ea typeface="Times New Roman" pitchFamily="18"/>
              <a:cs typeface="Times New Roman" pitchFamily="18"/>
            </a:endParaRPr>
          </a:p>
        </p:txBody>
      </p:sp>
      <p:sp>
        <p:nvSpPr>
          <p:cNvPr id="34" name="Forme libre : forme 33">
            <a:extLst>
              <a:ext uri="{FF2B5EF4-FFF2-40B4-BE49-F238E27FC236}">
                <a16:creationId xmlns:a16="http://schemas.microsoft.com/office/drawing/2014/main" id="{F418298D-B9EF-CEE8-C0C3-EB2D76D2AA28}"/>
              </a:ext>
            </a:extLst>
          </p:cNvPr>
          <p:cNvSpPr/>
          <p:nvPr/>
        </p:nvSpPr>
        <p:spPr>
          <a:xfrm>
            <a:off x="0" y="0"/>
            <a:ext cx="2932197" cy="417597"/>
          </a:xfrm>
          <a:custGeom>
            <a:avLst/>
            <a:gdLst>
              <a:gd name="f0" fmla="val w"/>
              <a:gd name="f1" fmla="val h"/>
              <a:gd name="f2" fmla="val 0"/>
              <a:gd name="f3" fmla="val 21600"/>
              <a:gd name="f4" fmla="*/ f0 1 21600"/>
              <a:gd name="f5" fmla="*/ f1 1 21600"/>
              <a:gd name="f6" fmla="+- f3 0 f2"/>
              <a:gd name="f7" fmla="*/ f6 1 21600"/>
              <a:gd name="f8" fmla="*/ f2 1 f7"/>
              <a:gd name="f9" fmla="*/ f3 1 f7"/>
              <a:gd name="f10" fmla="*/ f8 f4 1"/>
              <a:gd name="f11" fmla="*/ f9 f4 1"/>
              <a:gd name="f12" fmla="*/ f9 f5 1"/>
              <a:gd name="f13" fmla="*/ f8 f5 1"/>
            </a:gdLst>
            <a:ahLst/>
            <a:cxnLst>
              <a:cxn ang="3cd4">
                <a:pos x="hc" y="t"/>
              </a:cxn>
              <a:cxn ang="0">
                <a:pos x="r" y="vc"/>
              </a:cxn>
              <a:cxn ang="cd4">
                <a:pos x="hc" y="b"/>
              </a:cxn>
              <a:cxn ang="cd2">
                <a:pos x="l" y="vc"/>
              </a:cxn>
            </a:cxnLst>
            <a:rect l="f10" t="f13" r="f11" b="f12"/>
            <a:pathLst>
              <a:path w="21600" h="21600">
                <a:moveTo>
                  <a:pt x="f2" y="f2"/>
                </a:moveTo>
                <a:lnTo>
                  <a:pt x="f3" y="f2"/>
                </a:lnTo>
                <a:lnTo>
                  <a:pt x="f3" y="f3"/>
                </a:lnTo>
                <a:lnTo>
                  <a:pt x="f2" y="f3"/>
                </a:lnTo>
                <a:lnTo>
                  <a:pt x="f2" y="f2"/>
                </a:lnTo>
                <a:close/>
              </a:path>
            </a:pathLst>
          </a:custGeom>
          <a:noFill/>
          <a:ln cap="flat">
            <a:noFill/>
            <a:prstDash val="solid"/>
          </a:ln>
        </p:spPr>
        <p:txBody>
          <a:bodyPr vert="horz" wrap="none" lIns="90004" tIns="46798" rIns="90004" bIns="46798" anchor="ctr" anchorCtr="0" compatLnSpc="1">
            <a:noAutofit/>
          </a:bodyPr>
          <a:lstStyle/>
          <a:p>
            <a:pPr marL="0" marR="0" lvl="0" indent="0" algn="l" defTabSz="914400" rtl="0" fontAlgn="auto" hangingPunct="0">
              <a:lnSpc>
                <a:spcPct val="100000"/>
              </a:lnSpc>
              <a:spcBef>
                <a:spcPts val="0"/>
              </a:spcBef>
              <a:spcAft>
                <a:spcPts val="0"/>
              </a:spcAft>
              <a:buNone/>
              <a:tabLst>
                <a:tab pos="0" algn="l"/>
                <a:tab pos="448915" algn="l"/>
                <a:tab pos="898196" algn="l"/>
                <a:tab pos="1347478" algn="l"/>
                <a:tab pos="1796759" algn="l"/>
                <a:tab pos="2246040" algn="l"/>
                <a:tab pos="2695322" algn="l"/>
                <a:tab pos="3144603" algn="l"/>
                <a:tab pos="3593875" algn="l"/>
                <a:tab pos="4043156" algn="l"/>
                <a:tab pos="4492438" algn="l"/>
                <a:tab pos="4941719" algn="l"/>
                <a:tab pos="5391000" algn="l"/>
                <a:tab pos="5840281" algn="l"/>
                <a:tab pos="6289563" algn="l"/>
                <a:tab pos="6738844" algn="l"/>
                <a:tab pos="7188116" algn="l"/>
                <a:tab pos="7637397" algn="l"/>
                <a:tab pos="8086679" algn="l"/>
                <a:tab pos="8535960" algn="l"/>
                <a:tab pos="8985241" algn="l"/>
              </a:tabLst>
              <a:defRPr sz="1800" b="0" i="0" u="none" strike="noStrike" kern="0" cap="none" spc="0" baseline="0">
                <a:solidFill>
                  <a:srgbClr val="000000"/>
                </a:solidFill>
                <a:uFillTx/>
              </a:defRPr>
            </a:pPr>
            <a:endParaRPr lang="fr-FR" sz="2400" b="0" i="0" u="none" strike="noStrike" kern="1200" cap="none" spc="0" baseline="0">
              <a:solidFill>
                <a:srgbClr val="FFFFFF"/>
              </a:solidFill>
              <a:uFillTx/>
              <a:latin typeface="Times New Roman" pitchFamily="18"/>
              <a:ea typeface="Times New Roman" pitchFamily="18"/>
              <a:cs typeface="Times New Roman" pitchFamily="18"/>
            </a:endParaRPr>
          </a:p>
        </p:txBody>
      </p:sp>
      <p:sp>
        <p:nvSpPr>
          <p:cNvPr id="35" name="Forme libre : forme 34">
            <a:extLst>
              <a:ext uri="{FF2B5EF4-FFF2-40B4-BE49-F238E27FC236}">
                <a16:creationId xmlns:a16="http://schemas.microsoft.com/office/drawing/2014/main" id="{FFCB55D1-FEB0-1B7F-3B53-A405B177A8FD}"/>
              </a:ext>
            </a:extLst>
          </p:cNvPr>
          <p:cNvSpPr/>
          <p:nvPr/>
        </p:nvSpPr>
        <p:spPr>
          <a:xfrm>
            <a:off x="3886200" y="0"/>
            <a:ext cx="2932197" cy="417597"/>
          </a:xfrm>
          <a:custGeom>
            <a:avLst/>
            <a:gdLst>
              <a:gd name="f0" fmla="val w"/>
              <a:gd name="f1" fmla="val h"/>
              <a:gd name="f2" fmla="val 0"/>
              <a:gd name="f3" fmla="val 21600"/>
              <a:gd name="f4" fmla="*/ f0 1 21600"/>
              <a:gd name="f5" fmla="*/ f1 1 21600"/>
              <a:gd name="f6" fmla="+- f3 0 f2"/>
              <a:gd name="f7" fmla="*/ f6 1 21600"/>
              <a:gd name="f8" fmla="*/ f2 1 f7"/>
              <a:gd name="f9" fmla="*/ f3 1 f7"/>
              <a:gd name="f10" fmla="*/ f8 f4 1"/>
              <a:gd name="f11" fmla="*/ f9 f4 1"/>
              <a:gd name="f12" fmla="*/ f9 f5 1"/>
              <a:gd name="f13" fmla="*/ f8 f5 1"/>
            </a:gdLst>
            <a:ahLst/>
            <a:cxnLst>
              <a:cxn ang="3cd4">
                <a:pos x="hc" y="t"/>
              </a:cxn>
              <a:cxn ang="0">
                <a:pos x="r" y="vc"/>
              </a:cxn>
              <a:cxn ang="cd4">
                <a:pos x="hc" y="b"/>
              </a:cxn>
              <a:cxn ang="cd2">
                <a:pos x="l" y="vc"/>
              </a:cxn>
            </a:cxnLst>
            <a:rect l="f10" t="f13" r="f11" b="f12"/>
            <a:pathLst>
              <a:path w="21600" h="21600">
                <a:moveTo>
                  <a:pt x="f2" y="f2"/>
                </a:moveTo>
                <a:lnTo>
                  <a:pt x="f3" y="f2"/>
                </a:lnTo>
                <a:lnTo>
                  <a:pt x="f3" y="f3"/>
                </a:lnTo>
                <a:lnTo>
                  <a:pt x="f2" y="f3"/>
                </a:lnTo>
                <a:lnTo>
                  <a:pt x="f2" y="f2"/>
                </a:lnTo>
                <a:close/>
              </a:path>
            </a:pathLst>
          </a:custGeom>
          <a:noFill/>
          <a:ln cap="flat">
            <a:noFill/>
            <a:prstDash val="solid"/>
          </a:ln>
        </p:spPr>
        <p:txBody>
          <a:bodyPr vert="horz" wrap="none" lIns="90004" tIns="46798" rIns="90004" bIns="46798" anchor="ctr" anchorCtr="0" compatLnSpc="1">
            <a:noAutofit/>
          </a:bodyPr>
          <a:lstStyle/>
          <a:p>
            <a:pPr marL="0" marR="0" lvl="0" indent="0" algn="l" defTabSz="914400" rtl="0" fontAlgn="auto" hangingPunct="0">
              <a:lnSpc>
                <a:spcPct val="100000"/>
              </a:lnSpc>
              <a:spcBef>
                <a:spcPts val="0"/>
              </a:spcBef>
              <a:spcAft>
                <a:spcPts val="0"/>
              </a:spcAft>
              <a:buNone/>
              <a:tabLst>
                <a:tab pos="0" algn="l"/>
                <a:tab pos="448915" algn="l"/>
                <a:tab pos="898196" algn="l"/>
                <a:tab pos="1347478" algn="l"/>
                <a:tab pos="1796759" algn="l"/>
                <a:tab pos="2246040" algn="l"/>
                <a:tab pos="2695322" algn="l"/>
                <a:tab pos="3144603" algn="l"/>
                <a:tab pos="3593875" algn="l"/>
                <a:tab pos="4043156" algn="l"/>
                <a:tab pos="4492438" algn="l"/>
                <a:tab pos="4941719" algn="l"/>
                <a:tab pos="5391000" algn="l"/>
                <a:tab pos="5840281" algn="l"/>
                <a:tab pos="6289563" algn="l"/>
                <a:tab pos="6738844" algn="l"/>
                <a:tab pos="7188116" algn="l"/>
                <a:tab pos="7637397" algn="l"/>
                <a:tab pos="8086679" algn="l"/>
                <a:tab pos="8535960" algn="l"/>
                <a:tab pos="8985241" algn="l"/>
              </a:tabLst>
              <a:defRPr sz="1800" b="0" i="0" u="none" strike="noStrike" kern="0" cap="none" spc="0" baseline="0">
                <a:solidFill>
                  <a:srgbClr val="000000"/>
                </a:solidFill>
                <a:uFillTx/>
              </a:defRPr>
            </a:pPr>
            <a:endParaRPr lang="fr-FR" sz="2400" b="0" i="0" u="none" strike="noStrike" kern="1200" cap="none" spc="0" baseline="0">
              <a:solidFill>
                <a:srgbClr val="FFFFFF"/>
              </a:solidFill>
              <a:uFillTx/>
              <a:latin typeface="Times New Roman" pitchFamily="18"/>
              <a:ea typeface="Times New Roman" pitchFamily="18"/>
              <a:cs typeface="Times New Roman" pitchFamily="18"/>
            </a:endParaRPr>
          </a:p>
        </p:txBody>
      </p:sp>
      <p:sp>
        <p:nvSpPr>
          <p:cNvPr id="36" name="Espace réservé de l'image des diapositives 35">
            <a:extLst>
              <a:ext uri="{FF2B5EF4-FFF2-40B4-BE49-F238E27FC236}">
                <a16:creationId xmlns:a16="http://schemas.microsoft.com/office/drawing/2014/main" id="{0236089B-C113-63B5-71EF-C5AE233B4EAD}"/>
              </a:ext>
            </a:extLst>
          </p:cNvPr>
          <p:cNvSpPr>
            <a:spLocks noGrp="1" noRot="1" noChangeAspect="1"/>
          </p:cNvSpPr>
          <p:nvPr>
            <p:ph type="sldImg" idx="2"/>
          </p:nvPr>
        </p:nvSpPr>
        <p:spPr>
          <a:xfrm>
            <a:off x="1142643" y="685800"/>
            <a:ext cx="4522677" cy="3380043"/>
          </a:xfrm>
          <a:prstGeom prst="rect">
            <a:avLst/>
          </a:prstGeom>
          <a:noFill/>
          <a:ln>
            <a:noFill/>
            <a:prstDash val="solid"/>
          </a:ln>
        </p:spPr>
      </p:sp>
      <p:sp>
        <p:nvSpPr>
          <p:cNvPr id="37" name="Espace réservé des notes 36">
            <a:extLst>
              <a:ext uri="{FF2B5EF4-FFF2-40B4-BE49-F238E27FC236}">
                <a16:creationId xmlns:a16="http://schemas.microsoft.com/office/drawing/2014/main" id="{8ED63FE3-6FF6-930C-C968-AF27CE915DE8}"/>
              </a:ext>
            </a:extLst>
          </p:cNvPr>
          <p:cNvSpPr txBox="1">
            <a:spLocks noGrp="1"/>
          </p:cNvSpPr>
          <p:nvPr>
            <p:ph type="body" sz="quarter" idx="3"/>
          </p:nvPr>
        </p:nvSpPr>
        <p:spPr>
          <a:xfrm>
            <a:off x="914043" y="4343043"/>
            <a:ext cx="4979877" cy="4065843"/>
          </a:xfrm>
          <a:prstGeom prst="rect">
            <a:avLst/>
          </a:prstGeom>
          <a:noFill/>
          <a:ln>
            <a:noFill/>
          </a:ln>
        </p:spPr>
        <p:txBody>
          <a:bodyPr vert="horz" wrap="square" lIns="0" tIns="0" rIns="0" bIns="0" anchor="t" anchorCtr="0" compatLnSpc="1">
            <a:noAutofit/>
          </a:bodyPr>
          <a:lstStyle/>
          <a:p>
            <a:pPr lvl="0"/>
            <a:endParaRPr lang="fr-FR"/>
          </a:p>
        </p:txBody>
      </p:sp>
      <p:sp>
        <p:nvSpPr>
          <p:cNvPr id="38" name="Forme libre : forme 37">
            <a:extLst>
              <a:ext uri="{FF2B5EF4-FFF2-40B4-BE49-F238E27FC236}">
                <a16:creationId xmlns:a16="http://schemas.microsoft.com/office/drawing/2014/main" id="{B4EE95B9-C51E-0F3A-BA6A-EBCC494DDBAA}"/>
              </a:ext>
            </a:extLst>
          </p:cNvPr>
          <p:cNvSpPr/>
          <p:nvPr/>
        </p:nvSpPr>
        <p:spPr>
          <a:xfrm>
            <a:off x="0" y="8686800"/>
            <a:ext cx="2932197" cy="417597"/>
          </a:xfrm>
          <a:custGeom>
            <a:avLst/>
            <a:gdLst>
              <a:gd name="f0" fmla="val w"/>
              <a:gd name="f1" fmla="val h"/>
              <a:gd name="f2" fmla="val 0"/>
              <a:gd name="f3" fmla="val 21600"/>
              <a:gd name="f4" fmla="*/ f0 1 21600"/>
              <a:gd name="f5" fmla="*/ f1 1 21600"/>
              <a:gd name="f6" fmla="+- f3 0 f2"/>
              <a:gd name="f7" fmla="*/ f6 1 21600"/>
              <a:gd name="f8" fmla="*/ f2 1 f7"/>
              <a:gd name="f9" fmla="*/ f3 1 f7"/>
              <a:gd name="f10" fmla="*/ f8 f4 1"/>
              <a:gd name="f11" fmla="*/ f9 f4 1"/>
              <a:gd name="f12" fmla="*/ f9 f5 1"/>
              <a:gd name="f13" fmla="*/ f8 f5 1"/>
            </a:gdLst>
            <a:ahLst/>
            <a:cxnLst>
              <a:cxn ang="3cd4">
                <a:pos x="hc" y="t"/>
              </a:cxn>
              <a:cxn ang="0">
                <a:pos x="r" y="vc"/>
              </a:cxn>
              <a:cxn ang="cd4">
                <a:pos x="hc" y="b"/>
              </a:cxn>
              <a:cxn ang="cd2">
                <a:pos x="l" y="vc"/>
              </a:cxn>
            </a:cxnLst>
            <a:rect l="f10" t="f13" r="f11" b="f12"/>
            <a:pathLst>
              <a:path w="21600" h="21600">
                <a:moveTo>
                  <a:pt x="f2" y="f2"/>
                </a:moveTo>
                <a:lnTo>
                  <a:pt x="f3" y="f2"/>
                </a:lnTo>
                <a:lnTo>
                  <a:pt x="f3" y="f3"/>
                </a:lnTo>
                <a:lnTo>
                  <a:pt x="f2" y="f3"/>
                </a:lnTo>
                <a:lnTo>
                  <a:pt x="f2" y="f2"/>
                </a:lnTo>
                <a:close/>
              </a:path>
            </a:pathLst>
          </a:custGeom>
          <a:noFill/>
          <a:ln cap="flat">
            <a:noFill/>
            <a:prstDash val="solid"/>
          </a:ln>
        </p:spPr>
        <p:txBody>
          <a:bodyPr vert="horz" wrap="none" lIns="90004" tIns="46798" rIns="90004" bIns="46798" anchor="ctr" anchorCtr="0" compatLnSpc="1">
            <a:noAutofit/>
          </a:bodyPr>
          <a:lstStyle/>
          <a:p>
            <a:pPr marL="0" marR="0" lvl="0" indent="0" algn="l" defTabSz="914400" rtl="0" fontAlgn="auto" hangingPunct="0">
              <a:lnSpc>
                <a:spcPct val="100000"/>
              </a:lnSpc>
              <a:spcBef>
                <a:spcPts val="0"/>
              </a:spcBef>
              <a:spcAft>
                <a:spcPts val="0"/>
              </a:spcAft>
              <a:buNone/>
              <a:tabLst>
                <a:tab pos="0" algn="l"/>
                <a:tab pos="448915" algn="l"/>
                <a:tab pos="898196" algn="l"/>
                <a:tab pos="1347478" algn="l"/>
                <a:tab pos="1796759" algn="l"/>
                <a:tab pos="2246040" algn="l"/>
                <a:tab pos="2695322" algn="l"/>
                <a:tab pos="3144603" algn="l"/>
                <a:tab pos="3593875" algn="l"/>
                <a:tab pos="4043156" algn="l"/>
                <a:tab pos="4492438" algn="l"/>
                <a:tab pos="4941719" algn="l"/>
                <a:tab pos="5391000" algn="l"/>
                <a:tab pos="5840281" algn="l"/>
                <a:tab pos="6289563" algn="l"/>
                <a:tab pos="6738844" algn="l"/>
                <a:tab pos="7188116" algn="l"/>
                <a:tab pos="7637397" algn="l"/>
                <a:tab pos="8086679" algn="l"/>
                <a:tab pos="8535960" algn="l"/>
                <a:tab pos="8985241" algn="l"/>
              </a:tabLst>
              <a:defRPr sz="1800" b="0" i="0" u="none" strike="noStrike" kern="0" cap="none" spc="0" baseline="0">
                <a:solidFill>
                  <a:srgbClr val="000000"/>
                </a:solidFill>
                <a:uFillTx/>
              </a:defRPr>
            </a:pPr>
            <a:endParaRPr lang="fr-FR" sz="2400" b="0" i="0" u="none" strike="noStrike" kern="1200" cap="none" spc="0" baseline="0">
              <a:solidFill>
                <a:srgbClr val="FFFFFF"/>
              </a:solidFill>
              <a:uFillTx/>
              <a:latin typeface="Times New Roman" pitchFamily="18"/>
              <a:ea typeface="Times New Roman" pitchFamily="18"/>
              <a:cs typeface="Times New Roman" pitchFamily="18"/>
            </a:endParaRPr>
          </a:p>
        </p:txBody>
      </p:sp>
      <p:sp>
        <p:nvSpPr>
          <p:cNvPr id="39" name="Espace réservé du numéro de diapositive 38">
            <a:extLst>
              <a:ext uri="{FF2B5EF4-FFF2-40B4-BE49-F238E27FC236}">
                <a16:creationId xmlns:a16="http://schemas.microsoft.com/office/drawing/2014/main" id="{C5D89169-00AE-0432-2691-D34C0721A6F0}"/>
              </a:ext>
            </a:extLst>
          </p:cNvPr>
          <p:cNvSpPr txBox="1">
            <a:spLocks noGrp="1"/>
          </p:cNvSpPr>
          <p:nvPr>
            <p:ph type="sldNum" sz="quarter" idx="5"/>
          </p:nvPr>
        </p:nvSpPr>
        <p:spPr>
          <a:xfrm>
            <a:off x="3886200" y="8686077"/>
            <a:ext cx="2922477" cy="408243"/>
          </a:xfrm>
          <a:prstGeom prst="rect">
            <a:avLst/>
          </a:prstGeom>
          <a:noFill/>
          <a:ln>
            <a:noFill/>
          </a:ln>
        </p:spPr>
        <p:txBody>
          <a:bodyPr vert="horz" wrap="square" lIns="90004" tIns="46798" rIns="90004" bIns="46798" anchor="b" anchorCtr="0" compatLnSpc="1">
            <a:noAutofit/>
          </a:bodyPr>
          <a:lstStyle>
            <a:lvl1pPr marL="0" marR="0" lvl="0" indent="0" algn="r" defTabSz="914400" rtl="0" fontAlgn="auto" hangingPunct="1">
              <a:lnSpc>
                <a:spcPct val="100000"/>
              </a:lnSpc>
              <a:spcBef>
                <a:spcPts val="0"/>
              </a:spcBef>
              <a:spcAft>
                <a:spcPts val="0"/>
              </a:spcAft>
              <a:buNone/>
              <a:tabLst>
                <a:tab pos="0" algn="l"/>
                <a:tab pos="448915" algn="l"/>
                <a:tab pos="898196" algn="l"/>
                <a:tab pos="1347478" algn="l"/>
                <a:tab pos="1796759" algn="l"/>
                <a:tab pos="2246040" algn="l"/>
                <a:tab pos="2695322" algn="l"/>
                <a:tab pos="3144603" algn="l"/>
                <a:tab pos="3593875" algn="l"/>
                <a:tab pos="4043156" algn="l"/>
                <a:tab pos="4492438" algn="l"/>
                <a:tab pos="4941719" algn="l"/>
                <a:tab pos="5391000" algn="l"/>
                <a:tab pos="5840281" algn="l"/>
                <a:tab pos="6289563" algn="l"/>
                <a:tab pos="6738844" algn="l"/>
                <a:tab pos="7188116" algn="l"/>
                <a:tab pos="7637397" algn="l"/>
                <a:tab pos="8086679" algn="l"/>
                <a:tab pos="8535960" algn="l"/>
                <a:tab pos="8985241" algn="l"/>
              </a:tabLst>
              <a:defRPr lang="fr-FR" sz="1200" b="0" i="0" u="none" strike="noStrike" kern="1200" cap="none" spc="0" baseline="0">
                <a:solidFill>
                  <a:srgbClr val="000000"/>
                </a:solidFill>
                <a:uFillTx/>
                <a:latin typeface="Times New Roman" pitchFamily="18"/>
                <a:ea typeface="Times New Roman" pitchFamily="18"/>
                <a:cs typeface="Times New Roman" pitchFamily="18"/>
              </a:defRPr>
            </a:lvl1pPr>
          </a:lstStyle>
          <a:p>
            <a:pPr lvl="0"/>
            <a:fld id="{74419036-6CB4-4E44-9C1E-2B6856602D35}" type="slidenum">
              <a:t>‹N°›</a:t>
            </a:fld>
            <a:endParaRPr lang="fr-FR"/>
          </a:p>
        </p:txBody>
      </p:sp>
    </p:spTree>
    <p:extLst>
      <p:ext uri="{BB962C8B-B14F-4D97-AF65-F5344CB8AC3E}">
        <p14:creationId xmlns:p14="http://schemas.microsoft.com/office/powerpoint/2010/main" val="1370098202"/>
      </p:ext>
    </p:extLst>
  </p:cSld>
  <p:clrMap bg1="lt1" tx1="dk1" bg2="lt2" tx2="dk2" accent1="accent1" accent2="accent2" accent3="accent3" accent4="accent4" accent5="accent5" accent6="accent6" hlink="hlink" folHlink="folHlink"/>
  <p:notesStyle>
    <a:lvl1pPr marL="0" marR="0" lvl="0" indent="0" algn="l" defTabSz="914400" rtl="0" fontAlgn="auto" hangingPunct="0">
      <a:lnSpc>
        <a:spcPct val="100000"/>
      </a:lnSpc>
      <a:spcBef>
        <a:spcPts val="450"/>
      </a:spcBef>
      <a:spcAft>
        <a:spcPts val="0"/>
      </a:spcAft>
      <a:buNone/>
      <a:tabLst>
        <a:tab pos="0" algn="l"/>
        <a:tab pos="448915" algn="l"/>
        <a:tab pos="898196" algn="l"/>
        <a:tab pos="1347478" algn="l"/>
        <a:tab pos="1796759" algn="l"/>
        <a:tab pos="2246040" algn="l"/>
        <a:tab pos="2695322" algn="l"/>
        <a:tab pos="3144603" algn="l"/>
        <a:tab pos="3593875" algn="l"/>
        <a:tab pos="4043156" algn="l"/>
        <a:tab pos="4492438" algn="l"/>
        <a:tab pos="4941719" algn="l"/>
        <a:tab pos="5391000" algn="l"/>
        <a:tab pos="5840281" algn="l"/>
        <a:tab pos="6289563" algn="l"/>
        <a:tab pos="6738844" algn="l"/>
        <a:tab pos="7188116" algn="l"/>
        <a:tab pos="7637397" algn="l"/>
        <a:tab pos="8086679" algn="l"/>
        <a:tab pos="8535960" algn="l"/>
        <a:tab pos="8985241" algn="l"/>
      </a:tabLst>
      <a:defRPr lang="fr-FR" sz="1200" b="0" i="0" u="none" strike="noStrike" kern="0" cap="none" spc="0" baseline="0">
        <a:solidFill>
          <a:srgbClr val="000000"/>
        </a:solidFill>
        <a:uFillTx/>
        <a:latin typeface="Times New Roman" pitchFamily="18"/>
        <a:ea typeface="Microsoft YaHei" pitchFamily="2"/>
        <a:cs typeface="Mangal" pitchFamily="2"/>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38">
            <a:extLst>
              <a:ext uri="{FF2B5EF4-FFF2-40B4-BE49-F238E27FC236}">
                <a16:creationId xmlns:a16="http://schemas.microsoft.com/office/drawing/2014/main" id="{D27234B6-48F8-3216-DB62-CC7A0B534235}"/>
              </a:ext>
            </a:extLst>
          </p:cNvPr>
          <p:cNvSpPr txBox="1"/>
          <p:nvPr/>
        </p:nvSpPr>
        <p:spPr>
          <a:xfrm>
            <a:off x="3886200" y="8686077"/>
            <a:ext cx="2922477" cy="408243"/>
          </a:xfrm>
          <a:prstGeom prst="rect">
            <a:avLst/>
          </a:prstGeom>
          <a:noFill/>
          <a:ln cap="flat">
            <a:noFill/>
          </a:ln>
        </p:spPr>
        <p:txBody>
          <a:bodyPr vert="horz" wrap="square" lIns="90004" tIns="46798" rIns="90004" bIns="46798" anchor="b" anchorCtr="0" compatLnSpc="1">
            <a:noAutofit/>
          </a:bodyPr>
          <a:lstStyle/>
          <a:p>
            <a:pPr marL="0" marR="0" lvl="0" indent="0" algn="r" defTabSz="914400" rtl="0" fontAlgn="auto" hangingPunct="1">
              <a:lnSpc>
                <a:spcPct val="100000"/>
              </a:lnSpc>
              <a:spcBef>
                <a:spcPts val="0"/>
              </a:spcBef>
              <a:spcAft>
                <a:spcPts val="0"/>
              </a:spcAft>
              <a:buNone/>
              <a:tabLst>
                <a:tab pos="0" algn="l"/>
                <a:tab pos="448915" algn="l"/>
                <a:tab pos="898196" algn="l"/>
                <a:tab pos="1347478" algn="l"/>
                <a:tab pos="1796759" algn="l"/>
                <a:tab pos="2246040" algn="l"/>
                <a:tab pos="2695322" algn="l"/>
                <a:tab pos="3144603" algn="l"/>
                <a:tab pos="3593875" algn="l"/>
                <a:tab pos="4043156" algn="l"/>
                <a:tab pos="4492438" algn="l"/>
                <a:tab pos="4941719" algn="l"/>
                <a:tab pos="5391000" algn="l"/>
                <a:tab pos="5840281" algn="l"/>
                <a:tab pos="6289563" algn="l"/>
                <a:tab pos="6738844" algn="l"/>
                <a:tab pos="7188116" algn="l"/>
                <a:tab pos="7637397" algn="l"/>
                <a:tab pos="8086679" algn="l"/>
                <a:tab pos="8535960" algn="l"/>
                <a:tab pos="8985241" algn="l"/>
              </a:tabLst>
              <a:defRPr sz="1800" b="0" i="0" u="none" strike="noStrike" kern="0" cap="none" spc="0" baseline="0">
                <a:solidFill>
                  <a:srgbClr val="000000"/>
                </a:solidFill>
                <a:uFillTx/>
              </a:defRPr>
            </a:pPr>
            <a:fld id="{6E4CD738-7E03-4543-9AF2-6B973E324837}" type="slidenum">
              <a:t>1</a:t>
            </a:fld>
            <a:endParaRPr lang="fr-FR" sz="1200" b="0" i="0" u="none" strike="noStrike" kern="1200" cap="none" spc="0" baseline="0">
              <a:solidFill>
                <a:srgbClr val="000000"/>
              </a:solidFill>
              <a:uFillTx/>
              <a:latin typeface="Times New Roman" pitchFamily="18"/>
              <a:ea typeface="Times New Roman" pitchFamily="18"/>
              <a:cs typeface="Times New Roman" pitchFamily="18"/>
            </a:endParaRPr>
          </a:p>
        </p:txBody>
      </p:sp>
      <p:sp>
        <p:nvSpPr>
          <p:cNvPr id="3" name="Forme libre : forme 1">
            <a:extLst>
              <a:ext uri="{FF2B5EF4-FFF2-40B4-BE49-F238E27FC236}">
                <a16:creationId xmlns:a16="http://schemas.microsoft.com/office/drawing/2014/main" id="{AFFE986C-3990-F2AE-9AD1-0F2AB6D4B59F}"/>
              </a:ext>
            </a:extLst>
          </p:cNvPr>
          <p:cNvSpPr/>
          <p:nvPr/>
        </p:nvSpPr>
        <p:spPr>
          <a:xfrm>
            <a:off x="3886200" y="8686800"/>
            <a:ext cx="2932197" cy="417597"/>
          </a:xfrm>
          <a:custGeom>
            <a:avLst/>
            <a:gdLst>
              <a:gd name="f0" fmla="val w"/>
              <a:gd name="f1" fmla="val h"/>
              <a:gd name="f2" fmla="val 0"/>
              <a:gd name="f3" fmla="val 21600"/>
              <a:gd name="f4" fmla="*/ f0 1 21600"/>
              <a:gd name="f5" fmla="*/ f1 1 21600"/>
              <a:gd name="f6" fmla="+- f3 0 f2"/>
              <a:gd name="f7" fmla="*/ f6 1 21600"/>
              <a:gd name="f8" fmla="*/ f2 1 f7"/>
              <a:gd name="f9" fmla="*/ f3 1 f7"/>
              <a:gd name="f10" fmla="*/ f8 f4 1"/>
              <a:gd name="f11" fmla="*/ f9 f4 1"/>
              <a:gd name="f12" fmla="*/ f9 f5 1"/>
              <a:gd name="f13" fmla="*/ f8 f5 1"/>
            </a:gdLst>
            <a:ahLst/>
            <a:cxnLst>
              <a:cxn ang="3cd4">
                <a:pos x="hc" y="t"/>
              </a:cxn>
              <a:cxn ang="0">
                <a:pos x="r" y="vc"/>
              </a:cxn>
              <a:cxn ang="cd4">
                <a:pos x="hc" y="b"/>
              </a:cxn>
              <a:cxn ang="cd2">
                <a:pos x="l" y="vc"/>
              </a:cxn>
            </a:cxnLst>
            <a:rect l="f10" t="f13" r="f11" b="f12"/>
            <a:pathLst>
              <a:path w="21600" h="21600">
                <a:moveTo>
                  <a:pt x="f2" y="f2"/>
                </a:moveTo>
                <a:lnTo>
                  <a:pt x="f3" y="f2"/>
                </a:lnTo>
                <a:lnTo>
                  <a:pt x="f3" y="f3"/>
                </a:lnTo>
                <a:lnTo>
                  <a:pt x="f2" y="f3"/>
                </a:lnTo>
                <a:lnTo>
                  <a:pt x="f2" y="f2"/>
                </a:lnTo>
                <a:close/>
              </a:path>
            </a:pathLst>
          </a:custGeom>
          <a:noFill/>
          <a:ln cap="flat">
            <a:noFill/>
            <a:prstDash val="solid"/>
          </a:ln>
        </p:spPr>
        <p:txBody>
          <a:bodyPr vert="horz" wrap="square" lIns="90004" tIns="46798" rIns="90004" bIns="46798" anchor="b" anchorCtr="0" compatLnSpc="1">
            <a:noAutofit/>
          </a:bodyPr>
          <a:lstStyle/>
          <a:p>
            <a:pPr marL="0" marR="0" lvl="0" indent="0" algn="r" defTabSz="914400" rtl="0" fontAlgn="auto" hangingPunct="1">
              <a:lnSpc>
                <a:spcPct val="100000"/>
              </a:lnSpc>
              <a:spcBef>
                <a:spcPts val="0"/>
              </a:spcBef>
              <a:spcAft>
                <a:spcPts val="0"/>
              </a:spcAft>
              <a:buNone/>
              <a:tabLst>
                <a:tab pos="0" algn="l"/>
                <a:tab pos="448915" algn="l"/>
                <a:tab pos="898196" algn="l"/>
                <a:tab pos="1347478" algn="l"/>
                <a:tab pos="1796759" algn="l"/>
                <a:tab pos="2246040" algn="l"/>
                <a:tab pos="2695322" algn="l"/>
                <a:tab pos="3144603" algn="l"/>
                <a:tab pos="3593875" algn="l"/>
                <a:tab pos="4043156" algn="l"/>
                <a:tab pos="4492438" algn="l"/>
                <a:tab pos="4941719" algn="l"/>
                <a:tab pos="5391000" algn="l"/>
                <a:tab pos="5840281" algn="l"/>
                <a:tab pos="6289563" algn="l"/>
                <a:tab pos="6738844" algn="l"/>
                <a:tab pos="7188116" algn="l"/>
                <a:tab pos="7637397" algn="l"/>
                <a:tab pos="8086679" algn="l"/>
                <a:tab pos="8535960" algn="l"/>
                <a:tab pos="8985241" algn="l"/>
              </a:tabLst>
              <a:defRPr sz="1800" b="0" i="0" u="none" strike="noStrike" kern="0" cap="none" spc="0" baseline="0">
                <a:solidFill>
                  <a:srgbClr val="000000"/>
                </a:solidFill>
                <a:uFillTx/>
              </a:defRPr>
            </a:pPr>
            <a:fld id="{CDE66592-5E9C-4C1C-8853-61DED1D55001}" type="slidenum">
              <a:t>1</a:t>
            </a:fld>
            <a:endParaRPr lang="fr-FR" sz="1200" b="0" i="0" u="none" strike="noStrike" kern="1200" cap="none" spc="0" baseline="0">
              <a:solidFill>
                <a:srgbClr val="000000"/>
              </a:solidFill>
              <a:uFillTx/>
              <a:latin typeface="Times New Roman" pitchFamily="18"/>
              <a:ea typeface="Times New Roman" pitchFamily="18"/>
              <a:cs typeface="Times New Roman" pitchFamily="18"/>
            </a:endParaRPr>
          </a:p>
        </p:txBody>
      </p:sp>
      <p:sp>
        <p:nvSpPr>
          <p:cNvPr id="4" name="Espace réservé de l'image des diapositives 2">
            <a:extLst>
              <a:ext uri="{FF2B5EF4-FFF2-40B4-BE49-F238E27FC236}">
                <a16:creationId xmlns:a16="http://schemas.microsoft.com/office/drawing/2014/main" id="{8780CFA1-98E3-3DF3-6C88-3E14893358D6}"/>
              </a:ext>
            </a:extLst>
          </p:cNvPr>
          <p:cNvSpPr>
            <a:spLocks noGrp="1" noRot="1" noChangeAspect="1"/>
          </p:cNvSpPr>
          <p:nvPr>
            <p:ph type="sldImg"/>
          </p:nvPr>
        </p:nvSpPr>
        <p:spPr>
          <a:xfrm>
            <a:off x="1143000" y="685800"/>
            <a:ext cx="4572000" cy="3429000"/>
          </a:xfrm>
          <a:solidFill>
            <a:srgbClr val="4472C4"/>
          </a:solidFill>
          <a:ln w="12701" cap="flat">
            <a:solidFill>
              <a:srgbClr val="2F528F"/>
            </a:solidFill>
            <a:prstDash val="solid"/>
            <a:miter/>
          </a:ln>
        </p:spPr>
      </p:sp>
      <p:sp>
        <p:nvSpPr>
          <p:cNvPr id="5" name="Espace réservé des notes 3">
            <a:extLst>
              <a:ext uri="{FF2B5EF4-FFF2-40B4-BE49-F238E27FC236}">
                <a16:creationId xmlns:a16="http://schemas.microsoft.com/office/drawing/2014/main" id="{40C86129-098E-267C-F167-99A263F49BEA}"/>
              </a:ext>
            </a:extLst>
          </p:cNvPr>
          <p:cNvSpPr txBox="1">
            <a:spLocks noGrp="1"/>
          </p:cNvSpPr>
          <p:nvPr>
            <p:ph type="body" sz="quarter" idx="1"/>
          </p:nvPr>
        </p:nvSpPr>
        <p:spPr>
          <a:xfrm>
            <a:off x="914400" y="4343400"/>
            <a:ext cx="5029200" cy="4115522"/>
          </a:xfrm>
        </p:spPr>
        <p:txBody>
          <a:bodyPr/>
          <a:lstStyle/>
          <a:p>
            <a:endParaRPr lang="fr-F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38">
            <a:extLst>
              <a:ext uri="{FF2B5EF4-FFF2-40B4-BE49-F238E27FC236}">
                <a16:creationId xmlns:a16="http://schemas.microsoft.com/office/drawing/2014/main" id="{61603119-12CF-0CB0-C29B-D26FCDB50837}"/>
              </a:ext>
            </a:extLst>
          </p:cNvPr>
          <p:cNvSpPr txBox="1"/>
          <p:nvPr/>
        </p:nvSpPr>
        <p:spPr>
          <a:xfrm>
            <a:off x="3886200" y="8686077"/>
            <a:ext cx="2922477" cy="408243"/>
          </a:xfrm>
          <a:prstGeom prst="rect">
            <a:avLst/>
          </a:prstGeom>
          <a:noFill/>
          <a:ln cap="flat">
            <a:noFill/>
          </a:ln>
        </p:spPr>
        <p:txBody>
          <a:bodyPr vert="horz" wrap="square" lIns="90004" tIns="46798" rIns="90004" bIns="46798" anchor="b" anchorCtr="0" compatLnSpc="1">
            <a:noAutofit/>
          </a:bodyPr>
          <a:lstStyle/>
          <a:p>
            <a:pPr marL="0" marR="0" lvl="0" indent="0" algn="r" defTabSz="914400" rtl="0" fontAlgn="auto" hangingPunct="1">
              <a:lnSpc>
                <a:spcPct val="100000"/>
              </a:lnSpc>
              <a:spcBef>
                <a:spcPts val="0"/>
              </a:spcBef>
              <a:spcAft>
                <a:spcPts val="0"/>
              </a:spcAft>
              <a:buNone/>
              <a:tabLst>
                <a:tab pos="0" algn="l"/>
                <a:tab pos="448915" algn="l"/>
                <a:tab pos="898196" algn="l"/>
                <a:tab pos="1347478" algn="l"/>
                <a:tab pos="1796759" algn="l"/>
                <a:tab pos="2246040" algn="l"/>
                <a:tab pos="2695322" algn="l"/>
                <a:tab pos="3144603" algn="l"/>
                <a:tab pos="3593875" algn="l"/>
                <a:tab pos="4043156" algn="l"/>
                <a:tab pos="4492438" algn="l"/>
                <a:tab pos="4941719" algn="l"/>
                <a:tab pos="5391000" algn="l"/>
                <a:tab pos="5840281" algn="l"/>
                <a:tab pos="6289563" algn="l"/>
                <a:tab pos="6738844" algn="l"/>
                <a:tab pos="7188116" algn="l"/>
                <a:tab pos="7637397" algn="l"/>
                <a:tab pos="8086679" algn="l"/>
                <a:tab pos="8535960" algn="l"/>
                <a:tab pos="8985241" algn="l"/>
              </a:tabLst>
              <a:defRPr sz="1800" b="0" i="0" u="none" strike="noStrike" kern="0" cap="none" spc="0" baseline="0">
                <a:solidFill>
                  <a:srgbClr val="000000"/>
                </a:solidFill>
                <a:uFillTx/>
              </a:defRPr>
            </a:pPr>
            <a:fld id="{4FDA3D48-81F1-48E3-B248-F9376BECAC64}" type="slidenum">
              <a:t>13</a:t>
            </a:fld>
            <a:endParaRPr lang="fr-FR" sz="1200" b="0" i="0" u="none" strike="noStrike" kern="1200" cap="none" spc="0" baseline="0">
              <a:solidFill>
                <a:srgbClr val="000000"/>
              </a:solidFill>
              <a:uFillTx/>
              <a:latin typeface="Times New Roman" pitchFamily="18"/>
              <a:ea typeface="Times New Roman" pitchFamily="18"/>
              <a:cs typeface="Times New Roman" pitchFamily="18"/>
            </a:endParaRPr>
          </a:p>
        </p:txBody>
      </p:sp>
      <p:sp>
        <p:nvSpPr>
          <p:cNvPr id="3" name="Forme libre : forme 1">
            <a:extLst>
              <a:ext uri="{FF2B5EF4-FFF2-40B4-BE49-F238E27FC236}">
                <a16:creationId xmlns:a16="http://schemas.microsoft.com/office/drawing/2014/main" id="{195E128E-A866-4439-7EDD-D8FE52836EF7}"/>
              </a:ext>
            </a:extLst>
          </p:cNvPr>
          <p:cNvSpPr/>
          <p:nvPr/>
        </p:nvSpPr>
        <p:spPr>
          <a:xfrm>
            <a:off x="3886200" y="8686800"/>
            <a:ext cx="2932197" cy="417597"/>
          </a:xfrm>
          <a:custGeom>
            <a:avLst/>
            <a:gdLst>
              <a:gd name="f0" fmla="val w"/>
              <a:gd name="f1" fmla="val h"/>
              <a:gd name="f2" fmla="val 0"/>
              <a:gd name="f3" fmla="val 21600"/>
              <a:gd name="f4" fmla="*/ f0 1 21600"/>
              <a:gd name="f5" fmla="*/ f1 1 21600"/>
              <a:gd name="f6" fmla="+- f3 0 f2"/>
              <a:gd name="f7" fmla="*/ f6 1 21600"/>
              <a:gd name="f8" fmla="*/ f2 1 f7"/>
              <a:gd name="f9" fmla="*/ f3 1 f7"/>
              <a:gd name="f10" fmla="*/ f8 f4 1"/>
              <a:gd name="f11" fmla="*/ f9 f4 1"/>
              <a:gd name="f12" fmla="*/ f9 f5 1"/>
              <a:gd name="f13" fmla="*/ f8 f5 1"/>
            </a:gdLst>
            <a:ahLst/>
            <a:cxnLst>
              <a:cxn ang="3cd4">
                <a:pos x="hc" y="t"/>
              </a:cxn>
              <a:cxn ang="0">
                <a:pos x="r" y="vc"/>
              </a:cxn>
              <a:cxn ang="cd4">
                <a:pos x="hc" y="b"/>
              </a:cxn>
              <a:cxn ang="cd2">
                <a:pos x="l" y="vc"/>
              </a:cxn>
            </a:cxnLst>
            <a:rect l="f10" t="f13" r="f11" b="f12"/>
            <a:pathLst>
              <a:path w="21600" h="21600">
                <a:moveTo>
                  <a:pt x="f2" y="f2"/>
                </a:moveTo>
                <a:lnTo>
                  <a:pt x="f3" y="f2"/>
                </a:lnTo>
                <a:lnTo>
                  <a:pt x="f3" y="f3"/>
                </a:lnTo>
                <a:lnTo>
                  <a:pt x="f2" y="f3"/>
                </a:lnTo>
                <a:lnTo>
                  <a:pt x="f2" y="f2"/>
                </a:lnTo>
                <a:close/>
              </a:path>
            </a:pathLst>
          </a:custGeom>
          <a:noFill/>
          <a:ln cap="flat">
            <a:noFill/>
            <a:prstDash val="solid"/>
          </a:ln>
        </p:spPr>
        <p:txBody>
          <a:bodyPr vert="horz" wrap="square" lIns="90004" tIns="46798" rIns="90004" bIns="46798" anchor="b" anchorCtr="0" compatLnSpc="1">
            <a:noAutofit/>
          </a:bodyPr>
          <a:lstStyle/>
          <a:p>
            <a:pPr marL="0" marR="0" lvl="0" indent="0" algn="r" defTabSz="914400" rtl="0" fontAlgn="auto" hangingPunct="1">
              <a:lnSpc>
                <a:spcPct val="100000"/>
              </a:lnSpc>
              <a:spcBef>
                <a:spcPts val="0"/>
              </a:spcBef>
              <a:spcAft>
                <a:spcPts val="0"/>
              </a:spcAft>
              <a:buNone/>
              <a:tabLst>
                <a:tab pos="0" algn="l"/>
                <a:tab pos="448915" algn="l"/>
                <a:tab pos="898196" algn="l"/>
                <a:tab pos="1347478" algn="l"/>
                <a:tab pos="1796759" algn="l"/>
                <a:tab pos="2246040" algn="l"/>
                <a:tab pos="2695322" algn="l"/>
                <a:tab pos="3144603" algn="l"/>
                <a:tab pos="3593875" algn="l"/>
                <a:tab pos="4043156" algn="l"/>
                <a:tab pos="4492438" algn="l"/>
                <a:tab pos="4941719" algn="l"/>
                <a:tab pos="5391000" algn="l"/>
                <a:tab pos="5840281" algn="l"/>
                <a:tab pos="6289563" algn="l"/>
                <a:tab pos="6738844" algn="l"/>
                <a:tab pos="7188116" algn="l"/>
                <a:tab pos="7637397" algn="l"/>
                <a:tab pos="8086679" algn="l"/>
                <a:tab pos="8535960" algn="l"/>
                <a:tab pos="8985241" algn="l"/>
              </a:tabLst>
              <a:defRPr sz="1800" b="0" i="0" u="none" strike="noStrike" kern="0" cap="none" spc="0" baseline="0">
                <a:solidFill>
                  <a:srgbClr val="000000"/>
                </a:solidFill>
                <a:uFillTx/>
              </a:defRPr>
            </a:pPr>
            <a:fld id="{0EEFE98B-7AFB-4AE7-9E0C-A5117819CBCB}" type="slidenum">
              <a:t>13</a:t>
            </a:fld>
            <a:endParaRPr lang="fr-FR" sz="1200" b="0" i="0" u="none" strike="noStrike" kern="1200" cap="none" spc="0" baseline="0">
              <a:solidFill>
                <a:srgbClr val="000000"/>
              </a:solidFill>
              <a:uFillTx/>
              <a:latin typeface="Times New Roman" pitchFamily="18"/>
              <a:ea typeface="Times New Roman" pitchFamily="18"/>
              <a:cs typeface="Times New Roman" pitchFamily="18"/>
            </a:endParaRPr>
          </a:p>
        </p:txBody>
      </p:sp>
      <p:sp>
        <p:nvSpPr>
          <p:cNvPr id="4" name="Espace réservé de l'image des diapositives 2">
            <a:extLst>
              <a:ext uri="{FF2B5EF4-FFF2-40B4-BE49-F238E27FC236}">
                <a16:creationId xmlns:a16="http://schemas.microsoft.com/office/drawing/2014/main" id="{3F6ACACC-D566-8470-BE41-CECE0F40FD8F}"/>
              </a:ext>
            </a:extLst>
          </p:cNvPr>
          <p:cNvSpPr>
            <a:spLocks noGrp="1" noRot="1" noChangeAspect="1"/>
          </p:cNvSpPr>
          <p:nvPr>
            <p:ph type="sldImg"/>
          </p:nvPr>
        </p:nvSpPr>
        <p:spPr>
          <a:xfrm>
            <a:off x="1146172" y="685800"/>
            <a:ext cx="4548189" cy="3411534"/>
          </a:xfrm>
          <a:solidFill>
            <a:srgbClr val="4472C4"/>
          </a:solidFill>
          <a:ln w="12701" cap="flat">
            <a:solidFill>
              <a:srgbClr val="2F528F"/>
            </a:solidFill>
            <a:prstDash val="solid"/>
            <a:miter/>
          </a:ln>
        </p:spPr>
      </p:sp>
      <p:sp>
        <p:nvSpPr>
          <p:cNvPr id="5" name="Espace réservé des notes 3">
            <a:extLst>
              <a:ext uri="{FF2B5EF4-FFF2-40B4-BE49-F238E27FC236}">
                <a16:creationId xmlns:a16="http://schemas.microsoft.com/office/drawing/2014/main" id="{E03B0E58-47BB-A16D-5671-75B7243ECAB5}"/>
              </a:ext>
            </a:extLst>
          </p:cNvPr>
          <p:cNvSpPr txBox="1">
            <a:spLocks noGrp="1"/>
          </p:cNvSpPr>
          <p:nvPr>
            <p:ph type="body" sz="quarter" idx="1"/>
          </p:nvPr>
        </p:nvSpPr>
        <p:spPr>
          <a:xfrm>
            <a:off x="914043" y="4343043"/>
            <a:ext cx="5011561" cy="4097883"/>
          </a:xfrm>
        </p:spPr>
        <p:txBody>
          <a:bodyPr/>
          <a:lstStyle/>
          <a:p>
            <a:endParaRPr lang="fr-F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38">
            <a:extLst>
              <a:ext uri="{FF2B5EF4-FFF2-40B4-BE49-F238E27FC236}">
                <a16:creationId xmlns:a16="http://schemas.microsoft.com/office/drawing/2014/main" id="{D56B3F53-0617-1BB7-63C5-57C2B7CE863C}"/>
              </a:ext>
            </a:extLst>
          </p:cNvPr>
          <p:cNvSpPr txBox="1"/>
          <p:nvPr/>
        </p:nvSpPr>
        <p:spPr>
          <a:xfrm>
            <a:off x="3886200" y="8686077"/>
            <a:ext cx="2922477" cy="408243"/>
          </a:xfrm>
          <a:prstGeom prst="rect">
            <a:avLst/>
          </a:prstGeom>
          <a:noFill/>
          <a:ln cap="flat">
            <a:noFill/>
          </a:ln>
        </p:spPr>
        <p:txBody>
          <a:bodyPr vert="horz" wrap="square" lIns="90004" tIns="46798" rIns="90004" bIns="46798" anchor="b" anchorCtr="0" compatLnSpc="1">
            <a:noAutofit/>
          </a:bodyPr>
          <a:lstStyle/>
          <a:p>
            <a:pPr marL="0" marR="0" lvl="0" indent="0" algn="r" defTabSz="914400" rtl="0" fontAlgn="auto" hangingPunct="1">
              <a:lnSpc>
                <a:spcPct val="100000"/>
              </a:lnSpc>
              <a:spcBef>
                <a:spcPts val="0"/>
              </a:spcBef>
              <a:spcAft>
                <a:spcPts val="0"/>
              </a:spcAft>
              <a:buNone/>
              <a:tabLst>
                <a:tab pos="0" algn="l"/>
                <a:tab pos="448915" algn="l"/>
                <a:tab pos="898196" algn="l"/>
                <a:tab pos="1347478" algn="l"/>
                <a:tab pos="1796759" algn="l"/>
                <a:tab pos="2246040" algn="l"/>
                <a:tab pos="2695322" algn="l"/>
                <a:tab pos="3144603" algn="l"/>
                <a:tab pos="3593875" algn="l"/>
                <a:tab pos="4043156" algn="l"/>
                <a:tab pos="4492438" algn="l"/>
                <a:tab pos="4941719" algn="l"/>
                <a:tab pos="5391000" algn="l"/>
                <a:tab pos="5840281" algn="l"/>
                <a:tab pos="6289563" algn="l"/>
                <a:tab pos="6738844" algn="l"/>
                <a:tab pos="7188116" algn="l"/>
                <a:tab pos="7637397" algn="l"/>
                <a:tab pos="8086679" algn="l"/>
                <a:tab pos="8535960" algn="l"/>
                <a:tab pos="8985241" algn="l"/>
              </a:tabLst>
              <a:defRPr sz="1800" b="0" i="0" u="none" strike="noStrike" kern="0" cap="none" spc="0" baseline="0">
                <a:solidFill>
                  <a:srgbClr val="000000"/>
                </a:solidFill>
                <a:uFillTx/>
              </a:defRPr>
            </a:pPr>
            <a:fld id="{54C3CC78-A8AB-4D86-9BF5-66FB006CE011}" type="slidenum">
              <a:t>14</a:t>
            </a:fld>
            <a:endParaRPr lang="fr-FR" sz="1200" b="0" i="0" u="none" strike="noStrike" kern="1200" cap="none" spc="0" baseline="0">
              <a:solidFill>
                <a:srgbClr val="000000"/>
              </a:solidFill>
              <a:uFillTx/>
              <a:latin typeface="Times New Roman" pitchFamily="18"/>
              <a:ea typeface="Times New Roman" pitchFamily="18"/>
              <a:cs typeface="Times New Roman" pitchFamily="18"/>
            </a:endParaRPr>
          </a:p>
        </p:txBody>
      </p:sp>
      <p:sp>
        <p:nvSpPr>
          <p:cNvPr id="3" name="Forme libre : forme 1">
            <a:extLst>
              <a:ext uri="{FF2B5EF4-FFF2-40B4-BE49-F238E27FC236}">
                <a16:creationId xmlns:a16="http://schemas.microsoft.com/office/drawing/2014/main" id="{F9D05EB8-C115-9918-E135-F13AE34E8331}"/>
              </a:ext>
            </a:extLst>
          </p:cNvPr>
          <p:cNvSpPr/>
          <p:nvPr/>
        </p:nvSpPr>
        <p:spPr>
          <a:xfrm>
            <a:off x="3886200" y="8686800"/>
            <a:ext cx="2932197" cy="417597"/>
          </a:xfrm>
          <a:custGeom>
            <a:avLst/>
            <a:gdLst>
              <a:gd name="f0" fmla="val w"/>
              <a:gd name="f1" fmla="val h"/>
              <a:gd name="f2" fmla="val 0"/>
              <a:gd name="f3" fmla="val 21600"/>
              <a:gd name="f4" fmla="*/ f0 1 21600"/>
              <a:gd name="f5" fmla="*/ f1 1 21600"/>
              <a:gd name="f6" fmla="+- f3 0 f2"/>
              <a:gd name="f7" fmla="*/ f6 1 21600"/>
              <a:gd name="f8" fmla="*/ f2 1 f7"/>
              <a:gd name="f9" fmla="*/ f3 1 f7"/>
              <a:gd name="f10" fmla="*/ f8 f4 1"/>
              <a:gd name="f11" fmla="*/ f9 f4 1"/>
              <a:gd name="f12" fmla="*/ f9 f5 1"/>
              <a:gd name="f13" fmla="*/ f8 f5 1"/>
            </a:gdLst>
            <a:ahLst/>
            <a:cxnLst>
              <a:cxn ang="3cd4">
                <a:pos x="hc" y="t"/>
              </a:cxn>
              <a:cxn ang="0">
                <a:pos x="r" y="vc"/>
              </a:cxn>
              <a:cxn ang="cd4">
                <a:pos x="hc" y="b"/>
              </a:cxn>
              <a:cxn ang="cd2">
                <a:pos x="l" y="vc"/>
              </a:cxn>
            </a:cxnLst>
            <a:rect l="f10" t="f13" r="f11" b="f12"/>
            <a:pathLst>
              <a:path w="21600" h="21600">
                <a:moveTo>
                  <a:pt x="f2" y="f2"/>
                </a:moveTo>
                <a:lnTo>
                  <a:pt x="f3" y="f2"/>
                </a:lnTo>
                <a:lnTo>
                  <a:pt x="f3" y="f3"/>
                </a:lnTo>
                <a:lnTo>
                  <a:pt x="f2" y="f3"/>
                </a:lnTo>
                <a:lnTo>
                  <a:pt x="f2" y="f2"/>
                </a:lnTo>
                <a:close/>
              </a:path>
            </a:pathLst>
          </a:custGeom>
          <a:noFill/>
          <a:ln cap="flat">
            <a:noFill/>
            <a:prstDash val="solid"/>
          </a:ln>
        </p:spPr>
        <p:txBody>
          <a:bodyPr vert="horz" wrap="square" lIns="90004" tIns="46798" rIns="90004" bIns="46798" anchor="b" anchorCtr="0" compatLnSpc="1">
            <a:noAutofit/>
          </a:bodyPr>
          <a:lstStyle/>
          <a:p>
            <a:pPr marL="0" marR="0" lvl="0" indent="0" algn="r" defTabSz="914400" rtl="0" fontAlgn="auto" hangingPunct="1">
              <a:lnSpc>
                <a:spcPct val="100000"/>
              </a:lnSpc>
              <a:spcBef>
                <a:spcPts val="0"/>
              </a:spcBef>
              <a:spcAft>
                <a:spcPts val="0"/>
              </a:spcAft>
              <a:buNone/>
              <a:tabLst>
                <a:tab pos="0" algn="l"/>
                <a:tab pos="448915" algn="l"/>
                <a:tab pos="898196" algn="l"/>
                <a:tab pos="1347478" algn="l"/>
                <a:tab pos="1796759" algn="l"/>
                <a:tab pos="2246040" algn="l"/>
                <a:tab pos="2695322" algn="l"/>
                <a:tab pos="3144603" algn="l"/>
                <a:tab pos="3593875" algn="l"/>
                <a:tab pos="4043156" algn="l"/>
                <a:tab pos="4492438" algn="l"/>
                <a:tab pos="4941719" algn="l"/>
                <a:tab pos="5391000" algn="l"/>
                <a:tab pos="5840281" algn="l"/>
                <a:tab pos="6289563" algn="l"/>
                <a:tab pos="6738844" algn="l"/>
                <a:tab pos="7188116" algn="l"/>
                <a:tab pos="7637397" algn="l"/>
                <a:tab pos="8086679" algn="l"/>
                <a:tab pos="8535960" algn="l"/>
                <a:tab pos="8985241" algn="l"/>
              </a:tabLst>
              <a:defRPr sz="1800" b="0" i="0" u="none" strike="noStrike" kern="0" cap="none" spc="0" baseline="0">
                <a:solidFill>
                  <a:srgbClr val="000000"/>
                </a:solidFill>
                <a:uFillTx/>
              </a:defRPr>
            </a:pPr>
            <a:fld id="{C1679824-2BF2-4430-9CE7-2FDCEB5DF190}" type="slidenum">
              <a:t>14</a:t>
            </a:fld>
            <a:endParaRPr lang="fr-FR" sz="1200" b="0" i="0" u="none" strike="noStrike" kern="1200" cap="none" spc="0" baseline="0">
              <a:solidFill>
                <a:srgbClr val="000000"/>
              </a:solidFill>
              <a:uFillTx/>
              <a:latin typeface="Times New Roman" pitchFamily="18"/>
              <a:ea typeface="Times New Roman" pitchFamily="18"/>
              <a:cs typeface="Times New Roman" pitchFamily="18"/>
            </a:endParaRPr>
          </a:p>
        </p:txBody>
      </p:sp>
      <p:sp>
        <p:nvSpPr>
          <p:cNvPr id="4" name="Espace réservé de l'image des diapositives 2">
            <a:extLst>
              <a:ext uri="{FF2B5EF4-FFF2-40B4-BE49-F238E27FC236}">
                <a16:creationId xmlns:a16="http://schemas.microsoft.com/office/drawing/2014/main" id="{EA6CBD48-4B4F-F857-42E4-5AEE745CBE70}"/>
              </a:ext>
            </a:extLst>
          </p:cNvPr>
          <p:cNvSpPr>
            <a:spLocks noGrp="1" noRot="1" noChangeAspect="1"/>
          </p:cNvSpPr>
          <p:nvPr>
            <p:ph type="sldImg"/>
          </p:nvPr>
        </p:nvSpPr>
        <p:spPr>
          <a:xfrm>
            <a:off x="1146172" y="685800"/>
            <a:ext cx="4541833" cy="3405189"/>
          </a:xfrm>
          <a:solidFill>
            <a:srgbClr val="4472C4"/>
          </a:solidFill>
          <a:ln w="12701" cap="flat">
            <a:solidFill>
              <a:srgbClr val="2F528F"/>
            </a:solidFill>
            <a:prstDash val="solid"/>
            <a:miter/>
          </a:ln>
        </p:spPr>
      </p:sp>
      <p:sp>
        <p:nvSpPr>
          <p:cNvPr id="5" name="Espace réservé des notes 3">
            <a:extLst>
              <a:ext uri="{FF2B5EF4-FFF2-40B4-BE49-F238E27FC236}">
                <a16:creationId xmlns:a16="http://schemas.microsoft.com/office/drawing/2014/main" id="{E5217592-0441-0B98-C809-F064E1017166}"/>
              </a:ext>
            </a:extLst>
          </p:cNvPr>
          <p:cNvSpPr txBox="1">
            <a:spLocks noGrp="1"/>
          </p:cNvSpPr>
          <p:nvPr>
            <p:ph type="body" sz="quarter" idx="1"/>
          </p:nvPr>
        </p:nvSpPr>
        <p:spPr>
          <a:xfrm>
            <a:off x="914400" y="4343400"/>
            <a:ext cx="5005443" cy="4091757"/>
          </a:xfrm>
        </p:spPr>
        <p:txBody>
          <a:bodyPr/>
          <a:lstStyle/>
          <a:p>
            <a:endParaRPr lang="fr-F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38">
            <a:extLst>
              <a:ext uri="{FF2B5EF4-FFF2-40B4-BE49-F238E27FC236}">
                <a16:creationId xmlns:a16="http://schemas.microsoft.com/office/drawing/2014/main" id="{F9333DB8-B55A-AD84-BD2E-4FAAF2878AE1}"/>
              </a:ext>
            </a:extLst>
          </p:cNvPr>
          <p:cNvSpPr txBox="1"/>
          <p:nvPr/>
        </p:nvSpPr>
        <p:spPr>
          <a:xfrm>
            <a:off x="3886200" y="8686077"/>
            <a:ext cx="2922477" cy="408243"/>
          </a:xfrm>
          <a:prstGeom prst="rect">
            <a:avLst/>
          </a:prstGeom>
          <a:noFill/>
          <a:ln cap="flat">
            <a:noFill/>
          </a:ln>
        </p:spPr>
        <p:txBody>
          <a:bodyPr vert="horz" wrap="square" lIns="90004" tIns="46798" rIns="90004" bIns="46798" anchor="b" anchorCtr="0" compatLnSpc="1">
            <a:noAutofit/>
          </a:bodyPr>
          <a:lstStyle/>
          <a:p>
            <a:pPr marL="0" marR="0" lvl="0" indent="0" algn="r" defTabSz="914400" rtl="0" fontAlgn="auto" hangingPunct="1">
              <a:lnSpc>
                <a:spcPct val="100000"/>
              </a:lnSpc>
              <a:spcBef>
                <a:spcPts val="0"/>
              </a:spcBef>
              <a:spcAft>
                <a:spcPts val="0"/>
              </a:spcAft>
              <a:buNone/>
              <a:tabLst>
                <a:tab pos="0" algn="l"/>
                <a:tab pos="448915" algn="l"/>
                <a:tab pos="898196" algn="l"/>
                <a:tab pos="1347478" algn="l"/>
                <a:tab pos="1796759" algn="l"/>
                <a:tab pos="2246040" algn="l"/>
                <a:tab pos="2695322" algn="l"/>
                <a:tab pos="3144603" algn="l"/>
                <a:tab pos="3593875" algn="l"/>
                <a:tab pos="4043156" algn="l"/>
                <a:tab pos="4492438" algn="l"/>
                <a:tab pos="4941719" algn="l"/>
                <a:tab pos="5391000" algn="l"/>
                <a:tab pos="5840281" algn="l"/>
                <a:tab pos="6289563" algn="l"/>
                <a:tab pos="6738844" algn="l"/>
                <a:tab pos="7188116" algn="l"/>
                <a:tab pos="7637397" algn="l"/>
                <a:tab pos="8086679" algn="l"/>
                <a:tab pos="8535960" algn="l"/>
                <a:tab pos="8985241" algn="l"/>
              </a:tabLst>
              <a:defRPr sz="1800" b="0" i="0" u="none" strike="noStrike" kern="0" cap="none" spc="0" baseline="0">
                <a:solidFill>
                  <a:srgbClr val="000000"/>
                </a:solidFill>
                <a:uFillTx/>
              </a:defRPr>
            </a:pPr>
            <a:fld id="{A6944964-419B-450F-8C45-0723275C3932}" type="slidenum">
              <a:t>15</a:t>
            </a:fld>
            <a:endParaRPr lang="fr-FR" sz="1200" b="0" i="0" u="none" strike="noStrike" kern="1200" cap="none" spc="0" baseline="0">
              <a:solidFill>
                <a:srgbClr val="000000"/>
              </a:solidFill>
              <a:uFillTx/>
              <a:latin typeface="Times New Roman" pitchFamily="18"/>
              <a:ea typeface="Times New Roman" pitchFamily="18"/>
              <a:cs typeface="Times New Roman" pitchFamily="18"/>
            </a:endParaRPr>
          </a:p>
        </p:txBody>
      </p:sp>
      <p:sp>
        <p:nvSpPr>
          <p:cNvPr id="3" name="Forme libre : forme 1">
            <a:extLst>
              <a:ext uri="{FF2B5EF4-FFF2-40B4-BE49-F238E27FC236}">
                <a16:creationId xmlns:a16="http://schemas.microsoft.com/office/drawing/2014/main" id="{8A6FC808-7A9B-12A1-FB25-557E6C617036}"/>
              </a:ext>
            </a:extLst>
          </p:cNvPr>
          <p:cNvSpPr/>
          <p:nvPr/>
        </p:nvSpPr>
        <p:spPr>
          <a:xfrm>
            <a:off x="3886200" y="8686800"/>
            <a:ext cx="2932197" cy="417597"/>
          </a:xfrm>
          <a:custGeom>
            <a:avLst/>
            <a:gdLst>
              <a:gd name="f0" fmla="val w"/>
              <a:gd name="f1" fmla="val h"/>
              <a:gd name="f2" fmla="val 0"/>
              <a:gd name="f3" fmla="val 21600"/>
              <a:gd name="f4" fmla="*/ f0 1 21600"/>
              <a:gd name="f5" fmla="*/ f1 1 21600"/>
              <a:gd name="f6" fmla="+- f3 0 f2"/>
              <a:gd name="f7" fmla="*/ f6 1 21600"/>
              <a:gd name="f8" fmla="*/ f2 1 f7"/>
              <a:gd name="f9" fmla="*/ f3 1 f7"/>
              <a:gd name="f10" fmla="*/ f8 f4 1"/>
              <a:gd name="f11" fmla="*/ f9 f4 1"/>
              <a:gd name="f12" fmla="*/ f9 f5 1"/>
              <a:gd name="f13" fmla="*/ f8 f5 1"/>
            </a:gdLst>
            <a:ahLst/>
            <a:cxnLst>
              <a:cxn ang="3cd4">
                <a:pos x="hc" y="t"/>
              </a:cxn>
              <a:cxn ang="0">
                <a:pos x="r" y="vc"/>
              </a:cxn>
              <a:cxn ang="cd4">
                <a:pos x="hc" y="b"/>
              </a:cxn>
              <a:cxn ang="cd2">
                <a:pos x="l" y="vc"/>
              </a:cxn>
            </a:cxnLst>
            <a:rect l="f10" t="f13" r="f11" b="f12"/>
            <a:pathLst>
              <a:path w="21600" h="21600">
                <a:moveTo>
                  <a:pt x="f2" y="f2"/>
                </a:moveTo>
                <a:lnTo>
                  <a:pt x="f3" y="f2"/>
                </a:lnTo>
                <a:lnTo>
                  <a:pt x="f3" y="f3"/>
                </a:lnTo>
                <a:lnTo>
                  <a:pt x="f2" y="f3"/>
                </a:lnTo>
                <a:lnTo>
                  <a:pt x="f2" y="f2"/>
                </a:lnTo>
                <a:close/>
              </a:path>
            </a:pathLst>
          </a:custGeom>
          <a:noFill/>
          <a:ln cap="flat">
            <a:noFill/>
            <a:prstDash val="solid"/>
          </a:ln>
        </p:spPr>
        <p:txBody>
          <a:bodyPr vert="horz" wrap="square" lIns="90004" tIns="46798" rIns="90004" bIns="46798" anchor="b" anchorCtr="0" compatLnSpc="1">
            <a:noAutofit/>
          </a:bodyPr>
          <a:lstStyle/>
          <a:p>
            <a:pPr marL="0" marR="0" lvl="0" indent="0" algn="r" defTabSz="914400" rtl="0" fontAlgn="auto" hangingPunct="1">
              <a:lnSpc>
                <a:spcPct val="100000"/>
              </a:lnSpc>
              <a:spcBef>
                <a:spcPts val="0"/>
              </a:spcBef>
              <a:spcAft>
                <a:spcPts val="0"/>
              </a:spcAft>
              <a:buNone/>
              <a:tabLst>
                <a:tab pos="0" algn="l"/>
                <a:tab pos="448915" algn="l"/>
                <a:tab pos="898196" algn="l"/>
                <a:tab pos="1347478" algn="l"/>
                <a:tab pos="1796759" algn="l"/>
                <a:tab pos="2246040" algn="l"/>
                <a:tab pos="2695322" algn="l"/>
                <a:tab pos="3144603" algn="l"/>
                <a:tab pos="3593875" algn="l"/>
                <a:tab pos="4043156" algn="l"/>
                <a:tab pos="4492438" algn="l"/>
                <a:tab pos="4941719" algn="l"/>
                <a:tab pos="5391000" algn="l"/>
                <a:tab pos="5840281" algn="l"/>
                <a:tab pos="6289563" algn="l"/>
                <a:tab pos="6738844" algn="l"/>
                <a:tab pos="7188116" algn="l"/>
                <a:tab pos="7637397" algn="l"/>
                <a:tab pos="8086679" algn="l"/>
                <a:tab pos="8535960" algn="l"/>
                <a:tab pos="8985241" algn="l"/>
              </a:tabLst>
              <a:defRPr sz="1800" b="0" i="0" u="none" strike="noStrike" kern="0" cap="none" spc="0" baseline="0">
                <a:solidFill>
                  <a:srgbClr val="000000"/>
                </a:solidFill>
                <a:uFillTx/>
              </a:defRPr>
            </a:pPr>
            <a:fld id="{D44A8D98-3BAF-43DC-BD5B-587E4CC0E5D1}" type="slidenum">
              <a:t>15</a:t>
            </a:fld>
            <a:endParaRPr lang="fr-FR" sz="1200" b="0" i="0" u="none" strike="noStrike" kern="1200" cap="none" spc="0" baseline="0">
              <a:solidFill>
                <a:srgbClr val="000000"/>
              </a:solidFill>
              <a:uFillTx/>
              <a:latin typeface="Times New Roman" pitchFamily="18"/>
              <a:ea typeface="Times New Roman" pitchFamily="18"/>
              <a:cs typeface="Times New Roman" pitchFamily="18"/>
            </a:endParaRPr>
          </a:p>
        </p:txBody>
      </p:sp>
      <p:sp>
        <p:nvSpPr>
          <p:cNvPr id="4" name="Espace réservé de l'image des diapositives 2">
            <a:extLst>
              <a:ext uri="{FF2B5EF4-FFF2-40B4-BE49-F238E27FC236}">
                <a16:creationId xmlns:a16="http://schemas.microsoft.com/office/drawing/2014/main" id="{676660DE-7CD3-BA7C-F12D-38B867CEBDD3}"/>
              </a:ext>
            </a:extLst>
          </p:cNvPr>
          <p:cNvSpPr>
            <a:spLocks noGrp="1" noRot="1" noChangeAspect="1"/>
          </p:cNvSpPr>
          <p:nvPr>
            <p:ph type="sldImg"/>
          </p:nvPr>
        </p:nvSpPr>
        <p:spPr>
          <a:xfrm>
            <a:off x="1143000" y="685800"/>
            <a:ext cx="4572000" cy="3429000"/>
          </a:xfrm>
          <a:solidFill>
            <a:srgbClr val="4472C4"/>
          </a:solidFill>
          <a:ln w="12701" cap="flat">
            <a:solidFill>
              <a:srgbClr val="2F528F"/>
            </a:solidFill>
            <a:prstDash val="solid"/>
            <a:miter/>
          </a:ln>
        </p:spPr>
      </p:sp>
      <p:sp>
        <p:nvSpPr>
          <p:cNvPr id="5" name="Espace réservé des notes 3">
            <a:extLst>
              <a:ext uri="{FF2B5EF4-FFF2-40B4-BE49-F238E27FC236}">
                <a16:creationId xmlns:a16="http://schemas.microsoft.com/office/drawing/2014/main" id="{FC76FC85-6BF7-279D-A397-AF54CBB1E00F}"/>
              </a:ext>
            </a:extLst>
          </p:cNvPr>
          <p:cNvSpPr txBox="1">
            <a:spLocks noGrp="1"/>
          </p:cNvSpPr>
          <p:nvPr>
            <p:ph type="body" sz="quarter" idx="1"/>
          </p:nvPr>
        </p:nvSpPr>
        <p:spPr>
          <a:xfrm>
            <a:off x="914400" y="4343400"/>
            <a:ext cx="5029200" cy="4115522"/>
          </a:xfrm>
        </p:spPr>
        <p:txBody>
          <a:bodyPr/>
          <a:lstStyle/>
          <a:p>
            <a:endParaRPr lang="fr-F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38">
            <a:extLst>
              <a:ext uri="{FF2B5EF4-FFF2-40B4-BE49-F238E27FC236}">
                <a16:creationId xmlns:a16="http://schemas.microsoft.com/office/drawing/2014/main" id="{073A18AF-969E-7CBD-BC7E-676A07481EE9}"/>
              </a:ext>
            </a:extLst>
          </p:cNvPr>
          <p:cNvSpPr txBox="1"/>
          <p:nvPr/>
        </p:nvSpPr>
        <p:spPr>
          <a:xfrm>
            <a:off x="3886200" y="8686077"/>
            <a:ext cx="2922477" cy="408243"/>
          </a:xfrm>
          <a:prstGeom prst="rect">
            <a:avLst/>
          </a:prstGeom>
          <a:noFill/>
          <a:ln cap="flat">
            <a:noFill/>
          </a:ln>
        </p:spPr>
        <p:txBody>
          <a:bodyPr vert="horz" wrap="square" lIns="90004" tIns="46798" rIns="90004" bIns="46798" anchor="b" anchorCtr="0" compatLnSpc="1">
            <a:noAutofit/>
          </a:bodyPr>
          <a:lstStyle/>
          <a:p>
            <a:pPr marL="0" marR="0" lvl="0" indent="0" algn="r" defTabSz="914400" rtl="0" fontAlgn="auto" hangingPunct="1">
              <a:lnSpc>
                <a:spcPct val="100000"/>
              </a:lnSpc>
              <a:spcBef>
                <a:spcPts val="0"/>
              </a:spcBef>
              <a:spcAft>
                <a:spcPts val="0"/>
              </a:spcAft>
              <a:buNone/>
              <a:tabLst>
                <a:tab pos="0" algn="l"/>
                <a:tab pos="448915" algn="l"/>
                <a:tab pos="898196" algn="l"/>
                <a:tab pos="1347478" algn="l"/>
                <a:tab pos="1796759" algn="l"/>
                <a:tab pos="2246040" algn="l"/>
                <a:tab pos="2695322" algn="l"/>
                <a:tab pos="3144603" algn="l"/>
                <a:tab pos="3593875" algn="l"/>
                <a:tab pos="4043156" algn="l"/>
                <a:tab pos="4492438" algn="l"/>
                <a:tab pos="4941719" algn="l"/>
                <a:tab pos="5391000" algn="l"/>
                <a:tab pos="5840281" algn="l"/>
                <a:tab pos="6289563" algn="l"/>
                <a:tab pos="6738844" algn="l"/>
                <a:tab pos="7188116" algn="l"/>
                <a:tab pos="7637397" algn="l"/>
                <a:tab pos="8086679" algn="l"/>
                <a:tab pos="8535960" algn="l"/>
                <a:tab pos="8985241" algn="l"/>
              </a:tabLst>
              <a:defRPr sz="1800" b="0" i="0" u="none" strike="noStrike" kern="0" cap="none" spc="0" baseline="0">
                <a:solidFill>
                  <a:srgbClr val="000000"/>
                </a:solidFill>
                <a:uFillTx/>
              </a:defRPr>
            </a:pPr>
            <a:fld id="{683E6DEE-E2A8-49F2-A09E-827787E33BE8}" type="slidenum">
              <a:t>16</a:t>
            </a:fld>
            <a:endParaRPr lang="fr-FR" sz="1200" b="0" i="0" u="none" strike="noStrike" kern="1200" cap="none" spc="0" baseline="0">
              <a:solidFill>
                <a:srgbClr val="000000"/>
              </a:solidFill>
              <a:uFillTx/>
              <a:latin typeface="Times New Roman" pitchFamily="18"/>
              <a:ea typeface="Times New Roman" pitchFamily="18"/>
              <a:cs typeface="Times New Roman" pitchFamily="18"/>
            </a:endParaRPr>
          </a:p>
        </p:txBody>
      </p:sp>
      <p:sp>
        <p:nvSpPr>
          <p:cNvPr id="3" name="Forme libre : forme 1">
            <a:extLst>
              <a:ext uri="{FF2B5EF4-FFF2-40B4-BE49-F238E27FC236}">
                <a16:creationId xmlns:a16="http://schemas.microsoft.com/office/drawing/2014/main" id="{1B967BE0-EB2B-4B45-0AFE-2618604A66CF}"/>
              </a:ext>
            </a:extLst>
          </p:cNvPr>
          <p:cNvSpPr/>
          <p:nvPr/>
        </p:nvSpPr>
        <p:spPr>
          <a:xfrm>
            <a:off x="3886200" y="8686800"/>
            <a:ext cx="2932197" cy="417597"/>
          </a:xfrm>
          <a:custGeom>
            <a:avLst/>
            <a:gdLst>
              <a:gd name="f0" fmla="val w"/>
              <a:gd name="f1" fmla="val h"/>
              <a:gd name="f2" fmla="val 0"/>
              <a:gd name="f3" fmla="val 21600"/>
              <a:gd name="f4" fmla="*/ f0 1 21600"/>
              <a:gd name="f5" fmla="*/ f1 1 21600"/>
              <a:gd name="f6" fmla="+- f3 0 f2"/>
              <a:gd name="f7" fmla="*/ f6 1 21600"/>
              <a:gd name="f8" fmla="*/ f2 1 f7"/>
              <a:gd name="f9" fmla="*/ f3 1 f7"/>
              <a:gd name="f10" fmla="*/ f8 f4 1"/>
              <a:gd name="f11" fmla="*/ f9 f4 1"/>
              <a:gd name="f12" fmla="*/ f9 f5 1"/>
              <a:gd name="f13" fmla="*/ f8 f5 1"/>
            </a:gdLst>
            <a:ahLst/>
            <a:cxnLst>
              <a:cxn ang="3cd4">
                <a:pos x="hc" y="t"/>
              </a:cxn>
              <a:cxn ang="0">
                <a:pos x="r" y="vc"/>
              </a:cxn>
              <a:cxn ang="cd4">
                <a:pos x="hc" y="b"/>
              </a:cxn>
              <a:cxn ang="cd2">
                <a:pos x="l" y="vc"/>
              </a:cxn>
            </a:cxnLst>
            <a:rect l="f10" t="f13" r="f11" b="f12"/>
            <a:pathLst>
              <a:path w="21600" h="21600">
                <a:moveTo>
                  <a:pt x="f2" y="f2"/>
                </a:moveTo>
                <a:lnTo>
                  <a:pt x="f3" y="f2"/>
                </a:lnTo>
                <a:lnTo>
                  <a:pt x="f3" y="f3"/>
                </a:lnTo>
                <a:lnTo>
                  <a:pt x="f2" y="f3"/>
                </a:lnTo>
                <a:lnTo>
                  <a:pt x="f2" y="f2"/>
                </a:lnTo>
                <a:close/>
              </a:path>
            </a:pathLst>
          </a:custGeom>
          <a:noFill/>
          <a:ln cap="flat">
            <a:noFill/>
            <a:prstDash val="solid"/>
          </a:ln>
        </p:spPr>
        <p:txBody>
          <a:bodyPr vert="horz" wrap="square" lIns="90004" tIns="46798" rIns="90004" bIns="46798" anchor="b" anchorCtr="0" compatLnSpc="1">
            <a:noAutofit/>
          </a:bodyPr>
          <a:lstStyle/>
          <a:p>
            <a:pPr marL="0" marR="0" lvl="0" indent="0" algn="r" defTabSz="914400" rtl="0" fontAlgn="auto" hangingPunct="1">
              <a:lnSpc>
                <a:spcPct val="100000"/>
              </a:lnSpc>
              <a:spcBef>
                <a:spcPts val="0"/>
              </a:spcBef>
              <a:spcAft>
                <a:spcPts val="0"/>
              </a:spcAft>
              <a:buNone/>
              <a:tabLst>
                <a:tab pos="0" algn="l"/>
                <a:tab pos="448915" algn="l"/>
                <a:tab pos="898196" algn="l"/>
                <a:tab pos="1347478" algn="l"/>
                <a:tab pos="1796759" algn="l"/>
                <a:tab pos="2246040" algn="l"/>
                <a:tab pos="2695322" algn="l"/>
                <a:tab pos="3144603" algn="l"/>
                <a:tab pos="3593875" algn="l"/>
                <a:tab pos="4043156" algn="l"/>
                <a:tab pos="4492438" algn="l"/>
                <a:tab pos="4941719" algn="l"/>
                <a:tab pos="5391000" algn="l"/>
                <a:tab pos="5840281" algn="l"/>
                <a:tab pos="6289563" algn="l"/>
                <a:tab pos="6738844" algn="l"/>
                <a:tab pos="7188116" algn="l"/>
                <a:tab pos="7637397" algn="l"/>
                <a:tab pos="8086679" algn="l"/>
                <a:tab pos="8535960" algn="l"/>
                <a:tab pos="8985241" algn="l"/>
              </a:tabLst>
              <a:defRPr sz="1800" b="0" i="0" u="none" strike="noStrike" kern="0" cap="none" spc="0" baseline="0">
                <a:solidFill>
                  <a:srgbClr val="000000"/>
                </a:solidFill>
                <a:uFillTx/>
              </a:defRPr>
            </a:pPr>
            <a:fld id="{0BDEB3A4-F066-4FED-91F9-E7DC128F8793}" type="slidenum">
              <a:t>16</a:t>
            </a:fld>
            <a:endParaRPr lang="fr-FR" sz="1200" b="0" i="0" u="none" strike="noStrike" kern="1200" cap="none" spc="0" baseline="0">
              <a:solidFill>
                <a:srgbClr val="000000"/>
              </a:solidFill>
              <a:uFillTx/>
              <a:latin typeface="Times New Roman" pitchFamily="18"/>
              <a:ea typeface="Times New Roman" pitchFamily="18"/>
              <a:cs typeface="Times New Roman" pitchFamily="18"/>
            </a:endParaRPr>
          </a:p>
        </p:txBody>
      </p:sp>
      <p:sp>
        <p:nvSpPr>
          <p:cNvPr id="4" name="Espace réservé de l'image des diapositives 2">
            <a:extLst>
              <a:ext uri="{FF2B5EF4-FFF2-40B4-BE49-F238E27FC236}">
                <a16:creationId xmlns:a16="http://schemas.microsoft.com/office/drawing/2014/main" id="{051E56A9-B471-52EE-86A0-592F1CAAEA16}"/>
              </a:ext>
            </a:extLst>
          </p:cNvPr>
          <p:cNvSpPr>
            <a:spLocks noGrp="1" noRot="1" noChangeAspect="1"/>
          </p:cNvSpPr>
          <p:nvPr>
            <p:ph type="sldImg"/>
          </p:nvPr>
        </p:nvSpPr>
        <p:spPr>
          <a:xfrm>
            <a:off x="1146172" y="685800"/>
            <a:ext cx="4541833" cy="3405189"/>
          </a:xfrm>
          <a:solidFill>
            <a:srgbClr val="4472C4"/>
          </a:solidFill>
          <a:ln w="12701" cap="flat">
            <a:solidFill>
              <a:srgbClr val="2F528F"/>
            </a:solidFill>
            <a:prstDash val="solid"/>
            <a:miter/>
          </a:ln>
        </p:spPr>
      </p:sp>
      <p:sp>
        <p:nvSpPr>
          <p:cNvPr id="5" name="Espace réservé des notes 3">
            <a:extLst>
              <a:ext uri="{FF2B5EF4-FFF2-40B4-BE49-F238E27FC236}">
                <a16:creationId xmlns:a16="http://schemas.microsoft.com/office/drawing/2014/main" id="{76246382-5D1A-ED8A-D714-360812355148}"/>
              </a:ext>
            </a:extLst>
          </p:cNvPr>
          <p:cNvSpPr txBox="1">
            <a:spLocks noGrp="1"/>
          </p:cNvSpPr>
          <p:nvPr>
            <p:ph type="body" sz="quarter" idx="1"/>
          </p:nvPr>
        </p:nvSpPr>
        <p:spPr>
          <a:xfrm>
            <a:off x="914400" y="4343400"/>
            <a:ext cx="5005443" cy="4091757"/>
          </a:xfrm>
        </p:spPr>
        <p:txBody>
          <a:bodyPr/>
          <a:lstStyle/>
          <a:p>
            <a:endParaRPr lang="fr-F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38">
            <a:extLst>
              <a:ext uri="{FF2B5EF4-FFF2-40B4-BE49-F238E27FC236}">
                <a16:creationId xmlns:a16="http://schemas.microsoft.com/office/drawing/2014/main" id="{4BBA8337-F407-A0AD-984A-3276B23991E3}"/>
              </a:ext>
            </a:extLst>
          </p:cNvPr>
          <p:cNvSpPr txBox="1"/>
          <p:nvPr/>
        </p:nvSpPr>
        <p:spPr>
          <a:xfrm>
            <a:off x="3886200" y="8686077"/>
            <a:ext cx="2922477" cy="408243"/>
          </a:xfrm>
          <a:prstGeom prst="rect">
            <a:avLst/>
          </a:prstGeom>
          <a:noFill/>
          <a:ln cap="flat">
            <a:noFill/>
          </a:ln>
        </p:spPr>
        <p:txBody>
          <a:bodyPr vert="horz" wrap="square" lIns="90004" tIns="46798" rIns="90004" bIns="46798" anchor="b" anchorCtr="0" compatLnSpc="1">
            <a:noAutofit/>
          </a:bodyPr>
          <a:lstStyle/>
          <a:p>
            <a:pPr marL="0" marR="0" lvl="0" indent="0" algn="r" defTabSz="914400" rtl="0" fontAlgn="auto" hangingPunct="1">
              <a:lnSpc>
                <a:spcPct val="100000"/>
              </a:lnSpc>
              <a:spcBef>
                <a:spcPts val="0"/>
              </a:spcBef>
              <a:spcAft>
                <a:spcPts val="0"/>
              </a:spcAft>
              <a:buNone/>
              <a:tabLst>
                <a:tab pos="0" algn="l"/>
                <a:tab pos="448915" algn="l"/>
                <a:tab pos="898196" algn="l"/>
                <a:tab pos="1347478" algn="l"/>
                <a:tab pos="1796759" algn="l"/>
                <a:tab pos="2246040" algn="l"/>
                <a:tab pos="2695322" algn="l"/>
                <a:tab pos="3144603" algn="l"/>
                <a:tab pos="3593875" algn="l"/>
                <a:tab pos="4043156" algn="l"/>
                <a:tab pos="4492438" algn="l"/>
                <a:tab pos="4941719" algn="l"/>
                <a:tab pos="5391000" algn="l"/>
                <a:tab pos="5840281" algn="l"/>
                <a:tab pos="6289563" algn="l"/>
                <a:tab pos="6738844" algn="l"/>
                <a:tab pos="7188116" algn="l"/>
                <a:tab pos="7637397" algn="l"/>
                <a:tab pos="8086679" algn="l"/>
                <a:tab pos="8535960" algn="l"/>
                <a:tab pos="8985241" algn="l"/>
              </a:tabLst>
              <a:defRPr sz="1800" b="0" i="0" u="none" strike="noStrike" kern="0" cap="none" spc="0" baseline="0">
                <a:solidFill>
                  <a:srgbClr val="000000"/>
                </a:solidFill>
                <a:uFillTx/>
              </a:defRPr>
            </a:pPr>
            <a:fld id="{049E1824-B30D-4753-AA7B-022E07E189B2}" type="slidenum">
              <a:t>17</a:t>
            </a:fld>
            <a:endParaRPr lang="fr-FR" sz="1200" b="0" i="0" u="none" strike="noStrike" kern="1200" cap="none" spc="0" baseline="0">
              <a:solidFill>
                <a:srgbClr val="000000"/>
              </a:solidFill>
              <a:uFillTx/>
              <a:latin typeface="Times New Roman" pitchFamily="18"/>
              <a:ea typeface="Times New Roman" pitchFamily="18"/>
              <a:cs typeface="Times New Roman" pitchFamily="18"/>
            </a:endParaRPr>
          </a:p>
        </p:txBody>
      </p:sp>
      <p:sp>
        <p:nvSpPr>
          <p:cNvPr id="3" name="Espace réservé de l'image des diapositives 1">
            <a:extLst>
              <a:ext uri="{FF2B5EF4-FFF2-40B4-BE49-F238E27FC236}">
                <a16:creationId xmlns:a16="http://schemas.microsoft.com/office/drawing/2014/main" id="{C4E88BCA-EFFD-6078-3220-9BEA4AB0B5A5}"/>
              </a:ext>
            </a:extLst>
          </p:cNvPr>
          <p:cNvSpPr>
            <a:spLocks noGrp="1" noRot="1" noChangeAspect="1"/>
          </p:cNvSpPr>
          <p:nvPr>
            <p:ph type="sldImg"/>
          </p:nvPr>
        </p:nvSpPr>
        <p:spPr>
          <a:xfrm>
            <a:off x="1149345" y="685800"/>
            <a:ext cx="4519614" cy="3389315"/>
          </a:xfrm>
          <a:solidFill>
            <a:srgbClr val="4472C4"/>
          </a:solidFill>
          <a:ln w="12701" cap="flat">
            <a:solidFill>
              <a:srgbClr val="2F528F"/>
            </a:solidFill>
            <a:prstDash val="solid"/>
            <a:miter/>
          </a:ln>
        </p:spPr>
      </p:sp>
      <p:sp>
        <p:nvSpPr>
          <p:cNvPr id="4" name="Espace réservé des notes 2">
            <a:extLst>
              <a:ext uri="{FF2B5EF4-FFF2-40B4-BE49-F238E27FC236}">
                <a16:creationId xmlns:a16="http://schemas.microsoft.com/office/drawing/2014/main" id="{7A1452A1-ACB7-1F82-DF93-DA97DAD8CB44}"/>
              </a:ext>
            </a:extLst>
          </p:cNvPr>
          <p:cNvSpPr txBox="1">
            <a:spLocks noGrp="1"/>
          </p:cNvSpPr>
          <p:nvPr>
            <p:ph type="body" sz="quarter" idx="1"/>
          </p:nvPr>
        </p:nvSpPr>
        <p:spPr>
          <a:xfrm>
            <a:off x="914400" y="4343400"/>
            <a:ext cx="4989597" cy="4077364"/>
          </a:xfrm>
        </p:spPr>
        <p:txBody>
          <a:bodyPr/>
          <a:lstStyle/>
          <a:p>
            <a:endParaRPr lang="fr-F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38">
            <a:extLst>
              <a:ext uri="{FF2B5EF4-FFF2-40B4-BE49-F238E27FC236}">
                <a16:creationId xmlns:a16="http://schemas.microsoft.com/office/drawing/2014/main" id="{D2F31B49-D5E3-2251-E85E-A385A9058D6F}"/>
              </a:ext>
            </a:extLst>
          </p:cNvPr>
          <p:cNvSpPr txBox="1"/>
          <p:nvPr/>
        </p:nvSpPr>
        <p:spPr>
          <a:xfrm>
            <a:off x="3886200" y="8686077"/>
            <a:ext cx="2922477" cy="408243"/>
          </a:xfrm>
          <a:prstGeom prst="rect">
            <a:avLst/>
          </a:prstGeom>
          <a:noFill/>
          <a:ln cap="flat">
            <a:noFill/>
          </a:ln>
        </p:spPr>
        <p:txBody>
          <a:bodyPr vert="horz" wrap="square" lIns="90004" tIns="46798" rIns="90004" bIns="46798" anchor="b" anchorCtr="0" compatLnSpc="1">
            <a:noAutofit/>
          </a:bodyPr>
          <a:lstStyle/>
          <a:p>
            <a:pPr marL="0" marR="0" lvl="0" indent="0" algn="r" defTabSz="914400" rtl="0" fontAlgn="auto" hangingPunct="1">
              <a:lnSpc>
                <a:spcPct val="100000"/>
              </a:lnSpc>
              <a:spcBef>
                <a:spcPts val="0"/>
              </a:spcBef>
              <a:spcAft>
                <a:spcPts val="0"/>
              </a:spcAft>
              <a:buNone/>
              <a:tabLst>
                <a:tab pos="0" algn="l"/>
                <a:tab pos="448915" algn="l"/>
                <a:tab pos="898196" algn="l"/>
                <a:tab pos="1347478" algn="l"/>
                <a:tab pos="1796759" algn="l"/>
                <a:tab pos="2246040" algn="l"/>
                <a:tab pos="2695322" algn="l"/>
                <a:tab pos="3144603" algn="l"/>
                <a:tab pos="3593875" algn="l"/>
                <a:tab pos="4043156" algn="l"/>
                <a:tab pos="4492438" algn="l"/>
                <a:tab pos="4941719" algn="l"/>
                <a:tab pos="5391000" algn="l"/>
                <a:tab pos="5840281" algn="l"/>
                <a:tab pos="6289563" algn="l"/>
                <a:tab pos="6738844" algn="l"/>
                <a:tab pos="7188116" algn="l"/>
                <a:tab pos="7637397" algn="l"/>
                <a:tab pos="8086679" algn="l"/>
                <a:tab pos="8535960" algn="l"/>
                <a:tab pos="8985241" algn="l"/>
              </a:tabLst>
              <a:defRPr sz="1800" b="0" i="0" u="none" strike="noStrike" kern="0" cap="none" spc="0" baseline="0">
                <a:solidFill>
                  <a:srgbClr val="000000"/>
                </a:solidFill>
                <a:uFillTx/>
              </a:defRPr>
            </a:pPr>
            <a:fld id="{ADCA82F2-64AA-49CF-BC09-7FE7B5375522}" type="slidenum">
              <a:t>18</a:t>
            </a:fld>
            <a:endParaRPr lang="fr-FR" sz="1200" b="0" i="0" u="none" strike="noStrike" kern="1200" cap="none" spc="0" baseline="0">
              <a:solidFill>
                <a:srgbClr val="000000"/>
              </a:solidFill>
              <a:uFillTx/>
              <a:latin typeface="Times New Roman" pitchFamily="18"/>
              <a:ea typeface="Times New Roman" pitchFamily="18"/>
              <a:cs typeface="Times New Roman" pitchFamily="18"/>
            </a:endParaRPr>
          </a:p>
        </p:txBody>
      </p:sp>
      <p:sp>
        <p:nvSpPr>
          <p:cNvPr id="3" name="Forme libre : forme 1">
            <a:extLst>
              <a:ext uri="{FF2B5EF4-FFF2-40B4-BE49-F238E27FC236}">
                <a16:creationId xmlns:a16="http://schemas.microsoft.com/office/drawing/2014/main" id="{58DA099E-4350-0C57-4D29-10FFEB942196}"/>
              </a:ext>
            </a:extLst>
          </p:cNvPr>
          <p:cNvSpPr/>
          <p:nvPr/>
        </p:nvSpPr>
        <p:spPr>
          <a:xfrm>
            <a:off x="3886200" y="8686800"/>
            <a:ext cx="2932197" cy="417597"/>
          </a:xfrm>
          <a:custGeom>
            <a:avLst/>
            <a:gdLst>
              <a:gd name="f0" fmla="val w"/>
              <a:gd name="f1" fmla="val h"/>
              <a:gd name="f2" fmla="val 0"/>
              <a:gd name="f3" fmla="val 21600"/>
              <a:gd name="f4" fmla="*/ f0 1 21600"/>
              <a:gd name="f5" fmla="*/ f1 1 21600"/>
              <a:gd name="f6" fmla="+- f3 0 f2"/>
              <a:gd name="f7" fmla="*/ f6 1 21600"/>
              <a:gd name="f8" fmla="*/ f2 1 f7"/>
              <a:gd name="f9" fmla="*/ f3 1 f7"/>
              <a:gd name="f10" fmla="*/ f8 f4 1"/>
              <a:gd name="f11" fmla="*/ f9 f4 1"/>
              <a:gd name="f12" fmla="*/ f9 f5 1"/>
              <a:gd name="f13" fmla="*/ f8 f5 1"/>
            </a:gdLst>
            <a:ahLst/>
            <a:cxnLst>
              <a:cxn ang="3cd4">
                <a:pos x="hc" y="t"/>
              </a:cxn>
              <a:cxn ang="0">
                <a:pos x="r" y="vc"/>
              </a:cxn>
              <a:cxn ang="cd4">
                <a:pos x="hc" y="b"/>
              </a:cxn>
              <a:cxn ang="cd2">
                <a:pos x="l" y="vc"/>
              </a:cxn>
            </a:cxnLst>
            <a:rect l="f10" t="f13" r="f11" b="f12"/>
            <a:pathLst>
              <a:path w="21600" h="21600">
                <a:moveTo>
                  <a:pt x="f2" y="f2"/>
                </a:moveTo>
                <a:lnTo>
                  <a:pt x="f3" y="f2"/>
                </a:lnTo>
                <a:lnTo>
                  <a:pt x="f3" y="f3"/>
                </a:lnTo>
                <a:lnTo>
                  <a:pt x="f2" y="f3"/>
                </a:lnTo>
                <a:lnTo>
                  <a:pt x="f2" y="f2"/>
                </a:lnTo>
                <a:close/>
              </a:path>
            </a:pathLst>
          </a:custGeom>
          <a:noFill/>
          <a:ln cap="flat">
            <a:noFill/>
            <a:prstDash val="solid"/>
          </a:ln>
        </p:spPr>
        <p:txBody>
          <a:bodyPr vert="horz" wrap="square" lIns="90004" tIns="46798" rIns="90004" bIns="46798" anchor="b" anchorCtr="0" compatLnSpc="1">
            <a:noAutofit/>
          </a:bodyPr>
          <a:lstStyle/>
          <a:p>
            <a:pPr marL="0" marR="0" lvl="0" indent="0" algn="r" defTabSz="914400" rtl="0" fontAlgn="auto" hangingPunct="1">
              <a:lnSpc>
                <a:spcPct val="100000"/>
              </a:lnSpc>
              <a:spcBef>
                <a:spcPts val="0"/>
              </a:spcBef>
              <a:spcAft>
                <a:spcPts val="0"/>
              </a:spcAft>
              <a:buNone/>
              <a:tabLst>
                <a:tab pos="0" algn="l"/>
                <a:tab pos="448915" algn="l"/>
                <a:tab pos="898196" algn="l"/>
                <a:tab pos="1347478" algn="l"/>
                <a:tab pos="1796759" algn="l"/>
                <a:tab pos="2246040" algn="l"/>
                <a:tab pos="2695322" algn="l"/>
                <a:tab pos="3144603" algn="l"/>
                <a:tab pos="3593875" algn="l"/>
                <a:tab pos="4043156" algn="l"/>
                <a:tab pos="4492438" algn="l"/>
                <a:tab pos="4941719" algn="l"/>
                <a:tab pos="5391000" algn="l"/>
                <a:tab pos="5840281" algn="l"/>
                <a:tab pos="6289563" algn="l"/>
                <a:tab pos="6738844" algn="l"/>
                <a:tab pos="7188116" algn="l"/>
                <a:tab pos="7637397" algn="l"/>
                <a:tab pos="8086679" algn="l"/>
                <a:tab pos="8535960" algn="l"/>
                <a:tab pos="8985241" algn="l"/>
              </a:tabLst>
              <a:defRPr sz="1800" b="0" i="0" u="none" strike="noStrike" kern="0" cap="none" spc="0" baseline="0">
                <a:solidFill>
                  <a:srgbClr val="000000"/>
                </a:solidFill>
                <a:uFillTx/>
              </a:defRPr>
            </a:pPr>
            <a:fld id="{38A900B0-96DB-4986-888D-33BE30F05B03}" type="slidenum">
              <a:t>18</a:t>
            </a:fld>
            <a:endParaRPr lang="fr-FR" sz="1200" b="0" i="0" u="none" strike="noStrike" kern="1200" cap="none" spc="0" baseline="0">
              <a:solidFill>
                <a:srgbClr val="000000"/>
              </a:solidFill>
              <a:uFillTx/>
              <a:latin typeface="Times New Roman" pitchFamily="18"/>
              <a:ea typeface="Times New Roman" pitchFamily="18"/>
              <a:cs typeface="Times New Roman" pitchFamily="18"/>
            </a:endParaRPr>
          </a:p>
        </p:txBody>
      </p:sp>
      <p:sp>
        <p:nvSpPr>
          <p:cNvPr id="4" name="Espace réservé de l'image des diapositives 2">
            <a:extLst>
              <a:ext uri="{FF2B5EF4-FFF2-40B4-BE49-F238E27FC236}">
                <a16:creationId xmlns:a16="http://schemas.microsoft.com/office/drawing/2014/main" id="{7C8CA5B0-61FF-E004-22A9-87A802E68F6C}"/>
              </a:ext>
            </a:extLst>
          </p:cNvPr>
          <p:cNvSpPr>
            <a:spLocks noGrp="1" noRot="1" noChangeAspect="1"/>
          </p:cNvSpPr>
          <p:nvPr>
            <p:ph type="sldImg"/>
          </p:nvPr>
        </p:nvSpPr>
        <p:spPr>
          <a:xfrm>
            <a:off x="1143000" y="685800"/>
            <a:ext cx="4572000" cy="3429000"/>
          </a:xfrm>
          <a:solidFill>
            <a:srgbClr val="4472C4"/>
          </a:solidFill>
          <a:ln w="12701" cap="flat">
            <a:solidFill>
              <a:srgbClr val="2F528F"/>
            </a:solidFill>
            <a:prstDash val="solid"/>
            <a:miter/>
          </a:ln>
        </p:spPr>
      </p:sp>
      <p:sp>
        <p:nvSpPr>
          <p:cNvPr id="5" name="Espace réservé des notes 3">
            <a:extLst>
              <a:ext uri="{FF2B5EF4-FFF2-40B4-BE49-F238E27FC236}">
                <a16:creationId xmlns:a16="http://schemas.microsoft.com/office/drawing/2014/main" id="{14C1A690-396F-BF12-0679-B4838BC48A5C}"/>
              </a:ext>
            </a:extLst>
          </p:cNvPr>
          <p:cNvSpPr txBox="1">
            <a:spLocks noGrp="1"/>
          </p:cNvSpPr>
          <p:nvPr>
            <p:ph type="body" sz="quarter" idx="1"/>
          </p:nvPr>
        </p:nvSpPr>
        <p:spPr>
          <a:xfrm>
            <a:off x="914400" y="4343400"/>
            <a:ext cx="5029200" cy="4115522"/>
          </a:xfrm>
        </p:spPr>
        <p:txBody>
          <a:bodyPr/>
          <a:lstStyle/>
          <a:p>
            <a:endParaRPr lang="fr-F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38">
            <a:extLst>
              <a:ext uri="{FF2B5EF4-FFF2-40B4-BE49-F238E27FC236}">
                <a16:creationId xmlns:a16="http://schemas.microsoft.com/office/drawing/2014/main" id="{7B6EDF40-FD65-23EF-40C7-FF5491B10F6C}"/>
              </a:ext>
            </a:extLst>
          </p:cNvPr>
          <p:cNvSpPr txBox="1"/>
          <p:nvPr/>
        </p:nvSpPr>
        <p:spPr>
          <a:xfrm>
            <a:off x="3886200" y="8686077"/>
            <a:ext cx="2922477" cy="408243"/>
          </a:xfrm>
          <a:prstGeom prst="rect">
            <a:avLst/>
          </a:prstGeom>
          <a:noFill/>
          <a:ln cap="flat">
            <a:noFill/>
          </a:ln>
        </p:spPr>
        <p:txBody>
          <a:bodyPr vert="horz" wrap="square" lIns="90004" tIns="46798" rIns="90004" bIns="46798" anchor="b" anchorCtr="0" compatLnSpc="1">
            <a:noAutofit/>
          </a:bodyPr>
          <a:lstStyle/>
          <a:p>
            <a:pPr marL="0" marR="0" lvl="0" indent="0" algn="r" defTabSz="914400" rtl="0" fontAlgn="auto" hangingPunct="1">
              <a:lnSpc>
                <a:spcPct val="100000"/>
              </a:lnSpc>
              <a:spcBef>
                <a:spcPts val="0"/>
              </a:spcBef>
              <a:spcAft>
                <a:spcPts val="0"/>
              </a:spcAft>
              <a:buNone/>
              <a:tabLst>
                <a:tab pos="0" algn="l"/>
                <a:tab pos="448915" algn="l"/>
                <a:tab pos="898196" algn="l"/>
                <a:tab pos="1347478" algn="l"/>
                <a:tab pos="1796759" algn="l"/>
                <a:tab pos="2246040" algn="l"/>
                <a:tab pos="2695322" algn="l"/>
                <a:tab pos="3144603" algn="l"/>
                <a:tab pos="3593875" algn="l"/>
                <a:tab pos="4043156" algn="l"/>
                <a:tab pos="4492438" algn="l"/>
                <a:tab pos="4941719" algn="l"/>
                <a:tab pos="5391000" algn="l"/>
                <a:tab pos="5840281" algn="l"/>
                <a:tab pos="6289563" algn="l"/>
                <a:tab pos="6738844" algn="l"/>
                <a:tab pos="7188116" algn="l"/>
                <a:tab pos="7637397" algn="l"/>
                <a:tab pos="8086679" algn="l"/>
                <a:tab pos="8535960" algn="l"/>
                <a:tab pos="8985241" algn="l"/>
              </a:tabLst>
              <a:defRPr sz="1800" b="0" i="0" u="none" strike="noStrike" kern="0" cap="none" spc="0" baseline="0">
                <a:solidFill>
                  <a:srgbClr val="000000"/>
                </a:solidFill>
                <a:uFillTx/>
              </a:defRPr>
            </a:pPr>
            <a:fld id="{FB79E5B8-8EBC-42C9-8A7E-77962CF4E5C2}" type="slidenum">
              <a:t>19</a:t>
            </a:fld>
            <a:endParaRPr lang="fr-FR" sz="1200" b="0" i="0" u="none" strike="noStrike" kern="1200" cap="none" spc="0" baseline="0">
              <a:solidFill>
                <a:srgbClr val="000000"/>
              </a:solidFill>
              <a:uFillTx/>
              <a:latin typeface="Times New Roman" pitchFamily="18"/>
              <a:ea typeface="Times New Roman" pitchFamily="18"/>
              <a:cs typeface="Times New Roman" pitchFamily="18"/>
            </a:endParaRPr>
          </a:p>
        </p:txBody>
      </p:sp>
      <p:sp>
        <p:nvSpPr>
          <p:cNvPr id="3" name="Espace réservé de l'image des diapositives 1">
            <a:extLst>
              <a:ext uri="{FF2B5EF4-FFF2-40B4-BE49-F238E27FC236}">
                <a16:creationId xmlns:a16="http://schemas.microsoft.com/office/drawing/2014/main" id="{8F2596A4-38AA-78EC-8931-CD9586C7D243}"/>
              </a:ext>
            </a:extLst>
          </p:cNvPr>
          <p:cNvSpPr>
            <a:spLocks noGrp="1" noRot="1" noChangeAspect="1"/>
          </p:cNvSpPr>
          <p:nvPr>
            <p:ph type="sldImg"/>
          </p:nvPr>
        </p:nvSpPr>
        <p:spPr>
          <a:xfrm>
            <a:off x="1150936" y="685800"/>
            <a:ext cx="4510085" cy="3382959"/>
          </a:xfrm>
          <a:solidFill>
            <a:srgbClr val="4472C4"/>
          </a:solidFill>
          <a:ln w="12701" cap="flat">
            <a:solidFill>
              <a:srgbClr val="2F528F"/>
            </a:solidFill>
            <a:prstDash val="solid"/>
            <a:miter/>
          </a:ln>
        </p:spPr>
      </p:sp>
      <p:sp>
        <p:nvSpPr>
          <p:cNvPr id="4" name="Espace réservé des notes 2">
            <a:extLst>
              <a:ext uri="{FF2B5EF4-FFF2-40B4-BE49-F238E27FC236}">
                <a16:creationId xmlns:a16="http://schemas.microsoft.com/office/drawing/2014/main" id="{55C2DFE5-4293-04E8-C54D-EF32ED718773}"/>
              </a:ext>
            </a:extLst>
          </p:cNvPr>
          <p:cNvSpPr txBox="1">
            <a:spLocks noGrp="1"/>
          </p:cNvSpPr>
          <p:nvPr>
            <p:ph type="body" sz="quarter" idx="1"/>
          </p:nvPr>
        </p:nvSpPr>
        <p:spPr>
          <a:xfrm>
            <a:off x="914400" y="4343400"/>
            <a:ext cx="4983123" cy="4069436"/>
          </a:xfrm>
        </p:spPr>
        <p:txBody>
          <a:bodyPr/>
          <a:lstStyle/>
          <a:p>
            <a:endParaRPr lang="fr-F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38">
            <a:extLst>
              <a:ext uri="{FF2B5EF4-FFF2-40B4-BE49-F238E27FC236}">
                <a16:creationId xmlns:a16="http://schemas.microsoft.com/office/drawing/2014/main" id="{A3531076-91B1-CA8F-A25B-2103F0BB81B0}"/>
              </a:ext>
            </a:extLst>
          </p:cNvPr>
          <p:cNvSpPr txBox="1"/>
          <p:nvPr/>
        </p:nvSpPr>
        <p:spPr>
          <a:xfrm>
            <a:off x="3886200" y="8686077"/>
            <a:ext cx="2922477" cy="408243"/>
          </a:xfrm>
          <a:prstGeom prst="rect">
            <a:avLst/>
          </a:prstGeom>
          <a:noFill/>
          <a:ln cap="flat">
            <a:noFill/>
          </a:ln>
        </p:spPr>
        <p:txBody>
          <a:bodyPr vert="horz" wrap="square" lIns="90004" tIns="46798" rIns="90004" bIns="46798" anchor="b" anchorCtr="0" compatLnSpc="1">
            <a:noAutofit/>
          </a:bodyPr>
          <a:lstStyle/>
          <a:p>
            <a:pPr marL="0" marR="0" lvl="0" indent="0" algn="r" defTabSz="914400" rtl="0" fontAlgn="auto" hangingPunct="1">
              <a:lnSpc>
                <a:spcPct val="100000"/>
              </a:lnSpc>
              <a:spcBef>
                <a:spcPts val="0"/>
              </a:spcBef>
              <a:spcAft>
                <a:spcPts val="0"/>
              </a:spcAft>
              <a:buNone/>
              <a:tabLst>
                <a:tab pos="0" algn="l"/>
                <a:tab pos="448915" algn="l"/>
                <a:tab pos="898196" algn="l"/>
                <a:tab pos="1347478" algn="l"/>
                <a:tab pos="1796759" algn="l"/>
                <a:tab pos="2246040" algn="l"/>
                <a:tab pos="2695322" algn="l"/>
                <a:tab pos="3144603" algn="l"/>
                <a:tab pos="3593875" algn="l"/>
                <a:tab pos="4043156" algn="l"/>
                <a:tab pos="4492438" algn="l"/>
                <a:tab pos="4941719" algn="l"/>
                <a:tab pos="5391000" algn="l"/>
                <a:tab pos="5840281" algn="l"/>
                <a:tab pos="6289563" algn="l"/>
                <a:tab pos="6738844" algn="l"/>
                <a:tab pos="7188116" algn="l"/>
                <a:tab pos="7637397" algn="l"/>
                <a:tab pos="8086679" algn="l"/>
                <a:tab pos="8535960" algn="l"/>
                <a:tab pos="8985241" algn="l"/>
              </a:tabLst>
              <a:defRPr sz="1800" b="0" i="0" u="none" strike="noStrike" kern="0" cap="none" spc="0" baseline="0">
                <a:solidFill>
                  <a:srgbClr val="000000"/>
                </a:solidFill>
                <a:uFillTx/>
              </a:defRPr>
            </a:pPr>
            <a:fld id="{511DBD34-2CAC-4A40-92AD-2E1E5E665ADB}" type="slidenum">
              <a:t>20</a:t>
            </a:fld>
            <a:endParaRPr lang="fr-FR" sz="1200" b="0" i="0" u="none" strike="noStrike" kern="1200" cap="none" spc="0" baseline="0">
              <a:solidFill>
                <a:srgbClr val="000000"/>
              </a:solidFill>
              <a:uFillTx/>
              <a:latin typeface="Times New Roman" pitchFamily="18"/>
              <a:ea typeface="Times New Roman" pitchFamily="18"/>
              <a:cs typeface="Times New Roman" pitchFamily="18"/>
            </a:endParaRPr>
          </a:p>
        </p:txBody>
      </p:sp>
      <p:sp>
        <p:nvSpPr>
          <p:cNvPr id="3" name="Forme libre : forme 1">
            <a:extLst>
              <a:ext uri="{FF2B5EF4-FFF2-40B4-BE49-F238E27FC236}">
                <a16:creationId xmlns:a16="http://schemas.microsoft.com/office/drawing/2014/main" id="{AE55844D-21F8-4888-FBCF-B51D6DC8895D}"/>
              </a:ext>
            </a:extLst>
          </p:cNvPr>
          <p:cNvSpPr/>
          <p:nvPr/>
        </p:nvSpPr>
        <p:spPr>
          <a:xfrm>
            <a:off x="3886200" y="8686800"/>
            <a:ext cx="2932197" cy="417597"/>
          </a:xfrm>
          <a:custGeom>
            <a:avLst/>
            <a:gdLst>
              <a:gd name="f0" fmla="val w"/>
              <a:gd name="f1" fmla="val h"/>
              <a:gd name="f2" fmla="val 0"/>
              <a:gd name="f3" fmla="val 21600"/>
              <a:gd name="f4" fmla="*/ f0 1 21600"/>
              <a:gd name="f5" fmla="*/ f1 1 21600"/>
              <a:gd name="f6" fmla="+- f3 0 f2"/>
              <a:gd name="f7" fmla="*/ f6 1 21600"/>
              <a:gd name="f8" fmla="*/ f2 1 f7"/>
              <a:gd name="f9" fmla="*/ f3 1 f7"/>
              <a:gd name="f10" fmla="*/ f8 f4 1"/>
              <a:gd name="f11" fmla="*/ f9 f4 1"/>
              <a:gd name="f12" fmla="*/ f9 f5 1"/>
              <a:gd name="f13" fmla="*/ f8 f5 1"/>
            </a:gdLst>
            <a:ahLst/>
            <a:cxnLst>
              <a:cxn ang="3cd4">
                <a:pos x="hc" y="t"/>
              </a:cxn>
              <a:cxn ang="0">
                <a:pos x="r" y="vc"/>
              </a:cxn>
              <a:cxn ang="cd4">
                <a:pos x="hc" y="b"/>
              </a:cxn>
              <a:cxn ang="cd2">
                <a:pos x="l" y="vc"/>
              </a:cxn>
            </a:cxnLst>
            <a:rect l="f10" t="f13" r="f11" b="f12"/>
            <a:pathLst>
              <a:path w="21600" h="21600">
                <a:moveTo>
                  <a:pt x="f2" y="f2"/>
                </a:moveTo>
                <a:lnTo>
                  <a:pt x="f3" y="f2"/>
                </a:lnTo>
                <a:lnTo>
                  <a:pt x="f3" y="f3"/>
                </a:lnTo>
                <a:lnTo>
                  <a:pt x="f2" y="f3"/>
                </a:lnTo>
                <a:lnTo>
                  <a:pt x="f2" y="f2"/>
                </a:lnTo>
                <a:close/>
              </a:path>
            </a:pathLst>
          </a:custGeom>
          <a:noFill/>
          <a:ln cap="flat">
            <a:noFill/>
            <a:prstDash val="solid"/>
          </a:ln>
        </p:spPr>
        <p:txBody>
          <a:bodyPr vert="horz" wrap="square" lIns="90004" tIns="46798" rIns="90004" bIns="46798" anchor="b" anchorCtr="0" compatLnSpc="1">
            <a:noAutofit/>
          </a:bodyPr>
          <a:lstStyle/>
          <a:p>
            <a:pPr marL="0" marR="0" lvl="0" indent="0" algn="r" defTabSz="914400" rtl="0" fontAlgn="auto" hangingPunct="1">
              <a:lnSpc>
                <a:spcPct val="100000"/>
              </a:lnSpc>
              <a:spcBef>
                <a:spcPts val="0"/>
              </a:spcBef>
              <a:spcAft>
                <a:spcPts val="0"/>
              </a:spcAft>
              <a:buNone/>
              <a:tabLst>
                <a:tab pos="0" algn="l"/>
                <a:tab pos="448915" algn="l"/>
                <a:tab pos="898196" algn="l"/>
                <a:tab pos="1347478" algn="l"/>
                <a:tab pos="1796759" algn="l"/>
                <a:tab pos="2246040" algn="l"/>
                <a:tab pos="2695322" algn="l"/>
                <a:tab pos="3144603" algn="l"/>
                <a:tab pos="3593875" algn="l"/>
                <a:tab pos="4043156" algn="l"/>
                <a:tab pos="4492438" algn="l"/>
                <a:tab pos="4941719" algn="l"/>
                <a:tab pos="5391000" algn="l"/>
                <a:tab pos="5840281" algn="l"/>
                <a:tab pos="6289563" algn="l"/>
                <a:tab pos="6738844" algn="l"/>
                <a:tab pos="7188116" algn="l"/>
                <a:tab pos="7637397" algn="l"/>
                <a:tab pos="8086679" algn="l"/>
                <a:tab pos="8535960" algn="l"/>
                <a:tab pos="8985241" algn="l"/>
              </a:tabLst>
              <a:defRPr sz="1800" b="0" i="0" u="none" strike="noStrike" kern="0" cap="none" spc="0" baseline="0">
                <a:solidFill>
                  <a:srgbClr val="000000"/>
                </a:solidFill>
                <a:uFillTx/>
              </a:defRPr>
            </a:pPr>
            <a:fld id="{2B131353-71F6-4F0C-B62B-F45FFB1CF88F}" type="slidenum">
              <a:t>20</a:t>
            </a:fld>
            <a:endParaRPr lang="fr-FR" sz="1200" b="0" i="0" u="none" strike="noStrike" kern="1200" cap="none" spc="0" baseline="0">
              <a:solidFill>
                <a:srgbClr val="000000"/>
              </a:solidFill>
              <a:uFillTx/>
              <a:latin typeface="Times New Roman" pitchFamily="18"/>
              <a:ea typeface="Times New Roman" pitchFamily="18"/>
              <a:cs typeface="Times New Roman" pitchFamily="18"/>
            </a:endParaRPr>
          </a:p>
        </p:txBody>
      </p:sp>
      <p:sp>
        <p:nvSpPr>
          <p:cNvPr id="4" name="Espace réservé de l'image des diapositives 2">
            <a:extLst>
              <a:ext uri="{FF2B5EF4-FFF2-40B4-BE49-F238E27FC236}">
                <a16:creationId xmlns:a16="http://schemas.microsoft.com/office/drawing/2014/main" id="{2D4D6658-D903-BD71-DCD4-1EDDCAB1BFBA}"/>
              </a:ext>
            </a:extLst>
          </p:cNvPr>
          <p:cNvSpPr>
            <a:spLocks noGrp="1" noRot="1" noChangeAspect="1"/>
          </p:cNvSpPr>
          <p:nvPr>
            <p:ph type="sldImg"/>
          </p:nvPr>
        </p:nvSpPr>
        <p:spPr>
          <a:xfrm>
            <a:off x="1146172" y="685800"/>
            <a:ext cx="4541833" cy="3405189"/>
          </a:xfrm>
          <a:solidFill>
            <a:srgbClr val="4472C4"/>
          </a:solidFill>
          <a:ln w="12701" cap="flat">
            <a:solidFill>
              <a:srgbClr val="2F528F"/>
            </a:solidFill>
            <a:prstDash val="solid"/>
            <a:miter/>
          </a:ln>
        </p:spPr>
      </p:sp>
      <p:sp>
        <p:nvSpPr>
          <p:cNvPr id="5" name="Espace réservé des notes 3">
            <a:extLst>
              <a:ext uri="{FF2B5EF4-FFF2-40B4-BE49-F238E27FC236}">
                <a16:creationId xmlns:a16="http://schemas.microsoft.com/office/drawing/2014/main" id="{F0F35B65-CE56-D872-30DD-9ABA4351C32A}"/>
              </a:ext>
            </a:extLst>
          </p:cNvPr>
          <p:cNvSpPr txBox="1">
            <a:spLocks noGrp="1"/>
          </p:cNvSpPr>
          <p:nvPr>
            <p:ph type="body" sz="quarter" idx="1"/>
          </p:nvPr>
        </p:nvSpPr>
        <p:spPr>
          <a:xfrm>
            <a:off x="914400" y="4343400"/>
            <a:ext cx="5005443" cy="4091757"/>
          </a:xfrm>
        </p:spPr>
        <p:txBody>
          <a:bodyPr/>
          <a:lstStyle/>
          <a:p>
            <a:endParaRPr lang="fr-F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38">
            <a:extLst>
              <a:ext uri="{FF2B5EF4-FFF2-40B4-BE49-F238E27FC236}">
                <a16:creationId xmlns:a16="http://schemas.microsoft.com/office/drawing/2014/main" id="{53BE338C-83E6-E539-0642-9D6D11067B01}"/>
              </a:ext>
            </a:extLst>
          </p:cNvPr>
          <p:cNvSpPr txBox="1"/>
          <p:nvPr/>
        </p:nvSpPr>
        <p:spPr>
          <a:xfrm>
            <a:off x="3886200" y="8686077"/>
            <a:ext cx="2922477" cy="408243"/>
          </a:xfrm>
          <a:prstGeom prst="rect">
            <a:avLst/>
          </a:prstGeom>
          <a:noFill/>
          <a:ln cap="flat">
            <a:noFill/>
          </a:ln>
        </p:spPr>
        <p:txBody>
          <a:bodyPr vert="horz" wrap="square" lIns="90004" tIns="46798" rIns="90004" bIns="46798" anchor="b" anchorCtr="0" compatLnSpc="1">
            <a:noAutofit/>
          </a:bodyPr>
          <a:lstStyle/>
          <a:p>
            <a:pPr marL="0" marR="0" lvl="0" indent="0" algn="r" defTabSz="914400" rtl="0" fontAlgn="auto" hangingPunct="1">
              <a:lnSpc>
                <a:spcPct val="100000"/>
              </a:lnSpc>
              <a:spcBef>
                <a:spcPts val="0"/>
              </a:spcBef>
              <a:spcAft>
                <a:spcPts val="0"/>
              </a:spcAft>
              <a:buNone/>
              <a:tabLst>
                <a:tab pos="0" algn="l"/>
                <a:tab pos="448915" algn="l"/>
                <a:tab pos="898196" algn="l"/>
                <a:tab pos="1347478" algn="l"/>
                <a:tab pos="1796759" algn="l"/>
                <a:tab pos="2246040" algn="l"/>
                <a:tab pos="2695322" algn="l"/>
                <a:tab pos="3144603" algn="l"/>
                <a:tab pos="3593875" algn="l"/>
                <a:tab pos="4043156" algn="l"/>
                <a:tab pos="4492438" algn="l"/>
                <a:tab pos="4941719" algn="l"/>
                <a:tab pos="5391000" algn="l"/>
                <a:tab pos="5840281" algn="l"/>
                <a:tab pos="6289563" algn="l"/>
                <a:tab pos="6738844" algn="l"/>
                <a:tab pos="7188116" algn="l"/>
                <a:tab pos="7637397" algn="l"/>
                <a:tab pos="8086679" algn="l"/>
                <a:tab pos="8535960" algn="l"/>
                <a:tab pos="8985241" algn="l"/>
              </a:tabLst>
              <a:defRPr sz="1800" b="0" i="0" u="none" strike="noStrike" kern="0" cap="none" spc="0" baseline="0">
                <a:solidFill>
                  <a:srgbClr val="000000"/>
                </a:solidFill>
                <a:uFillTx/>
              </a:defRPr>
            </a:pPr>
            <a:fld id="{24A4CEFF-D42A-4140-8937-5E0AF2AC8BF1}" type="slidenum">
              <a:t>21</a:t>
            </a:fld>
            <a:endParaRPr lang="fr-FR" sz="1200" b="0" i="0" u="none" strike="noStrike" kern="1200" cap="none" spc="0" baseline="0">
              <a:solidFill>
                <a:srgbClr val="000000"/>
              </a:solidFill>
              <a:uFillTx/>
              <a:latin typeface="Times New Roman" pitchFamily="18"/>
              <a:ea typeface="Times New Roman" pitchFamily="18"/>
              <a:cs typeface="Times New Roman" pitchFamily="18"/>
            </a:endParaRPr>
          </a:p>
        </p:txBody>
      </p:sp>
      <p:sp>
        <p:nvSpPr>
          <p:cNvPr id="3" name="Forme libre : forme 1">
            <a:extLst>
              <a:ext uri="{FF2B5EF4-FFF2-40B4-BE49-F238E27FC236}">
                <a16:creationId xmlns:a16="http://schemas.microsoft.com/office/drawing/2014/main" id="{27933D7B-8AB7-E2D8-6101-9A29ABC78BEB}"/>
              </a:ext>
            </a:extLst>
          </p:cNvPr>
          <p:cNvSpPr/>
          <p:nvPr/>
        </p:nvSpPr>
        <p:spPr>
          <a:xfrm>
            <a:off x="3886200" y="8686800"/>
            <a:ext cx="2932197" cy="417597"/>
          </a:xfrm>
          <a:custGeom>
            <a:avLst/>
            <a:gdLst>
              <a:gd name="f0" fmla="val w"/>
              <a:gd name="f1" fmla="val h"/>
              <a:gd name="f2" fmla="val 0"/>
              <a:gd name="f3" fmla="val 21600"/>
              <a:gd name="f4" fmla="*/ f0 1 21600"/>
              <a:gd name="f5" fmla="*/ f1 1 21600"/>
              <a:gd name="f6" fmla="+- f3 0 f2"/>
              <a:gd name="f7" fmla="*/ f6 1 21600"/>
              <a:gd name="f8" fmla="*/ f2 1 f7"/>
              <a:gd name="f9" fmla="*/ f3 1 f7"/>
              <a:gd name="f10" fmla="*/ f8 f4 1"/>
              <a:gd name="f11" fmla="*/ f9 f4 1"/>
              <a:gd name="f12" fmla="*/ f9 f5 1"/>
              <a:gd name="f13" fmla="*/ f8 f5 1"/>
            </a:gdLst>
            <a:ahLst/>
            <a:cxnLst>
              <a:cxn ang="3cd4">
                <a:pos x="hc" y="t"/>
              </a:cxn>
              <a:cxn ang="0">
                <a:pos x="r" y="vc"/>
              </a:cxn>
              <a:cxn ang="cd4">
                <a:pos x="hc" y="b"/>
              </a:cxn>
              <a:cxn ang="cd2">
                <a:pos x="l" y="vc"/>
              </a:cxn>
            </a:cxnLst>
            <a:rect l="f10" t="f13" r="f11" b="f12"/>
            <a:pathLst>
              <a:path w="21600" h="21600">
                <a:moveTo>
                  <a:pt x="f2" y="f2"/>
                </a:moveTo>
                <a:lnTo>
                  <a:pt x="f3" y="f2"/>
                </a:lnTo>
                <a:lnTo>
                  <a:pt x="f3" y="f3"/>
                </a:lnTo>
                <a:lnTo>
                  <a:pt x="f2" y="f3"/>
                </a:lnTo>
                <a:lnTo>
                  <a:pt x="f2" y="f2"/>
                </a:lnTo>
                <a:close/>
              </a:path>
            </a:pathLst>
          </a:custGeom>
          <a:noFill/>
          <a:ln cap="flat">
            <a:noFill/>
            <a:prstDash val="solid"/>
          </a:ln>
        </p:spPr>
        <p:txBody>
          <a:bodyPr vert="horz" wrap="square" lIns="90004" tIns="46798" rIns="90004" bIns="46798" anchor="b" anchorCtr="0" compatLnSpc="1">
            <a:noAutofit/>
          </a:bodyPr>
          <a:lstStyle/>
          <a:p>
            <a:pPr marL="0" marR="0" lvl="0" indent="0" algn="r" defTabSz="914400" rtl="0" fontAlgn="auto" hangingPunct="1">
              <a:lnSpc>
                <a:spcPct val="100000"/>
              </a:lnSpc>
              <a:spcBef>
                <a:spcPts val="0"/>
              </a:spcBef>
              <a:spcAft>
                <a:spcPts val="0"/>
              </a:spcAft>
              <a:buNone/>
              <a:tabLst>
                <a:tab pos="0" algn="l"/>
                <a:tab pos="448915" algn="l"/>
                <a:tab pos="898196" algn="l"/>
                <a:tab pos="1347478" algn="l"/>
                <a:tab pos="1796759" algn="l"/>
                <a:tab pos="2246040" algn="l"/>
                <a:tab pos="2695322" algn="l"/>
                <a:tab pos="3144603" algn="l"/>
                <a:tab pos="3593875" algn="l"/>
                <a:tab pos="4043156" algn="l"/>
                <a:tab pos="4492438" algn="l"/>
                <a:tab pos="4941719" algn="l"/>
                <a:tab pos="5391000" algn="l"/>
                <a:tab pos="5840281" algn="l"/>
                <a:tab pos="6289563" algn="l"/>
                <a:tab pos="6738844" algn="l"/>
                <a:tab pos="7188116" algn="l"/>
                <a:tab pos="7637397" algn="l"/>
                <a:tab pos="8086679" algn="l"/>
                <a:tab pos="8535960" algn="l"/>
                <a:tab pos="8985241" algn="l"/>
              </a:tabLst>
              <a:defRPr sz="1800" b="0" i="0" u="none" strike="noStrike" kern="0" cap="none" spc="0" baseline="0">
                <a:solidFill>
                  <a:srgbClr val="000000"/>
                </a:solidFill>
                <a:uFillTx/>
              </a:defRPr>
            </a:pPr>
            <a:fld id="{3B0799D8-9AC8-476D-AD4A-7AF80D6A58F7}" type="slidenum">
              <a:t>21</a:t>
            </a:fld>
            <a:endParaRPr lang="fr-FR" sz="1200" b="0" i="0" u="none" strike="noStrike" kern="1200" cap="none" spc="0" baseline="0">
              <a:solidFill>
                <a:srgbClr val="000000"/>
              </a:solidFill>
              <a:uFillTx/>
              <a:latin typeface="Times New Roman" pitchFamily="18"/>
              <a:ea typeface="Times New Roman" pitchFamily="18"/>
              <a:cs typeface="Times New Roman" pitchFamily="18"/>
            </a:endParaRPr>
          </a:p>
        </p:txBody>
      </p:sp>
      <p:sp>
        <p:nvSpPr>
          <p:cNvPr id="4" name="Espace réservé de l'image des diapositives 2">
            <a:extLst>
              <a:ext uri="{FF2B5EF4-FFF2-40B4-BE49-F238E27FC236}">
                <a16:creationId xmlns:a16="http://schemas.microsoft.com/office/drawing/2014/main" id="{B8761775-CD00-2330-DDF7-507D02EF24F5}"/>
              </a:ext>
            </a:extLst>
          </p:cNvPr>
          <p:cNvSpPr>
            <a:spLocks noGrp="1" noRot="1" noChangeAspect="1"/>
          </p:cNvSpPr>
          <p:nvPr>
            <p:ph type="sldImg"/>
          </p:nvPr>
        </p:nvSpPr>
        <p:spPr>
          <a:xfrm>
            <a:off x="1143000" y="685800"/>
            <a:ext cx="4568827" cy="3425827"/>
          </a:xfrm>
          <a:solidFill>
            <a:srgbClr val="4472C4"/>
          </a:solidFill>
          <a:ln w="12701" cap="flat">
            <a:solidFill>
              <a:srgbClr val="2F528F"/>
            </a:solidFill>
            <a:prstDash val="solid"/>
            <a:miter/>
          </a:ln>
        </p:spPr>
      </p:sp>
      <p:sp>
        <p:nvSpPr>
          <p:cNvPr id="5" name="Espace réservé des notes 3">
            <a:extLst>
              <a:ext uri="{FF2B5EF4-FFF2-40B4-BE49-F238E27FC236}">
                <a16:creationId xmlns:a16="http://schemas.microsoft.com/office/drawing/2014/main" id="{7AC47B78-4324-3184-8B65-5FCEF2C2B5E8}"/>
              </a:ext>
            </a:extLst>
          </p:cNvPr>
          <p:cNvSpPr txBox="1">
            <a:spLocks noGrp="1"/>
          </p:cNvSpPr>
          <p:nvPr>
            <p:ph type="body" sz="quarter" idx="1"/>
          </p:nvPr>
        </p:nvSpPr>
        <p:spPr>
          <a:xfrm>
            <a:off x="914043" y="4343043"/>
            <a:ext cx="5025963" cy="4112276"/>
          </a:xfrm>
        </p:spPr>
        <p:txBody>
          <a:bodyPr/>
          <a:lstStyle/>
          <a:p>
            <a:endParaRPr lang="fr-F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38">
            <a:extLst>
              <a:ext uri="{FF2B5EF4-FFF2-40B4-BE49-F238E27FC236}">
                <a16:creationId xmlns:a16="http://schemas.microsoft.com/office/drawing/2014/main" id="{61B1496D-4A9C-446A-EDC1-15B644C303E2}"/>
              </a:ext>
            </a:extLst>
          </p:cNvPr>
          <p:cNvSpPr txBox="1"/>
          <p:nvPr/>
        </p:nvSpPr>
        <p:spPr>
          <a:xfrm>
            <a:off x="3886200" y="8686077"/>
            <a:ext cx="2922477" cy="408243"/>
          </a:xfrm>
          <a:prstGeom prst="rect">
            <a:avLst/>
          </a:prstGeom>
          <a:noFill/>
          <a:ln cap="flat">
            <a:noFill/>
          </a:ln>
        </p:spPr>
        <p:txBody>
          <a:bodyPr vert="horz" wrap="square" lIns="90004" tIns="46798" rIns="90004" bIns="46798" anchor="b" anchorCtr="0" compatLnSpc="1">
            <a:noAutofit/>
          </a:bodyPr>
          <a:lstStyle/>
          <a:p>
            <a:pPr marL="0" marR="0" lvl="0" indent="0" algn="r" defTabSz="914400" rtl="0" fontAlgn="auto" hangingPunct="1">
              <a:lnSpc>
                <a:spcPct val="100000"/>
              </a:lnSpc>
              <a:spcBef>
                <a:spcPts val="0"/>
              </a:spcBef>
              <a:spcAft>
                <a:spcPts val="0"/>
              </a:spcAft>
              <a:buNone/>
              <a:tabLst>
                <a:tab pos="0" algn="l"/>
                <a:tab pos="448915" algn="l"/>
                <a:tab pos="898196" algn="l"/>
                <a:tab pos="1347478" algn="l"/>
                <a:tab pos="1796759" algn="l"/>
                <a:tab pos="2246040" algn="l"/>
                <a:tab pos="2695322" algn="l"/>
                <a:tab pos="3144603" algn="l"/>
                <a:tab pos="3593875" algn="l"/>
                <a:tab pos="4043156" algn="l"/>
                <a:tab pos="4492438" algn="l"/>
                <a:tab pos="4941719" algn="l"/>
                <a:tab pos="5391000" algn="l"/>
                <a:tab pos="5840281" algn="l"/>
                <a:tab pos="6289563" algn="l"/>
                <a:tab pos="6738844" algn="l"/>
                <a:tab pos="7188116" algn="l"/>
                <a:tab pos="7637397" algn="l"/>
                <a:tab pos="8086679" algn="l"/>
                <a:tab pos="8535960" algn="l"/>
                <a:tab pos="8985241" algn="l"/>
              </a:tabLst>
              <a:defRPr sz="1800" b="0" i="0" u="none" strike="noStrike" kern="0" cap="none" spc="0" baseline="0">
                <a:solidFill>
                  <a:srgbClr val="000000"/>
                </a:solidFill>
                <a:uFillTx/>
              </a:defRPr>
            </a:pPr>
            <a:fld id="{8C9D306C-5F31-436C-8841-8380A82AFFB3}" type="slidenum">
              <a:t>22</a:t>
            </a:fld>
            <a:endParaRPr lang="fr-FR" sz="1200" b="0" i="0" u="none" strike="noStrike" kern="1200" cap="none" spc="0" baseline="0">
              <a:solidFill>
                <a:srgbClr val="000000"/>
              </a:solidFill>
              <a:uFillTx/>
              <a:latin typeface="Times New Roman" pitchFamily="18"/>
              <a:ea typeface="Times New Roman" pitchFamily="18"/>
              <a:cs typeface="Times New Roman" pitchFamily="18"/>
            </a:endParaRPr>
          </a:p>
        </p:txBody>
      </p:sp>
      <p:sp>
        <p:nvSpPr>
          <p:cNvPr id="3" name="Forme libre : forme 1">
            <a:extLst>
              <a:ext uri="{FF2B5EF4-FFF2-40B4-BE49-F238E27FC236}">
                <a16:creationId xmlns:a16="http://schemas.microsoft.com/office/drawing/2014/main" id="{0CC5DBAB-9CA1-6A1F-9704-9CD12782A10F}"/>
              </a:ext>
            </a:extLst>
          </p:cNvPr>
          <p:cNvSpPr/>
          <p:nvPr/>
        </p:nvSpPr>
        <p:spPr>
          <a:xfrm>
            <a:off x="3886200" y="8686800"/>
            <a:ext cx="2932197" cy="417597"/>
          </a:xfrm>
          <a:custGeom>
            <a:avLst/>
            <a:gdLst>
              <a:gd name="f0" fmla="val w"/>
              <a:gd name="f1" fmla="val h"/>
              <a:gd name="f2" fmla="val 0"/>
              <a:gd name="f3" fmla="val 21600"/>
              <a:gd name="f4" fmla="*/ f0 1 21600"/>
              <a:gd name="f5" fmla="*/ f1 1 21600"/>
              <a:gd name="f6" fmla="+- f3 0 f2"/>
              <a:gd name="f7" fmla="*/ f6 1 21600"/>
              <a:gd name="f8" fmla="*/ f2 1 f7"/>
              <a:gd name="f9" fmla="*/ f3 1 f7"/>
              <a:gd name="f10" fmla="*/ f8 f4 1"/>
              <a:gd name="f11" fmla="*/ f9 f4 1"/>
              <a:gd name="f12" fmla="*/ f9 f5 1"/>
              <a:gd name="f13" fmla="*/ f8 f5 1"/>
            </a:gdLst>
            <a:ahLst/>
            <a:cxnLst>
              <a:cxn ang="3cd4">
                <a:pos x="hc" y="t"/>
              </a:cxn>
              <a:cxn ang="0">
                <a:pos x="r" y="vc"/>
              </a:cxn>
              <a:cxn ang="cd4">
                <a:pos x="hc" y="b"/>
              </a:cxn>
              <a:cxn ang="cd2">
                <a:pos x="l" y="vc"/>
              </a:cxn>
            </a:cxnLst>
            <a:rect l="f10" t="f13" r="f11" b="f12"/>
            <a:pathLst>
              <a:path w="21600" h="21600">
                <a:moveTo>
                  <a:pt x="f2" y="f2"/>
                </a:moveTo>
                <a:lnTo>
                  <a:pt x="f3" y="f2"/>
                </a:lnTo>
                <a:lnTo>
                  <a:pt x="f3" y="f3"/>
                </a:lnTo>
                <a:lnTo>
                  <a:pt x="f2" y="f3"/>
                </a:lnTo>
                <a:lnTo>
                  <a:pt x="f2" y="f2"/>
                </a:lnTo>
                <a:close/>
              </a:path>
            </a:pathLst>
          </a:custGeom>
          <a:noFill/>
          <a:ln cap="flat">
            <a:noFill/>
            <a:prstDash val="solid"/>
          </a:ln>
        </p:spPr>
        <p:txBody>
          <a:bodyPr vert="horz" wrap="square" lIns="90004" tIns="46798" rIns="90004" bIns="46798" anchor="b" anchorCtr="0" compatLnSpc="1">
            <a:noAutofit/>
          </a:bodyPr>
          <a:lstStyle/>
          <a:p>
            <a:pPr marL="0" marR="0" lvl="0" indent="0" algn="r" defTabSz="914400" rtl="0" fontAlgn="auto" hangingPunct="1">
              <a:lnSpc>
                <a:spcPct val="100000"/>
              </a:lnSpc>
              <a:spcBef>
                <a:spcPts val="0"/>
              </a:spcBef>
              <a:spcAft>
                <a:spcPts val="0"/>
              </a:spcAft>
              <a:buNone/>
              <a:tabLst>
                <a:tab pos="0" algn="l"/>
                <a:tab pos="448915" algn="l"/>
                <a:tab pos="898196" algn="l"/>
                <a:tab pos="1347478" algn="l"/>
                <a:tab pos="1796759" algn="l"/>
                <a:tab pos="2246040" algn="l"/>
                <a:tab pos="2695322" algn="l"/>
                <a:tab pos="3144603" algn="l"/>
                <a:tab pos="3593875" algn="l"/>
                <a:tab pos="4043156" algn="l"/>
                <a:tab pos="4492438" algn="l"/>
                <a:tab pos="4941719" algn="l"/>
                <a:tab pos="5391000" algn="l"/>
                <a:tab pos="5840281" algn="l"/>
                <a:tab pos="6289563" algn="l"/>
                <a:tab pos="6738844" algn="l"/>
                <a:tab pos="7188116" algn="l"/>
                <a:tab pos="7637397" algn="l"/>
                <a:tab pos="8086679" algn="l"/>
                <a:tab pos="8535960" algn="l"/>
                <a:tab pos="8985241" algn="l"/>
              </a:tabLst>
              <a:defRPr sz="1800" b="0" i="0" u="none" strike="noStrike" kern="0" cap="none" spc="0" baseline="0">
                <a:solidFill>
                  <a:srgbClr val="000000"/>
                </a:solidFill>
                <a:uFillTx/>
              </a:defRPr>
            </a:pPr>
            <a:fld id="{FA92A8DA-46AF-4AA0-93EF-9C2D80F0599F}" type="slidenum">
              <a:t>22</a:t>
            </a:fld>
            <a:endParaRPr lang="fr-FR" sz="1200" b="0" i="0" u="none" strike="noStrike" kern="1200" cap="none" spc="0" baseline="0">
              <a:solidFill>
                <a:srgbClr val="000000"/>
              </a:solidFill>
              <a:uFillTx/>
              <a:latin typeface="Times New Roman" pitchFamily="18"/>
              <a:ea typeface="Times New Roman" pitchFamily="18"/>
              <a:cs typeface="Times New Roman" pitchFamily="18"/>
            </a:endParaRPr>
          </a:p>
        </p:txBody>
      </p:sp>
      <p:sp>
        <p:nvSpPr>
          <p:cNvPr id="4" name="Espace réservé de l'image des diapositives 2">
            <a:extLst>
              <a:ext uri="{FF2B5EF4-FFF2-40B4-BE49-F238E27FC236}">
                <a16:creationId xmlns:a16="http://schemas.microsoft.com/office/drawing/2014/main" id="{50352943-F56A-13B0-8F5A-5E8BC830A35D}"/>
              </a:ext>
            </a:extLst>
          </p:cNvPr>
          <p:cNvSpPr>
            <a:spLocks noGrp="1" noRot="1" noChangeAspect="1"/>
          </p:cNvSpPr>
          <p:nvPr>
            <p:ph type="sldImg"/>
          </p:nvPr>
        </p:nvSpPr>
        <p:spPr>
          <a:xfrm>
            <a:off x="1146172" y="685800"/>
            <a:ext cx="4541833" cy="3405189"/>
          </a:xfrm>
          <a:solidFill>
            <a:srgbClr val="4472C4"/>
          </a:solidFill>
          <a:ln w="12701" cap="flat">
            <a:solidFill>
              <a:srgbClr val="2F528F"/>
            </a:solidFill>
            <a:prstDash val="solid"/>
            <a:miter/>
          </a:ln>
        </p:spPr>
      </p:sp>
      <p:sp>
        <p:nvSpPr>
          <p:cNvPr id="5" name="Espace réservé des notes 3">
            <a:extLst>
              <a:ext uri="{FF2B5EF4-FFF2-40B4-BE49-F238E27FC236}">
                <a16:creationId xmlns:a16="http://schemas.microsoft.com/office/drawing/2014/main" id="{5C307CFC-CFD3-8869-CC87-63750F30D443}"/>
              </a:ext>
            </a:extLst>
          </p:cNvPr>
          <p:cNvSpPr txBox="1">
            <a:spLocks noGrp="1"/>
          </p:cNvSpPr>
          <p:nvPr>
            <p:ph type="body" sz="quarter" idx="1"/>
          </p:nvPr>
        </p:nvSpPr>
        <p:spPr>
          <a:xfrm>
            <a:off x="914400" y="4343400"/>
            <a:ext cx="5005443" cy="4091757"/>
          </a:xfrm>
        </p:spPr>
        <p:txBody>
          <a:bodyPr/>
          <a:lstStyle/>
          <a:p>
            <a:endParaRPr lang="fr-F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38">
            <a:extLst>
              <a:ext uri="{FF2B5EF4-FFF2-40B4-BE49-F238E27FC236}">
                <a16:creationId xmlns:a16="http://schemas.microsoft.com/office/drawing/2014/main" id="{568E0BD5-E80D-00F8-3234-147B5017F3C7}"/>
              </a:ext>
            </a:extLst>
          </p:cNvPr>
          <p:cNvSpPr txBox="1"/>
          <p:nvPr/>
        </p:nvSpPr>
        <p:spPr>
          <a:xfrm>
            <a:off x="3886200" y="8686077"/>
            <a:ext cx="2922477" cy="408243"/>
          </a:xfrm>
          <a:prstGeom prst="rect">
            <a:avLst/>
          </a:prstGeom>
          <a:noFill/>
          <a:ln cap="flat">
            <a:noFill/>
          </a:ln>
        </p:spPr>
        <p:txBody>
          <a:bodyPr vert="horz" wrap="square" lIns="90004" tIns="46798" rIns="90004" bIns="46798" anchor="b" anchorCtr="0" compatLnSpc="1">
            <a:noAutofit/>
          </a:bodyPr>
          <a:lstStyle/>
          <a:p>
            <a:pPr marL="0" marR="0" lvl="0" indent="0" algn="r" defTabSz="914400" rtl="0" fontAlgn="auto" hangingPunct="1">
              <a:lnSpc>
                <a:spcPct val="100000"/>
              </a:lnSpc>
              <a:spcBef>
                <a:spcPts val="0"/>
              </a:spcBef>
              <a:spcAft>
                <a:spcPts val="0"/>
              </a:spcAft>
              <a:buNone/>
              <a:tabLst>
                <a:tab pos="0" algn="l"/>
                <a:tab pos="448915" algn="l"/>
                <a:tab pos="898196" algn="l"/>
                <a:tab pos="1347478" algn="l"/>
                <a:tab pos="1796759" algn="l"/>
                <a:tab pos="2246040" algn="l"/>
                <a:tab pos="2695322" algn="l"/>
                <a:tab pos="3144603" algn="l"/>
                <a:tab pos="3593875" algn="l"/>
                <a:tab pos="4043156" algn="l"/>
                <a:tab pos="4492438" algn="l"/>
                <a:tab pos="4941719" algn="l"/>
                <a:tab pos="5391000" algn="l"/>
                <a:tab pos="5840281" algn="l"/>
                <a:tab pos="6289563" algn="l"/>
                <a:tab pos="6738844" algn="l"/>
                <a:tab pos="7188116" algn="l"/>
                <a:tab pos="7637397" algn="l"/>
                <a:tab pos="8086679" algn="l"/>
                <a:tab pos="8535960" algn="l"/>
                <a:tab pos="8985241" algn="l"/>
              </a:tabLst>
              <a:defRPr sz="1800" b="0" i="0" u="none" strike="noStrike" kern="0" cap="none" spc="0" baseline="0">
                <a:solidFill>
                  <a:srgbClr val="000000"/>
                </a:solidFill>
                <a:uFillTx/>
              </a:defRPr>
            </a:pPr>
            <a:fld id="{4B34F4E2-9510-4712-82AE-2A5F3D2977A3}" type="slidenum">
              <a:t>2</a:t>
            </a:fld>
            <a:endParaRPr lang="fr-FR" sz="1200" b="0" i="0" u="none" strike="noStrike" kern="1200" cap="none" spc="0" baseline="0">
              <a:solidFill>
                <a:srgbClr val="000000"/>
              </a:solidFill>
              <a:uFillTx/>
              <a:latin typeface="Times New Roman" pitchFamily="18"/>
              <a:ea typeface="Times New Roman" pitchFamily="18"/>
              <a:cs typeface="Times New Roman" pitchFamily="18"/>
            </a:endParaRPr>
          </a:p>
        </p:txBody>
      </p:sp>
      <p:sp>
        <p:nvSpPr>
          <p:cNvPr id="3" name="Espace réservé de l'image des diapositives 1">
            <a:extLst>
              <a:ext uri="{FF2B5EF4-FFF2-40B4-BE49-F238E27FC236}">
                <a16:creationId xmlns:a16="http://schemas.microsoft.com/office/drawing/2014/main" id="{8810E5A4-40CF-E98E-5415-BB71DC9A6192}"/>
              </a:ext>
            </a:extLst>
          </p:cNvPr>
          <p:cNvSpPr>
            <a:spLocks noGrp="1" noRot="1" noChangeAspect="1"/>
          </p:cNvSpPr>
          <p:nvPr>
            <p:ph type="sldImg"/>
          </p:nvPr>
        </p:nvSpPr>
        <p:spPr>
          <a:xfrm>
            <a:off x="1149345" y="685800"/>
            <a:ext cx="4516441" cy="3386142"/>
          </a:xfrm>
          <a:solidFill>
            <a:srgbClr val="4472C4"/>
          </a:solidFill>
          <a:ln w="12701" cap="flat">
            <a:solidFill>
              <a:srgbClr val="2F528F"/>
            </a:solidFill>
            <a:prstDash val="solid"/>
            <a:miter/>
          </a:ln>
        </p:spPr>
      </p:sp>
      <p:sp>
        <p:nvSpPr>
          <p:cNvPr id="4" name="Espace réservé des notes 2">
            <a:extLst>
              <a:ext uri="{FF2B5EF4-FFF2-40B4-BE49-F238E27FC236}">
                <a16:creationId xmlns:a16="http://schemas.microsoft.com/office/drawing/2014/main" id="{EB4A65FC-0A2B-B5EB-4856-B60FF85985F7}"/>
              </a:ext>
            </a:extLst>
          </p:cNvPr>
          <p:cNvSpPr txBox="1">
            <a:spLocks noGrp="1"/>
          </p:cNvSpPr>
          <p:nvPr>
            <p:ph type="body" sz="quarter" idx="1"/>
          </p:nvPr>
        </p:nvSpPr>
        <p:spPr>
          <a:xfrm>
            <a:off x="914043" y="4343043"/>
            <a:ext cx="4986360" cy="4072682"/>
          </a:xfrm>
        </p:spPr>
        <p:txBody>
          <a:bodyPr/>
          <a:lstStyle/>
          <a:p>
            <a:endParaRPr lang="fr-F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38">
            <a:extLst>
              <a:ext uri="{FF2B5EF4-FFF2-40B4-BE49-F238E27FC236}">
                <a16:creationId xmlns:a16="http://schemas.microsoft.com/office/drawing/2014/main" id="{96F0EE9F-657D-C340-32D8-A7B00FA5E8FA}"/>
              </a:ext>
            </a:extLst>
          </p:cNvPr>
          <p:cNvSpPr txBox="1"/>
          <p:nvPr/>
        </p:nvSpPr>
        <p:spPr>
          <a:xfrm>
            <a:off x="3886200" y="8686077"/>
            <a:ext cx="2922477" cy="408243"/>
          </a:xfrm>
          <a:prstGeom prst="rect">
            <a:avLst/>
          </a:prstGeom>
          <a:noFill/>
          <a:ln cap="flat">
            <a:noFill/>
          </a:ln>
        </p:spPr>
        <p:txBody>
          <a:bodyPr vert="horz" wrap="square" lIns="90004" tIns="46798" rIns="90004" bIns="46798" anchor="b" anchorCtr="0" compatLnSpc="1">
            <a:noAutofit/>
          </a:bodyPr>
          <a:lstStyle/>
          <a:p>
            <a:pPr marL="0" marR="0" lvl="0" indent="0" algn="r" defTabSz="914400" rtl="0" fontAlgn="auto" hangingPunct="1">
              <a:lnSpc>
                <a:spcPct val="100000"/>
              </a:lnSpc>
              <a:spcBef>
                <a:spcPts val="0"/>
              </a:spcBef>
              <a:spcAft>
                <a:spcPts val="0"/>
              </a:spcAft>
              <a:buNone/>
              <a:tabLst>
                <a:tab pos="0" algn="l"/>
                <a:tab pos="448915" algn="l"/>
                <a:tab pos="898196" algn="l"/>
                <a:tab pos="1347478" algn="l"/>
                <a:tab pos="1796759" algn="l"/>
                <a:tab pos="2246040" algn="l"/>
                <a:tab pos="2695322" algn="l"/>
                <a:tab pos="3144603" algn="l"/>
                <a:tab pos="3593875" algn="l"/>
                <a:tab pos="4043156" algn="l"/>
                <a:tab pos="4492438" algn="l"/>
                <a:tab pos="4941719" algn="l"/>
                <a:tab pos="5391000" algn="l"/>
                <a:tab pos="5840281" algn="l"/>
                <a:tab pos="6289563" algn="l"/>
                <a:tab pos="6738844" algn="l"/>
                <a:tab pos="7188116" algn="l"/>
                <a:tab pos="7637397" algn="l"/>
                <a:tab pos="8086679" algn="l"/>
                <a:tab pos="8535960" algn="l"/>
                <a:tab pos="8985241" algn="l"/>
              </a:tabLst>
              <a:defRPr sz="1800" b="0" i="0" u="none" strike="noStrike" kern="0" cap="none" spc="0" baseline="0">
                <a:solidFill>
                  <a:srgbClr val="000000"/>
                </a:solidFill>
                <a:uFillTx/>
              </a:defRPr>
            </a:pPr>
            <a:fld id="{6D19E5CF-7C56-43A5-81D2-26E2644683BE}" type="slidenum">
              <a:t>24</a:t>
            </a:fld>
            <a:endParaRPr lang="fr-FR" sz="1200" b="0" i="0" u="none" strike="noStrike" kern="1200" cap="none" spc="0" baseline="0">
              <a:solidFill>
                <a:srgbClr val="000000"/>
              </a:solidFill>
              <a:uFillTx/>
              <a:latin typeface="Times New Roman" pitchFamily="18"/>
              <a:ea typeface="Times New Roman" pitchFamily="18"/>
              <a:cs typeface="Times New Roman" pitchFamily="18"/>
            </a:endParaRPr>
          </a:p>
        </p:txBody>
      </p:sp>
      <p:sp>
        <p:nvSpPr>
          <p:cNvPr id="3" name="Forme libre : forme 1">
            <a:extLst>
              <a:ext uri="{FF2B5EF4-FFF2-40B4-BE49-F238E27FC236}">
                <a16:creationId xmlns:a16="http://schemas.microsoft.com/office/drawing/2014/main" id="{676395F9-18CB-EABF-0ED3-07CE0390ADAC}"/>
              </a:ext>
            </a:extLst>
          </p:cNvPr>
          <p:cNvSpPr/>
          <p:nvPr/>
        </p:nvSpPr>
        <p:spPr>
          <a:xfrm>
            <a:off x="3886200" y="8686800"/>
            <a:ext cx="2932197" cy="417597"/>
          </a:xfrm>
          <a:custGeom>
            <a:avLst/>
            <a:gdLst>
              <a:gd name="f0" fmla="val w"/>
              <a:gd name="f1" fmla="val h"/>
              <a:gd name="f2" fmla="val 0"/>
              <a:gd name="f3" fmla="val 21600"/>
              <a:gd name="f4" fmla="*/ f0 1 21600"/>
              <a:gd name="f5" fmla="*/ f1 1 21600"/>
              <a:gd name="f6" fmla="+- f3 0 f2"/>
              <a:gd name="f7" fmla="*/ f6 1 21600"/>
              <a:gd name="f8" fmla="*/ f2 1 f7"/>
              <a:gd name="f9" fmla="*/ f3 1 f7"/>
              <a:gd name="f10" fmla="*/ f8 f4 1"/>
              <a:gd name="f11" fmla="*/ f9 f4 1"/>
              <a:gd name="f12" fmla="*/ f9 f5 1"/>
              <a:gd name="f13" fmla="*/ f8 f5 1"/>
            </a:gdLst>
            <a:ahLst/>
            <a:cxnLst>
              <a:cxn ang="3cd4">
                <a:pos x="hc" y="t"/>
              </a:cxn>
              <a:cxn ang="0">
                <a:pos x="r" y="vc"/>
              </a:cxn>
              <a:cxn ang="cd4">
                <a:pos x="hc" y="b"/>
              </a:cxn>
              <a:cxn ang="cd2">
                <a:pos x="l" y="vc"/>
              </a:cxn>
            </a:cxnLst>
            <a:rect l="f10" t="f13" r="f11" b="f12"/>
            <a:pathLst>
              <a:path w="21600" h="21600">
                <a:moveTo>
                  <a:pt x="f2" y="f2"/>
                </a:moveTo>
                <a:lnTo>
                  <a:pt x="f3" y="f2"/>
                </a:lnTo>
                <a:lnTo>
                  <a:pt x="f3" y="f3"/>
                </a:lnTo>
                <a:lnTo>
                  <a:pt x="f2" y="f3"/>
                </a:lnTo>
                <a:lnTo>
                  <a:pt x="f2" y="f2"/>
                </a:lnTo>
                <a:close/>
              </a:path>
            </a:pathLst>
          </a:custGeom>
          <a:noFill/>
          <a:ln cap="flat">
            <a:noFill/>
            <a:prstDash val="solid"/>
          </a:ln>
        </p:spPr>
        <p:txBody>
          <a:bodyPr vert="horz" wrap="square" lIns="90004" tIns="46798" rIns="90004" bIns="46798" anchor="b" anchorCtr="0" compatLnSpc="1">
            <a:noAutofit/>
          </a:bodyPr>
          <a:lstStyle/>
          <a:p>
            <a:pPr marL="0" marR="0" lvl="0" indent="0" algn="r" defTabSz="914400" rtl="0" fontAlgn="auto" hangingPunct="1">
              <a:lnSpc>
                <a:spcPct val="100000"/>
              </a:lnSpc>
              <a:spcBef>
                <a:spcPts val="0"/>
              </a:spcBef>
              <a:spcAft>
                <a:spcPts val="0"/>
              </a:spcAft>
              <a:buNone/>
              <a:tabLst>
                <a:tab pos="0" algn="l"/>
                <a:tab pos="448915" algn="l"/>
                <a:tab pos="898196" algn="l"/>
                <a:tab pos="1347478" algn="l"/>
                <a:tab pos="1796759" algn="l"/>
                <a:tab pos="2246040" algn="l"/>
                <a:tab pos="2695322" algn="l"/>
                <a:tab pos="3144603" algn="l"/>
                <a:tab pos="3593875" algn="l"/>
                <a:tab pos="4043156" algn="l"/>
                <a:tab pos="4492438" algn="l"/>
                <a:tab pos="4941719" algn="l"/>
                <a:tab pos="5391000" algn="l"/>
                <a:tab pos="5840281" algn="l"/>
                <a:tab pos="6289563" algn="l"/>
                <a:tab pos="6738844" algn="l"/>
                <a:tab pos="7188116" algn="l"/>
                <a:tab pos="7637397" algn="l"/>
                <a:tab pos="8086679" algn="l"/>
                <a:tab pos="8535960" algn="l"/>
                <a:tab pos="8985241" algn="l"/>
              </a:tabLst>
              <a:defRPr sz="1800" b="0" i="0" u="none" strike="noStrike" kern="0" cap="none" spc="0" baseline="0">
                <a:solidFill>
                  <a:srgbClr val="000000"/>
                </a:solidFill>
                <a:uFillTx/>
              </a:defRPr>
            </a:pPr>
            <a:fld id="{3AC88E80-F2B9-4A14-A029-42ED800C4D97}" type="slidenum">
              <a:t>24</a:t>
            </a:fld>
            <a:endParaRPr lang="fr-FR" sz="1200" b="0" i="0" u="none" strike="noStrike" kern="1200" cap="none" spc="0" baseline="0">
              <a:solidFill>
                <a:srgbClr val="000000"/>
              </a:solidFill>
              <a:uFillTx/>
              <a:latin typeface="Times New Roman" pitchFamily="18"/>
              <a:ea typeface="Times New Roman" pitchFamily="18"/>
              <a:cs typeface="Times New Roman" pitchFamily="18"/>
            </a:endParaRPr>
          </a:p>
        </p:txBody>
      </p:sp>
      <p:sp>
        <p:nvSpPr>
          <p:cNvPr id="4" name="Espace réservé de l'image des diapositives 2">
            <a:extLst>
              <a:ext uri="{FF2B5EF4-FFF2-40B4-BE49-F238E27FC236}">
                <a16:creationId xmlns:a16="http://schemas.microsoft.com/office/drawing/2014/main" id="{EB34974B-7181-03DE-6EB3-5B5D679E2FBB}"/>
              </a:ext>
            </a:extLst>
          </p:cNvPr>
          <p:cNvSpPr>
            <a:spLocks noGrp="1" noRot="1" noChangeAspect="1"/>
          </p:cNvSpPr>
          <p:nvPr>
            <p:ph type="sldImg"/>
          </p:nvPr>
        </p:nvSpPr>
        <p:spPr>
          <a:xfrm>
            <a:off x="1143000" y="685800"/>
            <a:ext cx="4572000" cy="3429000"/>
          </a:xfrm>
          <a:solidFill>
            <a:srgbClr val="4472C4"/>
          </a:solidFill>
          <a:ln w="12701" cap="flat">
            <a:solidFill>
              <a:srgbClr val="2F528F"/>
            </a:solidFill>
            <a:prstDash val="solid"/>
            <a:miter/>
          </a:ln>
        </p:spPr>
      </p:sp>
      <p:sp>
        <p:nvSpPr>
          <p:cNvPr id="5" name="Espace réservé des notes 3">
            <a:extLst>
              <a:ext uri="{FF2B5EF4-FFF2-40B4-BE49-F238E27FC236}">
                <a16:creationId xmlns:a16="http://schemas.microsoft.com/office/drawing/2014/main" id="{0B034FE2-2618-B72D-8AB6-5DD2A414B08A}"/>
              </a:ext>
            </a:extLst>
          </p:cNvPr>
          <p:cNvSpPr txBox="1">
            <a:spLocks noGrp="1"/>
          </p:cNvSpPr>
          <p:nvPr>
            <p:ph type="body" sz="quarter" idx="1"/>
          </p:nvPr>
        </p:nvSpPr>
        <p:spPr>
          <a:xfrm>
            <a:off x="914400" y="4343400"/>
            <a:ext cx="5029200" cy="4115522"/>
          </a:xfrm>
        </p:spPr>
        <p:txBody>
          <a:bodyPr/>
          <a:lstStyle/>
          <a:p>
            <a:endParaRPr lang="fr-F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38">
            <a:extLst>
              <a:ext uri="{FF2B5EF4-FFF2-40B4-BE49-F238E27FC236}">
                <a16:creationId xmlns:a16="http://schemas.microsoft.com/office/drawing/2014/main" id="{6B020B29-7805-0EDC-F15F-DA692F90C9A6}"/>
              </a:ext>
            </a:extLst>
          </p:cNvPr>
          <p:cNvSpPr txBox="1"/>
          <p:nvPr/>
        </p:nvSpPr>
        <p:spPr>
          <a:xfrm>
            <a:off x="3886200" y="8686077"/>
            <a:ext cx="2922477" cy="408243"/>
          </a:xfrm>
          <a:prstGeom prst="rect">
            <a:avLst/>
          </a:prstGeom>
          <a:noFill/>
          <a:ln cap="flat">
            <a:noFill/>
          </a:ln>
        </p:spPr>
        <p:txBody>
          <a:bodyPr vert="horz" wrap="square" lIns="90004" tIns="46798" rIns="90004" bIns="46798" anchor="b" anchorCtr="0" compatLnSpc="1">
            <a:noAutofit/>
          </a:bodyPr>
          <a:lstStyle/>
          <a:p>
            <a:pPr marL="0" marR="0" lvl="0" indent="0" algn="r" defTabSz="914400" rtl="0" fontAlgn="auto" hangingPunct="1">
              <a:lnSpc>
                <a:spcPct val="100000"/>
              </a:lnSpc>
              <a:spcBef>
                <a:spcPts val="0"/>
              </a:spcBef>
              <a:spcAft>
                <a:spcPts val="0"/>
              </a:spcAft>
              <a:buNone/>
              <a:tabLst>
                <a:tab pos="0" algn="l"/>
                <a:tab pos="448915" algn="l"/>
                <a:tab pos="898196" algn="l"/>
                <a:tab pos="1347478" algn="l"/>
                <a:tab pos="1796759" algn="l"/>
                <a:tab pos="2246040" algn="l"/>
                <a:tab pos="2695322" algn="l"/>
                <a:tab pos="3144603" algn="l"/>
                <a:tab pos="3593875" algn="l"/>
                <a:tab pos="4043156" algn="l"/>
                <a:tab pos="4492438" algn="l"/>
                <a:tab pos="4941719" algn="l"/>
                <a:tab pos="5391000" algn="l"/>
                <a:tab pos="5840281" algn="l"/>
                <a:tab pos="6289563" algn="l"/>
                <a:tab pos="6738844" algn="l"/>
                <a:tab pos="7188116" algn="l"/>
                <a:tab pos="7637397" algn="l"/>
                <a:tab pos="8086679" algn="l"/>
                <a:tab pos="8535960" algn="l"/>
                <a:tab pos="8985241" algn="l"/>
              </a:tabLst>
              <a:defRPr sz="1800" b="0" i="0" u="none" strike="noStrike" kern="0" cap="none" spc="0" baseline="0">
                <a:solidFill>
                  <a:srgbClr val="000000"/>
                </a:solidFill>
                <a:uFillTx/>
              </a:defRPr>
            </a:pPr>
            <a:fld id="{F277EE51-1C49-4C88-B798-649AD13ACC11}" type="slidenum">
              <a:t>25</a:t>
            </a:fld>
            <a:endParaRPr lang="fr-FR" sz="1200" b="0" i="0" u="none" strike="noStrike" kern="1200" cap="none" spc="0" baseline="0">
              <a:solidFill>
                <a:srgbClr val="000000"/>
              </a:solidFill>
              <a:uFillTx/>
              <a:latin typeface="Times New Roman" pitchFamily="18"/>
              <a:ea typeface="Times New Roman" pitchFamily="18"/>
              <a:cs typeface="Times New Roman" pitchFamily="18"/>
            </a:endParaRPr>
          </a:p>
        </p:txBody>
      </p:sp>
      <p:sp>
        <p:nvSpPr>
          <p:cNvPr id="3" name="Forme libre : forme 1">
            <a:extLst>
              <a:ext uri="{FF2B5EF4-FFF2-40B4-BE49-F238E27FC236}">
                <a16:creationId xmlns:a16="http://schemas.microsoft.com/office/drawing/2014/main" id="{D3F45341-73AC-A316-DF96-0A02709B880F}"/>
              </a:ext>
            </a:extLst>
          </p:cNvPr>
          <p:cNvSpPr/>
          <p:nvPr/>
        </p:nvSpPr>
        <p:spPr>
          <a:xfrm>
            <a:off x="3886200" y="8686800"/>
            <a:ext cx="2932197" cy="417597"/>
          </a:xfrm>
          <a:custGeom>
            <a:avLst/>
            <a:gdLst>
              <a:gd name="f0" fmla="val w"/>
              <a:gd name="f1" fmla="val h"/>
              <a:gd name="f2" fmla="val 0"/>
              <a:gd name="f3" fmla="val 21600"/>
              <a:gd name="f4" fmla="*/ f0 1 21600"/>
              <a:gd name="f5" fmla="*/ f1 1 21600"/>
              <a:gd name="f6" fmla="+- f3 0 f2"/>
              <a:gd name="f7" fmla="*/ f6 1 21600"/>
              <a:gd name="f8" fmla="*/ f2 1 f7"/>
              <a:gd name="f9" fmla="*/ f3 1 f7"/>
              <a:gd name="f10" fmla="*/ f8 f4 1"/>
              <a:gd name="f11" fmla="*/ f9 f4 1"/>
              <a:gd name="f12" fmla="*/ f9 f5 1"/>
              <a:gd name="f13" fmla="*/ f8 f5 1"/>
            </a:gdLst>
            <a:ahLst/>
            <a:cxnLst>
              <a:cxn ang="3cd4">
                <a:pos x="hc" y="t"/>
              </a:cxn>
              <a:cxn ang="0">
                <a:pos x="r" y="vc"/>
              </a:cxn>
              <a:cxn ang="cd4">
                <a:pos x="hc" y="b"/>
              </a:cxn>
              <a:cxn ang="cd2">
                <a:pos x="l" y="vc"/>
              </a:cxn>
            </a:cxnLst>
            <a:rect l="f10" t="f13" r="f11" b="f12"/>
            <a:pathLst>
              <a:path w="21600" h="21600">
                <a:moveTo>
                  <a:pt x="f2" y="f2"/>
                </a:moveTo>
                <a:lnTo>
                  <a:pt x="f3" y="f2"/>
                </a:lnTo>
                <a:lnTo>
                  <a:pt x="f3" y="f3"/>
                </a:lnTo>
                <a:lnTo>
                  <a:pt x="f2" y="f3"/>
                </a:lnTo>
                <a:lnTo>
                  <a:pt x="f2" y="f2"/>
                </a:lnTo>
                <a:close/>
              </a:path>
            </a:pathLst>
          </a:custGeom>
          <a:noFill/>
          <a:ln cap="flat">
            <a:noFill/>
            <a:prstDash val="solid"/>
          </a:ln>
        </p:spPr>
        <p:txBody>
          <a:bodyPr vert="horz" wrap="square" lIns="90004" tIns="46798" rIns="90004" bIns="46798" anchor="b" anchorCtr="0" compatLnSpc="1">
            <a:noAutofit/>
          </a:bodyPr>
          <a:lstStyle/>
          <a:p>
            <a:pPr marL="0" marR="0" lvl="0" indent="0" algn="r" defTabSz="914400" rtl="0" fontAlgn="auto" hangingPunct="1">
              <a:lnSpc>
                <a:spcPct val="100000"/>
              </a:lnSpc>
              <a:spcBef>
                <a:spcPts val="0"/>
              </a:spcBef>
              <a:spcAft>
                <a:spcPts val="0"/>
              </a:spcAft>
              <a:buNone/>
              <a:tabLst>
                <a:tab pos="0" algn="l"/>
                <a:tab pos="448915" algn="l"/>
                <a:tab pos="898196" algn="l"/>
                <a:tab pos="1347478" algn="l"/>
                <a:tab pos="1796759" algn="l"/>
                <a:tab pos="2246040" algn="l"/>
                <a:tab pos="2695322" algn="l"/>
                <a:tab pos="3144603" algn="l"/>
                <a:tab pos="3593875" algn="l"/>
                <a:tab pos="4043156" algn="l"/>
                <a:tab pos="4492438" algn="l"/>
                <a:tab pos="4941719" algn="l"/>
                <a:tab pos="5391000" algn="l"/>
                <a:tab pos="5840281" algn="l"/>
                <a:tab pos="6289563" algn="l"/>
                <a:tab pos="6738844" algn="l"/>
                <a:tab pos="7188116" algn="l"/>
                <a:tab pos="7637397" algn="l"/>
                <a:tab pos="8086679" algn="l"/>
                <a:tab pos="8535960" algn="l"/>
                <a:tab pos="8985241" algn="l"/>
              </a:tabLst>
              <a:defRPr sz="1800" b="0" i="0" u="none" strike="noStrike" kern="0" cap="none" spc="0" baseline="0">
                <a:solidFill>
                  <a:srgbClr val="000000"/>
                </a:solidFill>
                <a:uFillTx/>
              </a:defRPr>
            </a:pPr>
            <a:fld id="{38F2DC64-44DE-44F5-A401-0CAF27E45E6F}" type="slidenum">
              <a:t>25</a:t>
            </a:fld>
            <a:endParaRPr lang="fr-FR" sz="1200" b="0" i="0" u="none" strike="noStrike" kern="1200" cap="none" spc="0" baseline="0">
              <a:solidFill>
                <a:srgbClr val="000000"/>
              </a:solidFill>
              <a:uFillTx/>
              <a:latin typeface="Times New Roman" pitchFamily="18"/>
              <a:ea typeface="Times New Roman" pitchFamily="18"/>
              <a:cs typeface="Times New Roman" pitchFamily="18"/>
            </a:endParaRPr>
          </a:p>
        </p:txBody>
      </p:sp>
      <p:sp>
        <p:nvSpPr>
          <p:cNvPr id="4" name="Espace réservé de l'image des diapositives 2">
            <a:extLst>
              <a:ext uri="{FF2B5EF4-FFF2-40B4-BE49-F238E27FC236}">
                <a16:creationId xmlns:a16="http://schemas.microsoft.com/office/drawing/2014/main" id="{0B872C27-213A-947F-3B85-2FDA020FB3BE}"/>
              </a:ext>
            </a:extLst>
          </p:cNvPr>
          <p:cNvSpPr>
            <a:spLocks noGrp="1" noRot="1" noChangeAspect="1"/>
          </p:cNvSpPr>
          <p:nvPr>
            <p:ph type="sldImg"/>
          </p:nvPr>
        </p:nvSpPr>
        <p:spPr>
          <a:xfrm>
            <a:off x="1146172" y="685800"/>
            <a:ext cx="4541833" cy="3405189"/>
          </a:xfrm>
          <a:solidFill>
            <a:srgbClr val="4472C4"/>
          </a:solidFill>
          <a:ln w="12701" cap="flat">
            <a:solidFill>
              <a:srgbClr val="2F528F"/>
            </a:solidFill>
            <a:prstDash val="solid"/>
            <a:miter/>
          </a:ln>
        </p:spPr>
      </p:sp>
      <p:sp>
        <p:nvSpPr>
          <p:cNvPr id="5" name="Espace réservé des notes 3">
            <a:extLst>
              <a:ext uri="{FF2B5EF4-FFF2-40B4-BE49-F238E27FC236}">
                <a16:creationId xmlns:a16="http://schemas.microsoft.com/office/drawing/2014/main" id="{E6A2CD3F-1AD9-FA49-8939-43A1E2EDB484}"/>
              </a:ext>
            </a:extLst>
          </p:cNvPr>
          <p:cNvSpPr txBox="1">
            <a:spLocks noGrp="1"/>
          </p:cNvSpPr>
          <p:nvPr>
            <p:ph type="body" sz="quarter" idx="1"/>
          </p:nvPr>
        </p:nvSpPr>
        <p:spPr>
          <a:xfrm>
            <a:off x="914400" y="4343400"/>
            <a:ext cx="5005443" cy="4091757"/>
          </a:xfrm>
        </p:spPr>
        <p:txBody>
          <a:bodyPr/>
          <a:lstStyle/>
          <a:p>
            <a:endParaRPr lang="fr-F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38">
            <a:extLst>
              <a:ext uri="{FF2B5EF4-FFF2-40B4-BE49-F238E27FC236}">
                <a16:creationId xmlns:a16="http://schemas.microsoft.com/office/drawing/2014/main" id="{9AAF532C-ED44-077C-DD1B-E0CFDA2F100E}"/>
              </a:ext>
            </a:extLst>
          </p:cNvPr>
          <p:cNvSpPr txBox="1"/>
          <p:nvPr/>
        </p:nvSpPr>
        <p:spPr>
          <a:xfrm>
            <a:off x="3886200" y="8686077"/>
            <a:ext cx="2922477" cy="408243"/>
          </a:xfrm>
          <a:prstGeom prst="rect">
            <a:avLst/>
          </a:prstGeom>
          <a:noFill/>
          <a:ln cap="flat">
            <a:noFill/>
          </a:ln>
        </p:spPr>
        <p:txBody>
          <a:bodyPr vert="horz" wrap="square" lIns="90004" tIns="46798" rIns="90004" bIns="46798" anchor="b" anchorCtr="0" compatLnSpc="1">
            <a:noAutofit/>
          </a:bodyPr>
          <a:lstStyle/>
          <a:p>
            <a:pPr marL="0" marR="0" lvl="0" indent="0" algn="r" defTabSz="914400" rtl="0" fontAlgn="auto" hangingPunct="1">
              <a:lnSpc>
                <a:spcPct val="100000"/>
              </a:lnSpc>
              <a:spcBef>
                <a:spcPts val="0"/>
              </a:spcBef>
              <a:spcAft>
                <a:spcPts val="0"/>
              </a:spcAft>
              <a:buNone/>
              <a:tabLst>
                <a:tab pos="0" algn="l"/>
                <a:tab pos="448915" algn="l"/>
                <a:tab pos="898196" algn="l"/>
                <a:tab pos="1347478" algn="l"/>
                <a:tab pos="1796759" algn="l"/>
                <a:tab pos="2246040" algn="l"/>
                <a:tab pos="2695322" algn="l"/>
                <a:tab pos="3144603" algn="l"/>
                <a:tab pos="3593875" algn="l"/>
                <a:tab pos="4043156" algn="l"/>
                <a:tab pos="4492438" algn="l"/>
                <a:tab pos="4941719" algn="l"/>
                <a:tab pos="5391000" algn="l"/>
                <a:tab pos="5840281" algn="l"/>
                <a:tab pos="6289563" algn="l"/>
                <a:tab pos="6738844" algn="l"/>
                <a:tab pos="7188116" algn="l"/>
                <a:tab pos="7637397" algn="l"/>
                <a:tab pos="8086679" algn="l"/>
                <a:tab pos="8535960" algn="l"/>
                <a:tab pos="8985241" algn="l"/>
              </a:tabLst>
              <a:defRPr sz="1800" b="0" i="0" u="none" strike="noStrike" kern="0" cap="none" spc="0" baseline="0">
                <a:solidFill>
                  <a:srgbClr val="000000"/>
                </a:solidFill>
                <a:uFillTx/>
              </a:defRPr>
            </a:pPr>
            <a:fld id="{87FD6ADC-73FC-47BD-939D-E6179C7792A3}" type="slidenum">
              <a:t>26</a:t>
            </a:fld>
            <a:endParaRPr lang="fr-FR" sz="1200" b="0" i="0" u="none" strike="noStrike" kern="1200" cap="none" spc="0" baseline="0">
              <a:solidFill>
                <a:srgbClr val="000000"/>
              </a:solidFill>
              <a:uFillTx/>
              <a:latin typeface="Times New Roman" pitchFamily="18"/>
              <a:ea typeface="Times New Roman" pitchFamily="18"/>
              <a:cs typeface="Times New Roman" pitchFamily="18"/>
            </a:endParaRPr>
          </a:p>
        </p:txBody>
      </p:sp>
      <p:sp>
        <p:nvSpPr>
          <p:cNvPr id="3" name="Forme libre : forme 1">
            <a:extLst>
              <a:ext uri="{FF2B5EF4-FFF2-40B4-BE49-F238E27FC236}">
                <a16:creationId xmlns:a16="http://schemas.microsoft.com/office/drawing/2014/main" id="{D6C9AE8C-618C-C64C-0E9C-C4E5CE9D1C0C}"/>
              </a:ext>
            </a:extLst>
          </p:cNvPr>
          <p:cNvSpPr/>
          <p:nvPr/>
        </p:nvSpPr>
        <p:spPr>
          <a:xfrm>
            <a:off x="3886200" y="8686800"/>
            <a:ext cx="2932197" cy="417597"/>
          </a:xfrm>
          <a:custGeom>
            <a:avLst/>
            <a:gdLst>
              <a:gd name="f0" fmla="val w"/>
              <a:gd name="f1" fmla="val h"/>
              <a:gd name="f2" fmla="val 0"/>
              <a:gd name="f3" fmla="val 21600"/>
              <a:gd name="f4" fmla="*/ f0 1 21600"/>
              <a:gd name="f5" fmla="*/ f1 1 21600"/>
              <a:gd name="f6" fmla="+- f3 0 f2"/>
              <a:gd name="f7" fmla="*/ f6 1 21600"/>
              <a:gd name="f8" fmla="*/ f2 1 f7"/>
              <a:gd name="f9" fmla="*/ f3 1 f7"/>
              <a:gd name="f10" fmla="*/ f8 f4 1"/>
              <a:gd name="f11" fmla="*/ f9 f4 1"/>
              <a:gd name="f12" fmla="*/ f9 f5 1"/>
              <a:gd name="f13" fmla="*/ f8 f5 1"/>
            </a:gdLst>
            <a:ahLst/>
            <a:cxnLst>
              <a:cxn ang="3cd4">
                <a:pos x="hc" y="t"/>
              </a:cxn>
              <a:cxn ang="0">
                <a:pos x="r" y="vc"/>
              </a:cxn>
              <a:cxn ang="cd4">
                <a:pos x="hc" y="b"/>
              </a:cxn>
              <a:cxn ang="cd2">
                <a:pos x="l" y="vc"/>
              </a:cxn>
            </a:cxnLst>
            <a:rect l="f10" t="f13" r="f11" b="f12"/>
            <a:pathLst>
              <a:path w="21600" h="21600">
                <a:moveTo>
                  <a:pt x="f2" y="f2"/>
                </a:moveTo>
                <a:lnTo>
                  <a:pt x="f3" y="f2"/>
                </a:lnTo>
                <a:lnTo>
                  <a:pt x="f3" y="f3"/>
                </a:lnTo>
                <a:lnTo>
                  <a:pt x="f2" y="f3"/>
                </a:lnTo>
                <a:lnTo>
                  <a:pt x="f2" y="f2"/>
                </a:lnTo>
                <a:close/>
              </a:path>
            </a:pathLst>
          </a:custGeom>
          <a:noFill/>
          <a:ln cap="flat">
            <a:noFill/>
            <a:prstDash val="solid"/>
          </a:ln>
        </p:spPr>
        <p:txBody>
          <a:bodyPr vert="horz" wrap="square" lIns="90004" tIns="46798" rIns="90004" bIns="46798" anchor="b" anchorCtr="0" compatLnSpc="1">
            <a:noAutofit/>
          </a:bodyPr>
          <a:lstStyle/>
          <a:p>
            <a:pPr marL="0" marR="0" lvl="0" indent="0" algn="r" defTabSz="914400" rtl="0" fontAlgn="auto" hangingPunct="1">
              <a:lnSpc>
                <a:spcPct val="100000"/>
              </a:lnSpc>
              <a:spcBef>
                <a:spcPts val="0"/>
              </a:spcBef>
              <a:spcAft>
                <a:spcPts val="0"/>
              </a:spcAft>
              <a:buNone/>
              <a:tabLst>
                <a:tab pos="0" algn="l"/>
                <a:tab pos="448915" algn="l"/>
                <a:tab pos="898196" algn="l"/>
                <a:tab pos="1347478" algn="l"/>
                <a:tab pos="1796759" algn="l"/>
                <a:tab pos="2246040" algn="l"/>
                <a:tab pos="2695322" algn="l"/>
                <a:tab pos="3144603" algn="l"/>
                <a:tab pos="3593875" algn="l"/>
                <a:tab pos="4043156" algn="l"/>
                <a:tab pos="4492438" algn="l"/>
                <a:tab pos="4941719" algn="l"/>
                <a:tab pos="5391000" algn="l"/>
                <a:tab pos="5840281" algn="l"/>
                <a:tab pos="6289563" algn="l"/>
                <a:tab pos="6738844" algn="l"/>
                <a:tab pos="7188116" algn="l"/>
                <a:tab pos="7637397" algn="l"/>
                <a:tab pos="8086679" algn="l"/>
                <a:tab pos="8535960" algn="l"/>
                <a:tab pos="8985241" algn="l"/>
              </a:tabLst>
              <a:defRPr sz="1800" b="0" i="0" u="none" strike="noStrike" kern="0" cap="none" spc="0" baseline="0">
                <a:solidFill>
                  <a:srgbClr val="000000"/>
                </a:solidFill>
                <a:uFillTx/>
              </a:defRPr>
            </a:pPr>
            <a:fld id="{4BB1486B-08B0-4540-AE68-D78D6FFCA374}" type="slidenum">
              <a:t>26</a:t>
            </a:fld>
            <a:endParaRPr lang="fr-FR" sz="1200" b="0" i="0" u="none" strike="noStrike" kern="1200" cap="none" spc="0" baseline="0">
              <a:solidFill>
                <a:srgbClr val="000000"/>
              </a:solidFill>
              <a:uFillTx/>
              <a:latin typeface="Times New Roman" pitchFamily="18"/>
              <a:ea typeface="Times New Roman" pitchFamily="18"/>
              <a:cs typeface="Times New Roman" pitchFamily="18"/>
            </a:endParaRPr>
          </a:p>
        </p:txBody>
      </p:sp>
      <p:sp>
        <p:nvSpPr>
          <p:cNvPr id="4" name="Espace réservé de l'image des diapositives 2">
            <a:extLst>
              <a:ext uri="{FF2B5EF4-FFF2-40B4-BE49-F238E27FC236}">
                <a16:creationId xmlns:a16="http://schemas.microsoft.com/office/drawing/2014/main" id="{82B3D754-F96F-034A-FEBC-049924274C49}"/>
              </a:ext>
            </a:extLst>
          </p:cNvPr>
          <p:cNvSpPr>
            <a:spLocks noGrp="1" noRot="1" noChangeAspect="1"/>
          </p:cNvSpPr>
          <p:nvPr>
            <p:ph type="sldImg"/>
          </p:nvPr>
        </p:nvSpPr>
        <p:spPr>
          <a:xfrm>
            <a:off x="1146172" y="685800"/>
            <a:ext cx="4545016" cy="3408361"/>
          </a:xfrm>
          <a:solidFill>
            <a:srgbClr val="4472C4"/>
          </a:solidFill>
          <a:ln w="12701" cap="flat">
            <a:solidFill>
              <a:srgbClr val="2F528F"/>
            </a:solidFill>
            <a:prstDash val="solid"/>
            <a:miter/>
          </a:ln>
        </p:spPr>
      </p:sp>
      <p:sp>
        <p:nvSpPr>
          <p:cNvPr id="5" name="Espace réservé des notes 3">
            <a:extLst>
              <a:ext uri="{FF2B5EF4-FFF2-40B4-BE49-F238E27FC236}">
                <a16:creationId xmlns:a16="http://schemas.microsoft.com/office/drawing/2014/main" id="{5D553D9C-ABD1-2795-A058-CCAF5D95C25C}"/>
              </a:ext>
            </a:extLst>
          </p:cNvPr>
          <p:cNvSpPr txBox="1">
            <a:spLocks noGrp="1"/>
          </p:cNvSpPr>
          <p:nvPr>
            <p:ph type="body" sz="quarter" idx="1"/>
          </p:nvPr>
        </p:nvSpPr>
        <p:spPr>
          <a:xfrm>
            <a:off x="914043" y="4343043"/>
            <a:ext cx="5008680" cy="4096438"/>
          </a:xfrm>
        </p:spPr>
        <p:txBody>
          <a:bodyPr/>
          <a:lstStyle/>
          <a:p>
            <a:endParaRPr lang="fr-F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38">
            <a:extLst>
              <a:ext uri="{FF2B5EF4-FFF2-40B4-BE49-F238E27FC236}">
                <a16:creationId xmlns:a16="http://schemas.microsoft.com/office/drawing/2014/main" id="{D6A2E26D-95E8-1A69-36CB-AA9A87F8D23D}"/>
              </a:ext>
            </a:extLst>
          </p:cNvPr>
          <p:cNvSpPr txBox="1"/>
          <p:nvPr/>
        </p:nvSpPr>
        <p:spPr>
          <a:xfrm>
            <a:off x="3886200" y="8686077"/>
            <a:ext cx="2922477" cy="408243"/>
          </a:xfrm>
          <a:prstGeom prst="rect">
            <a:avLst/>
          </a:prstGeom>
          <a:noFill/>
          <a:ln cap="flat">
            <a:noFill/>
          </a:ln>
        </p:spPr>
        <p:txBody>
          <a:bodyPr vert="horz" wrap="square" lIns="90004" tIns="46798" rIns="90004" bIns="46798" anchor="b" anchorCtr="0" compatLnSpc="1">
            <a:noAutofit/>
          </a:bodyPr>
          <a:lstStyle/>
          <a:p>
            <a:pPr marL="0" marR="0" lvl="0" indent="0" algn="r" defTabSz="914400" rtl="0" fontAlgn="auto" hangingPunct="1">
              <a:lnSpc>
                <a:spcPct val="100000"/>
              </a:lnSpc>
              <a:spcBef>
                <a:spcPts val="0"/>
              </a:spcBef>
              <a:spcAft>
                <a:spcPts val="0"/>
              </a:spcAft>
              <a:buNone/>
              <a:tabLst>
                <a:tab pos="0" algn="l"/>
                <a:tab pos="448915" algn="l"/>
                <a:tab pos="898196" algn="l"/>
                <a:tab pos="1347478" algn="l"/>
                <a:tab pos="1796759" algn="l"/>
                <a:tab pos="2246040" algn="l"/>
                <a:tab pos="2695322" algn="l"/>
                <a:tab pos="3144603" algn="l"/>
                <a:tab pos="3593875" algn="l"/>
                <a:tab pos="4043156" algn="l"/>
                <a:tab pos="4492438" algn="l"/>
                <a:tab pos="4941719" algn="l"/>
                <a:tab pos="5391000" algn="l"/>
                <a:tab pos="5840281" algn="l"/>
                <a:tab pos="6289563" algn="l"/>
                <a:tab pos="6738844" algn="l"/>
                <a:tab pos="7188116" algn="l"/>
                <a:tab pos="7637397" algn="l"/>
                <a:tab pos="8086679" algn="l"/>
                <a:tab pos="8535960" algn="l"/>
                <a:tab pos="8985241" algn="l"/>
              </a:tabLst>
              <a:defRPr sz="1800" b="0" i="0" u="none" strike="noStrike" kern="0" cap="none" spc="0" baseline="0">
                <a:solidFill>
                  <a:srgbClr val="000000"/>
                </a:solidFill>
                <a:uFillTx/>
              </a:defRPr>
            </a:pPr>
            <a:fld id="{850EA071-513F-4FCA-9765-0863F018E01A}" type="slidenum">
              <a:t>27</a:t>
            </a:fld>
            <a:endParaRPr lang="fr-FR" sz="1200" b="0" i="0" u="none" strike="noStrike" kern="1200" cap="none" spc="0" baseline="0">
              <a:solidFill>
                <a:srgbClr val="000000"/>
              </a:solidFill>
              <a:uFillTx/>
              <a:latin typeface="Times New Roman" pitchFamily="18"/>
              <a:ea typeface="Times New Roman" pitchFamily="18"/>
              <a:cs typeface="Times New Roman" pitchFamily="18"/>
            </a:endParaRPr>
          </a:p>
        </p:txBody>
      </p:sp>
      <p:sp>
        <p:nvSpPr>
          <p:cNvPr id="3" name="Forme libre : forme 1">
            <a:extLst>
              <a:ext uri="{FF2B5EF4-FFF2-40B4-BE49-F238E27FC236}">
                <a16:creationId xmlns:a16="http://schemas.microsoft.com/office/drawing/2014/main" id="{9305C557-AC41-7297-FE1F-4C7BB9966183}"/>
              </a:ext>
            </a:extLst>
          </p:cNvPr>
          <p:cNvSpPr/>
          <p:nvPr/>
        </p:nvSpPr>
        <p:spPr>
          <a:xfrm>
            <a:off x="3886200" y="8686800"/>
            <a:ext cx="2932197" cy="417597"/>
          </a:xfrm>
          <a:custGeom>
            <a:avLst/>
            <a:gdLst>
              <a:gd name="f0" fmla="val w"/>
              <a:gd name="f1" fmla="val h"/>
              <a:gd name="f2" fmla="val 0"/>
              <a:gd name="f3" fmla="val 21600"/>
              <a:gd name="f4" fmla="*/ f0 1 21600"/>
              <a:gd name="f5" fmla="*/ f1 1 21600"/>
              <a:gd name="f6" fmla="+- f3 0 f2"/>
              <a:gd name="f7" fmla="*/ f6 1 21600"/>
              <a:gd name="f8" fmla="*/ f2 1 f7"/>
              <a:gd name="f9" fmla="*/ f3 1 f7"/>
              <a:gd name="f10" fmla="*/ f8 f4 1"/>
              <a:gd name="f11" fmla="*/ f9 f4 1"/>
              <a:gd name="f12" fmla="*/ f9 f5 1"/>
              <a:gd name="f13" fmla="*/ f8 f5 1"/>
            </a:gdLst>
            <a:ahLst/>
            <a:cxnLst>
              <a:cxn ang="3cd4">
                <a:pos x="hc" y="t"/>
              </a:cxn>
              <a:cxn ang="0">
                <a:pos x="r" y="vc"/>
              </a:cxn>
              <a:cxn ang="cd4">
                <a:pos x="hc" y="b"/>
              </a:cxn>
              <a:cxn ang="cd2">
                <a:pos x="l" y="vc"/>
              </a:cxn>
            </a:cxnLst>
            <a:rect l="f10" t="f13" r="f11" b="f12"/>
            <a:pathLst>
              <a:path w="21600" h="21600">
                <a:moveTo>
                  <a:pt x="f2" y="f2"/>
                </a:moveTo>
                <a:lnTo>
                  <a:pt x="f3" y="f2"/>
                </a:lnTo>
                <a:lnTo>
                  <a:pt x="f3" y="f3"/>
                </a:lnTo>
                <a:lnTo>
                  <a:pt x="f2" y="f3"/>
                </a:lnTo>
                <a:lnTo>
                  <a:pt x="f2" y="f2"/>
                </a:lnTo>
                <a:close/>
              </a:path>
            </a:pathLst>
          </a:custGeom>
          <a:noFill/>
          <a:ln cap="flat">
            <a:noFill/>
            <a:prstDash val="solid"/>
          </a:ln>
        </p:spPr>
        <p:txBody>
          <a:bodyPr vert="horz" wrap="square" lIns="90004" tIns="46798" rIns="90004" bIns="46798" anchor="b" anchorCtr="0" compatLnSpc="1">
            <a:noAutofit/>
          </a:bodyPr>
          <a:lstStyle/>
          <a:p>
            <a:pPr marL="0" marR="0" lvl="0" indent="0" algn="r" defTabSz="914400" rtl="0" fontAlgn="auto" hangingPunct="1">
              <a:lnSpc>
                <a:spcPct val="100000"/>
              </a:lnSpc>
              <a:spcBef>
                <a:spcPts val="0"/>
              </a:spcBef>
              <a:spcAft>
                <a:spcPts val="0"/>
              </a:spcAft>
              <a:buNone/>
              <a:tabLst>
                <a:tab pos="0" algn="l"/>
                <a:tab pos="448915" algn="l"/>
                <a:tab pos="898196" algn="l"/>
                <a:tab pos="1347478" algn="l"/>
                <a:tab pos="1796759" algn="l"/>
                <a:tab pos="2246040" algn="l"/>
                <a:tab pos="2695322" algn="l"/>
                <a:tab pos="3144603" algn="l"/>
                <a:tab pos="3593875" algn="l"/>
                <a:tab pos="4043156" algn="l"/>
                <a:tab pos="4492438" algn="l"/>
                <a:tab pos="4941719" algn="l"/>
                <a:tab pos="5391000" algn="l"/>
                <a:tab pos="5840281" algn="l"/>
                <a:tab pos="6289563" algn="l"/>
                <a:tab pos="6738844" algn="l"/>
                <a:tab pos="7188116" algn="l"/>
                <a:tab pos="7637397" algn="l"/>
                <a:tab pos="8086679" algn="l"/>
                <a:tab pos="8535960" algn="l"/>
                <a:tab pos="8985241" algn="l"/>
              </a:tabLst>
              <a:defRPr sz="1800" b="0" i="0" u="none" strike="noStrike" kern="0" cap="none" spc="0" baseline="0">
                <a:solidFill>
                  <a:srgbClr val="000000"/>
                </a:solidFill>
                <a:uFillTx/>
              </a:defRPr>
            </a:pPr>
            <a:fld id="{4046C27C-A67F-47F1-9FF4-E897723691BE}" type="slidenum">
              <a:t>27</a:t>
            </a:fld>
            <a:endParaRPr lang="fr-FR" sz="1200" b="0" i="0" u="none" strike="noStrike" kern="1200" cap="none" spc="0" baseline="0">
              <a:solidFill>
                <a:srgbClr val="000000"/>
              </a:solidFill>
              <a:uFillTx/>
              <a:latin typeface="Times New Roman" pitchFamily="18"/>
              <a:ea typeface="Times New Roman" pitchFamily="18"/>
              <a:cs typeface="Times New Roman" pitchFamily="18"/>
            </a:endParaRPr>
          </a:p>
        </p:txBody>
      </p:sp>
      <p:sp>
        <p:nvSpPr>
          <p:cNvPr id="4" name="Espace réservé de l'image des diapositives 2">
            <a:extLst>
              <a:ext uri="{FF2B5EF4-FFF2-40B4-BE49-F238E27FC236}">
                <a16:creationId xmlns:a16="http://schemas.microsoft.com/office/drawing/2014/main" id="{61D8C971-7FEE-9AFC-2F0C-C4F0EA501257}"/>
              </a:ext>
            </a:extLst>
          </p:cNvPr>
          <p:cNvSpPr>
            <a:spLocks noGrp="1" noRot="1" noChangeAspect="1"/>
          </p:cNvSpPr>
          <p:nvPr>
            <p:ph type="sldImg"/>
          </p:nvPr>
        </p:nvSpPr>
        <p:spPr>
          <a:xfrm>
            <a:off x="1143000" y="685800"/>
            <a:ext cx="4572000" cy="3429000"/>
          </a:xfrm>
          <a:solidFill>
            <a:srgbClr val="4472C4"/>
          </a:solidFill>
          <a:ln w="12701" cap="flat">
            <a:solidFill>
              <a:srgbClr val="2F528F"/>
            </a:solidFill>
            <a:prstDash val="solid"/>
            <a:miter/>
          </a:ln>
        </p:spPr>
      </p:sp>
      <p:sp>
        <p:nvSpPr>
          <p:cNvPr id="5" name="Espace réservé des notes 3">
            <a:extLst>
              <a:ext uri="{FF2B5EF4-FFF2-40B4-BE49-F238E27FC236}">
                <a16:creationId xmlns:a16="http://schemas.microsoft.com/office/drawing/2014/main" id="{DE0D9A13-AB72-30C8-F5C2-A0AF4BA8EF4B}"/>
              </a:ext>
            </a:extLst>
          </p:cNvPr>
          <p:cNvSpPr txBox="1">
            <a:spLocks noGrp="1"/>
          </p:cNvSpPr>
          <p:nvPr>
            <p:ph type="body" sz="quarter" idx="1"/>
          </p:nvPr>
        </p:nvSpPr>
        <p:spPr>
          <a:xfrm>
            <a:off x="914400" y="4343400"/>
            <a:ext cx="5029200" cy="4115522"/>
          </a:xfrm>
        </p:spPr>
        <p:txBody>
          <a:bodyPr/>
          <a:lstStyle/>
          <a:p>
            <a:endParaRPr lang="fr-F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38">
            <a:extLst>
              <a:ext uri="{FF2B5EF4-FFF2-40B4-BE49-F238E27FC236}">
                <a16:creationId xmlns:a16="http://schemas.microsoft.com/office/drawing/2014/main" id="{6B453E44-B5B8-E25F-BD81-46138E17FFFE}"/>
              </a:ext>
            </a:extLst>
          </p:cNvPr>
          <p:cNvSpPr txBox="1"/>
          <p:nvPr/>
        </p:nvSpPr>
        <p:spPr>
          <a:xfrm>
            <a:off x="3886200" y="8686077"/>
            <a:ext cx="2922477" cy="408243"/>
          </a:xfrm>
          <a:prstGeom prst="rect">
            <a:avLst/>
          </a:prstGeom>
          <a:noFill/>
          <a:ln cap="flat">
            <a:noFill/>
          </a:ln>
        </p:spPr>
        <p:txBody>
          <a:bodyPr vert="horz" wrap="square" lIns="90004" tIns="46798" rIns="90004" bIns="46798" anchor="b" anchorCtr="0" compatLnSpc="1">
            <a:noAutofit/>
          </a:bodyPr>
          <a:lstStyle/>
          <a:p>
            <a:pPr marL="0" marR="0" lvl="0" indent="0" algn="r" defTabSz="914400" rtl="0" fontAlgn="auto" hangingPunct="1">
              <a:lnSpc>
                <a:spcPct val="100000"/>
              </a:lnSpc>
              <a:spcBef>
                <a:spcPts val="0"/>
              </a:spcBef>
              <a:spcAft>
                <a:spcPts val="0"/>
              </a:spcAft>
              <a:buNone/>
              <a:tabLst>
                <a:tab pos="0" algn="l"/>
                <a:tab pos="448915" algn="l"/>
                <a:tab pos="898196" algn="l"/>
                <a:tab pos="1347478" algn="l"/>
                <a:tab pos="1796759" algn="l"/>
                <a:tab pos="2246040" algn="l"/>
                <a:tab pos="2695322" algn="l"/>
                <a:tab pos="3144603" algn="l"/>
                <a:tab pos="3593875" algn="l"/>
                <a:tab pos="4043156" algn="l"/>
                <a:tab pos="4492438" algn="l"/>
                <a:tab pos="4941719" algn="l"/>
                <a:tab pos="5391000" algn="l"/>
                <a:tab pos="5840281" algn="l"/>
                <a:tab pos="6289563" algn="l"/>
                <a:tab pos="6738844" algn="l"/>
                <a:tab pos="7188116" algn="l"/>
                <a:tab pos="7637397" algn="l"/>
                <a:tab pos="8086679" algn="l"/>
                <a:tab pos="8535960" algn="l"/>
                <a:tab pos="8985241" algn="l"/>
              </a:tabLst>
              <a:defRPr sz="1800" b="0" i="0" u="none" strike="noStrike" kern="0" cap="none" spc="0" baseline="0">
                <a:solidFill>
                  <a:srgbClr val="000000"/>
                </a:solidFill>
                <a:uFillTx/>
              </a:defRPr>
            </a:pPr>
            <a:fld id="{E316B409-36E0-4BC2-A649-33B105E5EDC8}" type="slidenum">
              <a:t>30</a:t>
            </a:fld>
            <a:endParaRPr lang="fr-FR" sz="1200" b="0" i="0" u="none" strike="noStrike" kern="1200" cap="none" spc="0" baseline="0">
              <a:solidFill>
                <a:srgbClr val="000000"/>
              </a:solidFill>
              <a:uFillTx/>
              <a:latin typeface="Times New Roman" pitchFamily="18"/>
              <a:ea typeface="Times New Roman" pitchFamily="18"/>
              <a:cs typeface="Times New Roman" pitchFamily="18"/>
            </a:endParaRPr>
          </a:p>
        </p:txBody>
      </p:sp>
      <p:sp>
        <p:nvSpPr>
          <p:cNvPr id="3" name="Forme libre : forme 1">
            <a:extLst>
              <a:ext uri="{FF2B5EF4-FFF2-40B4-BE49-F238E27FC236}">
                <a16:creationId xmlns:a16="http://schemas.microsoft.com/office/drawing/2014/main" id="{C7BB8BD4-79AD-4B00-5BC6-71848F4063A2}"/>
              </a:ext>
            </a:extLst>
          </p:cNvPr>
          <p:cNvSpPr/>
          <p:nvPr/>
        </p:nvSpPr>
        <p:spPr>
          <a:xfrm>
            <a:off x="3886200" y="8686800"/>
            <a:ext cx="2932197" cy="417597"/>
          </a:xfrm>
          <a:custGeom>
            <a:avLst/>
            <a:gdLst>
              <a:gd name="f0" fmla="val w"/>
              <a:gd name="f1" fmla="val h"/>
              <a:gd name="f2" fmla="val 0"/>
              <a:gd name="f3" fmla="val 21600"/>
              <a:gd name="f4" fmla="*/ f0 1 21600"/>
              <a:gd name="f5" fmla="*/ f1 1 21600"/>
              <a:gd name="f6" fmla="+- f3 0 f2"/>
              <a:gd name="f7" fmla="*/ f6 1 21600"/>
              <a:gd name="f8" fmla="*/ f2 1 f7"/>
              <a:gd name="f9" fmla="*/ f3 1 f7"/>
              <a:gd name="f10" fmla="*/ f8 f4 1"/>
              <a:gd name="f11" fmla="*/ f9 f4 1"/>
              <a:gd name="f12" fmla="*/ f9 f5 1"/>
              <a:gd name="f13" fmla="*/ f8 f5 1"/>
            </a:gdLst>
            <a:ahLst/>
            <a:cxnLst>
              <a:cxn ang="3cd4">
                <a:pos x="hc" y="t"/>
              </a:cxn>
              <a:cxn ang="0">
                <a:pos x="r" y="vc"/>
              </a:cxn>
              <a:cxn ang="cd4">
                <a:pos x="hc" y="b"/>
              </a:cxn>
              <a:cxn ang="cd2">
                <a:pos x="l" y="vc"/>
              </a:cxn>
            </a:cxnLst>
            <a:rect l="f10" t="f13" r="f11" b="f12"/>
            <a:pathLst>
              <a:path w="21600" h="21600">
                <a:moveTo>
                  <a:pt x="f2" y="f2"/>
                </a:moveTo>
                <a:lnTo>
                  <a:pt x="f3" y="f2"/>
                </a:lnTo>
                <a:lnTo>
                  <a:pt x="f3" y="f3"/>
                </a:lnTo>
                <a:lnTo>
                  <a:pt x="f2" y="f3"/>
                </a:lnTo>
                <a:lnTo>
                  <a:pt x="f2" y="f2"/>
                </a:lnTo>
                <a:close/>
              </a:path>
            </a:pathLst>
          </a:custGeom>
          <a:noFill/>
          <a:ln cap="flat">
            <a:noFill/>
            <a:prstDash val="solid"/>
          </a:ln>
        </p:spPr>
        <p:txBody>
          <a:bodyPr vert="horz" wrap="square" lIns="90004" tIns="46798" rIns="90004" bIns="46798" anchor="b" anchorCtr="0" compatLnSpc="1">
            <a:noAutofit/>
          </a:bodyPr>
          <a:lstStyle/>
          <a:p>
            <a:pPr marL="0" marR="0" lvl="0" indent="0" algn="r" defTabSz="914400" rtl="0" fontAlgn="auto" hangingPunct="1">
              <a:lnSpc>
                <a:spcPct val="100000"/>
              </a:lnSpc>
              <a:spcBef>
                <a:spcPts val="0"/>
              </a:spcBef>
              <a:spcAft>
                <a:spcPts val="0"/>
              </a:spcAft>
              <a:buNone/>
              <a:tabLst>
                <a:tab pos="0" algn="l"/>
                <a:tab pos="448915" algn="l"/>
                <a:tab pos="898196" algn="l"/>
                <a:tab pos="1347478" algn="l"/>
                <a:tab pos="1796759" algn="l"/>
                <a:tab pos="2246040" algn="l"/>
                <a:tab pos="2695322" algn="l"/>
                <a:tab pos="3144603" algn="l"/>
                <a:tab pos="3593875" algn="l"/>
                <a:tab pos="4043156" algn="l"/>
                <a:tab pos="4492438" algn="l"/>
                <a:tab pos="4941719" algn="l"/>
                <a:tab pos="5391000" algn="l"/>
                <a:tab pos="5840281" algn="l"/>
                <a:tab pos="6289563" algn="l"/>
                <a:tab pos="6738844" algn="l"/>
                <a:tab pos="7188116" algn="l"/>
                <a:tab pos="7637397" algn="l"/>
                <a:tab pos="8086679" algn="l"/>
                <a:tab pos="8535960" algn="l"/>
                <a:tab pos="8985241" algn="l"/>
              </a:tabLst>
              <a:defRPr sz="1800" b="0" i="0" u="none" strike="noStrike" kern="0" cap="none" spc="0" baseline="0">
                <a:solidFill>
                  <a:srgbClr val="000000"/>
                </a:solidFill>
                <a:uFillTx/>
              </a:defRPr>
            </a:pPr>
            <a:fld id="{7C51C05B-3E7A-48DD-9756-4B396BE60F3C}" type="slidenum">
              <a:t>30</a:t>
            </a:fld>
            <a:endParaRPr lang="fr-FR" sz="1200" b="0" i="0" u="none" strike="noStrike" kern="1200" cap="none" spc="0" baseline="0">
              <a:solidFill>
                <a:srgbClr val="000000"/>
              </a:solidFill>
              <a:uFillTx/>
              <a:latin typeface="Times New Roman" pitchFamily="18"/>
              <a:ea typeface="Times New Roman" pitchFamily="18"/>
              <a:cs typeface="Times New Roman" pitchFamily="18"/>
            </a:endParaRPr>
          </a:p>
        </p:txBody>
      </p:sp>
      <p:sp>
        <p:nvSpPr>
          <p:cNvPr id="4" name="Espace réservé de l'image des diapositives 2">
            <a:extLst>
              <a:ext uri="{FF2B5EF4-FFF2-40B4-BE49-F238E27FC236}">
                <a16:creationId xmlns:a16="http://schemas.microsoft.com/office/drawing/2014/main" id="{6FEBA040-2845-65D3-4C6A-6C390EAEE97E}"/>
              </a:ext>
            </a:extLst>
          </p:cNvPr>
          <p:cNvSpPr>
            <a:spLocks noGrp="1" noRot="1" noChangeAspect="1"/>
          </p:cNvSpPr>
          <p:nvPr>
            <p:ph type="sldImg"/>
          </p:nvPr>
        </p:nvSpPr>
        <p:spPr>
          <a:xfrm>
            <a:off x="1147764" y="685800"/>
            <a:ext cx="4529132" cy="3395660"/>
          </a:xfrm>
          <a:solidFill>
            <a:srgbClr val="4472C4"/>
          </a:solidFill>
          <a:ln w="12701" cap="flat">
            <a:solidFill>
              <a:srgbClr val="2F528F"/>
            </a:solidFill>
            <a:prstDash val="solid"/>
            <a:miter/>
          </a:ln>
        </p:spPr>
      </p:sp>
      <p:sp>
        <p:nvSpPr>
          <p:cNvPr id="5" name="Espace réservé des notes 3">
            <a:extLst>
              <a:ext uri="{FF2B5EF4-FFF2-40B4-BE49-F238E27FC236}">
                <a16:creationId xmlns:a16="http://schemas.microsoft.com/office/drawing/2014/main" id="{715D27F7-EA1F-2E7A-ABBA-35391C8E4103}"/>
              </a:ext>
            </a:extLst>
          </p:cNvPr>
          <p:cNvSpPr txBox="1">
            <a:spLocks noGrp="1"/>
          </p:cNvSpPr>
          <p:nvPr>
            <p:ph type="body" sz="quarter" idx="1"/>
          </p:nvPr>
        </p:nvSpPr>
        <p:spPr>
          <a:xfrm>
            <a:off x="914043" y="4343043"/>
            <a:ext cx="4995723" cy="4082037"/>
          </a:xfrm>
        </p:spPr>
        <p:txBody>
          <a:bodyPr/>
          <a:lstStyle/>
          <a:p>
            <a:endParaRPr lang="fr-F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38">
            <a:extLst>
              <a:ext uri="{FF2B5EF4-FFF2-40B4-BE49-F238E27FC236}">
                <a16:creationId xmlns:a16="http://schemas.microsoft.com/office/drawing/2014/main" id="{B51C856A-92D3-7EC6-D54B-947ECB6BD07B}"/>
              </a:ext>
            </a:extLst>
          </p:cNvPr>
          <p:cNvSpPr txBox="1"/>
          <p:nvPr/>
        </p:nvSpPr>
        <p:spPr>
          <a:xfrm>
            <a:off x="3886200" y="8686077"/>
            <a:ext cx="2922477" cy="408243"/>
          </a:xfrm>
          <a:prstGeom prst="rect">
            <a:avLst/>
          </a:prstGeom>
          <a:noFill/>
          <a:ln cap="flat">
            <a:noFill/>
          </a:ln>
        </p:spPr>
        <p:txBody>
          <a:bodyPr vert="horz" wrap="square" lIns="90004" tIns="46798" rIns="90004" bIns="46798" anchor="b" anchorCtr="0" compatLnSpc="1">
            <a:noAutofit/>
          </a:bodyPr>
          <a:lstStyle/>
          <a:p>
            <a:pPr marL="0" marR="0" lvl="0" indent="0" algn="r" defTabSz="914400" rtl="0" fontAlgn="auto" hangingPunct="1">
              <a:lnSpc>
                <a:spcPct val="100000"/>
              </a:lnSpc>
              <a:spcBef>
                <a:spcPts val="0"/>
              </a:spcBef>
              <a:spcAft>
                <a:spcPts val="0"/>
              </a:spcAft>
              <a:buNone/>
              <a:tabLst>
                <a:tab pos="0" algn="l"/>
                <a:tab pos="448915" algn="l"/>
                <a:tab pos="898196" algn="l"/>
                <a:tab pos="1347478" algn="l"/>
                <a:tab pos="1796759" algn="l"/>
                <a:tab pos="2246040" algn="l"/>
                <a:tab pos="2695322" algn="l"/>
                <a:tab pos="3144603" algn="l"/>
                <a:tab pos="3593875" algn="l"/>
                <a:tab pos="4043156" algn="l"/>
                <a:tab pos="4492438" algn="l"/>
                <a:tab pos="4941719" algn="l"/>
                <a:tab pos="5391000" algn="l"/>
                <a:tab pos="5840281" algn="l"/>
                <a:tab pos="6289563" algn="l"/>
                <a:tab pos="6738844" algn="l"/>
                <a:tab pos="7188116" algn="l"/>
                <a:tab pos="7637397" algn="l"/>
                <a:tab pos="8086679" algn="l"/>
                <a:tab pos="8535960" algn="l"/>
                <a:tab pos="8985241" algn="l"/>
              </a:tabLst>
              <a:defRPr sz="1800" b="0" i="0" u="none" strike="noStrike" kern="0" cap="none" spc="0" baseline="0">
                <a:solidFill>
                  <a:srgbClr val="000000"/>
                </a:solidFill>
                <a:uFillTx/>
              </a:defRPr>
            </a:pPr>
            <a:fld id="{906A9281-F721-4438-938D-44E86028A9C1}" type="slidenum">
              <a:t>32</a:t>
            </a:fld>
            <a:endParaRPr lang="fr-FR" sz="1200" b="0" i="0" u="none" strike="noStrike" kern="1200" cap="none" spc="0" baseline="0">
              <a:solidFill>
                <a:srgbClr val="000000"/>
              </a:solidFill>
              <a:uFillTx/>
              <a:latin typeface="Times New Roman" pitchFamily="18"/>
              <a:ea typeface="Times New Roman" pitchFamily="18"/>
              <a:cs typeface="Times New Roman" pitchFamily="18"/>
            </a:endParaRPr>
          </a:p>
        </p:txBody>
      </p:sp>
      <p:sp>
        <p:nvSpPr>
          <p:cNvPr id="3" name="Espace réservé de l'image des diapositives 1">
            <a:extLst>
              <a:ext uri="{FF2B5EF4-FFF2-40B4-BE49-F238E27FC236}">
                <a16:creationId xmlns:a16="http://schemas.microsoft.com/office/drawing/2014/main" id="{ECB8C76A-13C4-CC50-1B90-8C812D0989FE}"/>
              </a:ext>
            </a:extLst>
          </p:cNvPr>
          <p:cNvSpPr>
            <a:spLocks noGrp="1" noRot="1" noChangeAspect="1"/>
          </p:cNvSpPr>
          <p:nvPr>
            <p:ph type="sldImg"/>
          </p:nvPr>
        </p:nvSpPr>
        <p:spPr>
          <a:xfrm>
            <a:off x="1141408" y="695328"/>
            <a:ext cx="4572000" cy="3429000"/>
          </a:xfrm>
          <a:solidFill>
            <a:srgbClr val="4472C4"/>
          </a:solidFill>
          <a:ln w="12701" cap="flat">
            <a:solidFill>
              <a:srgbClr val="2F528F"/>
            </a:solidFill>
            <a:prstDash val="solid"/>
            <a:miter/>
          </a:ln>
        </p:spPr>
      </p:sp>
      <p:sp>
        <p:nvSpPr>
          <p:cNvPr id="4" name="Espace réservé des notes 2">
            <a:extLst>
              <a:ext uri="{FF2B5EF4-FFF2-40B4-BE49-F238E27FC236}">
                <a16:creationId xmlns:a16="http://schemas.microsoft.com/office/drawing/2014/main" id="{6DB777D9-BE88-AF9A-3EA4-6337D263772F}"/>
              </a:ext>
            </a:extLst>
          </p:cNvPr>
          <p:cNvSpPr txBox="1">
            <a:spLocks noGrp="1"/>
          </p:cNvSpPr>
          <p:nvPr>
            <p:ph type="body" sz="quarter" idx="1"/>
          </p:nvPr>
        </p:nvSpPr>
        <p:spPr>
          <a:xfrm>
            <a:off x="685800" y="4343400"/>
            <a:ext cx="5486400" cy="4115522"/>
          </a:xfrm>
        </p:spPr>
        <p:txBody>
          <a:bodyPr/>
          <a:lstStyle/>
          <a:p>
            <a:endParaRPr lang="fr-F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38">
            <a:extLst>
              <a:ext uri="{FF2B5EF4-FFF2-40B4-BE49-F238E27FC236}">
                <a16:creationId xmlns:a16="http://schemas.microsoft.com/office/drawing/2014/main" id="{B73C4B7F-1A39-FC24-7715-58323ECE2A22}"/>
              </a:ext>
            </a:extLst>
          </p:cNvPr>
          <p:cNvSpPr txBox="1"/>
          <p:nvPr/>
        </p:nvSpPr>
        <p:spPr>
          <a:xfrm>
            <a:off x="3886200" y="8686077"/>
            <a:ext cx="2922477" cy="408243"/>
          </a:xfrm>
          <a:prstGeom prst="rect">
            <a:avLst/>
          </a:prstGeom>
          <a:noFill/>
          <a:ln cap="flat">
            <a:noFill/>
          </a:ln>
        </p:spPr>
        <p:txBody>
          <a:bodyPr vert="horz" wrap="square" lIns="90004" tIns="46798" rIns="90004" bIns="46798" anchor="b" anchorCtr="0" compatLnSpc="1">
            <a:noAutofit/>
          </a:bodyPr>
          <a:lstStyle/>
          <a:p>
            <a:pPr marL="0" marR="0" lvl="0" indent="0" algn="r" defTabSz="914400" rtl="0" fontAlgn="auto" hangingPunct="1">
              <a:lnSpc>
                <a:spcPct val="100000"/>
              </a:lnSpc>
              <a:spcBef>
                <a:spcPts val="0"/>
              </a:spcBef>
              <a:spcAft>
                <a:spcPts val="0"/>
              </a:spcAft>
              <a:buNone/>
              <a:tabLst>
                <a:tab pos="0" algn="l"/>
                <a:tab pos="448915" algn="l"/>
                <a:tab pos="898196" algn="l"/>
                <a:tab pos="1347478" algn="l"/>
                <a:tab pos="1796759" algn="l"/>
                <a:tab pos="2246040" algn="l"/>
                <a:tab pos="2695322" algn="l"/>
                <a:tab pos="3144603" algn="l"/>
                <a:tab pos="3593875" algn="l"/>
                <a:tab pos="4043156" algn="l"/>
                <a:tab pos="4492438" algn="l"/>
                <a:tab pos="4941719" algn="l"/>
                <a:tab pos="5391000" algn="l"/>
                <a:tab pos="5840281" algn="l"/>
                <a:tab pos="6289563" algn="l"/>
                <a:tab pos="6738844" algn="l"/>
                <a:tab pos="7188116" algn="l"/>
                <a:tab pos="7637397" algn="l"/>
                <a:tab pos="8086679" algn="l"/>
                <a:tab pos="8535960" algn="l"/>
                <a:tab pos="8985241" algn="l"/>
              </a:tabLst>
              <a:defRPr sz="1800" b="0" i="0" u="none" strike="noStrike" kern="0" cap="none" spc="0" baseline="0">
                <a:solidFill>
                  <a:srgbClr val="000000"/>
                </a:solidFill>
                <a:uFillTx/>
              </a:defRPr>
            </a:pPr>
            <a:fld id="{1364B95B-710F-4CD3-B20B-3E84739B1AA2}" type="slidenum">
              <a:t>33</a:t>
            </a:fld>
            <a:endParaRPr lang="fr-FR" sz="1200" b="0" i="0" u="none" strike="noStrike" kern="1200" cap="none" spc="0" baseline="0">
              <a:solidFill>
                <a:srgbClr val="000000"/>
              </a:solidFill>
              <a:uFillTx/>
              <a:latin typeface="Times New Roman" pitchFamily="18"/>
              <a:ea typeface="Times New Roman" pitchFamily="18"/>
              <a:cs typeface="Times New Roman" pitchFamily="18"/>
            </a:endParaRPr>
          </a:p>
        </p:txBody>
      </p:sp>
      <p:sp>
        <p:nvSpPr>
          <p:cNvPr id="3" name="Forme libre : forme 1">
            <a:extLst>
              <a:ext uri="{FF2B5EF4-FFF2-40B4-BE49-F238E27FC236}">
                <a16:creationId xmlns:a16="http://schemas.microsoft.com/office/drawing/2014/main" id="{11149821-7706-4990-7B4D-37162E823308}"/>
              </a:ext>
            </a:extLst>
          </p:cNvPr>
          <p:cNvSpPr/>
          <p:nvPr/>
        </p:nvSpPr>
        <p:spPr>
          <a:xfrm>
            <a:off x="3886200" y="8686800"/>
            <a:ext cx="2932197" cy="417597"/>
          </a:xfrm>
          <a:custGeom>
            <a:avLst/>
            <a:gdLst>
              <a:gd name="f0" fmla="val w"/>
              <a:gd name="f1" fmla="val h"/>
              <a:gd name="f2" fmla="val 0"/>
              <a:gd name="f3" fmla="val 21600"/>
              <a:gd name="f4" fmla="*/ f0 1 21600"/>
              <a:gd name="f5" fmla="*/ f1 1 21600"/>
              <a:gd name="f6" fmla="+- f3 0 f2"/>
              <a:gd name="f7" fmla="*/ f6 1 21600"/>
              <a:gd name="f8" fmla="*/ f2 1 f7"/>
              <a:gd name="f9" fmla="*/ f3 1 f7"/>
              <a:gd name="f10" fmla="*/ f8 f4 1"/>
              <a:gd name="f11" fmla="*/ f9 f4 1"/>
              <a:gd name="f12" fmla="*/ f9 f5 1"/>
              <a:gd name="f13" fmla="*/ f8 f5 1"/>
            </a:gdLst>
            <a:ahLst/>
            <a:cxnLst>
              <a:cxn ang="3cd4">
                <a:pos x="hc" y="t"/>
              </a:cxn>
              <a:cxn ang="0">
                <a:pos x="r" y="vc"/>
              </a:cxn>
              <a:cxn ang="cd4">
                <a:pos x="hc" y="b"/>
              </a:cxn>
              <a:cxn ang="cd2">
                <a:pos x="l" y="vc"/>
              </a:cxn>
            </a:cxnLst>
            <a:rect l="f10" t="f13" r="f11" b="f12"/>
            <a:pathLst>
              <a:path w="21600" h="21600">
                <a:moveTo>
                  <a:pt x="f2" y="f2"/>
                </a:moveTo>
                <a:lnTo>
                  <a:pt x="f3" y="f2"/>
                </a:lnTo>
                <a:lnTo>
                  <a:pt x="f3" y="f3"/>
                </a:lnTo>
                <a:lnTo>
                  <a:pt x="f2" y="f3"/>
                </a:lnTo>
                <a:lnTo>
                  <a:pt x="f2" y="f2"/>
                </a:lnTo>
                <a:close/>
              </a:path>
            </a:pathLst>
          </a:custGeom>
          <a:noFill/>
          <a:ln cap="flat">
            <a:noFill/>
            <a:prstDash val="solid"/>
          </a:ln>
        </p:spPr>
        <p:txBody>
          <a:bodyPr vert="horz" wrap="square" lIns="90004" tIns="46798" rIns="90004" bIns="46798" anchor="b" anchorCtr="0" compatLnSpc="1">
            <a:noAutofit/>
          </a:bodyPr>
          <a:lstStyle/>
          <a:p>
            <a:pPr marL="0" marR="0" lvl="0" indent="0" algn="r" defTabSz="914400" rtl="0" fontAlgn="auto" hangingPunct="1">
              <a:lnSpc>
                <a:spcPct val="100000"/>
              </a:lnSpc>
              <a:spcBef>
                <a:spcPts val="0"/>
              </a:spcBef>
              <a:spcAft>
                <a:spcPts val="0"/>
              </a:spcAft>
              <a:buNone/>
              <a:tabLst>
                <a:tab pos="0" algn="l"/>
                <a:tab pos="448915" algn="l"/>
                <a:tab pos="898196" algn="l"/>
                <a:tab pos="1347478" algn="l"/>
                <a:tab pos="1796759" algn="l"/>
                <a:tab pos="2246040" algn="l"/>
                <a:tab pos="2695322" algn="l"/>
                <a:tab pos="3144603" algn="l"/>
                <a:tab pos="3593875" algn="l"/>
                <a:tab pos="4043156" algn="l"/>
                <a:tab pos="4492438" algn="l"/>
                <a:tab pos="4941719" algn="l"/>
                <a:tab pos="5391000" algn="l"/>
                <a:tab pos="5840281" algn="l"/>
                <a:tab pos="6289563" algn="l"/>
                <a:tab pos="6738844" algn="l"/>
                <a:tab pos="7188116" algn="l"/>
                <a:tab pos="7637397" algn="l"/>
                <a:tab pos="8086679" algn="l"/>
                <a:tab pos="8535960" algn="l"/>
                <a:tab pos="8985241" algn="l"/>
              </a:tabLst>
              <a:defRPr sz="1800" b="0" i="0" u="none" strike="noStrike" kern="0" cap="none" spc="0" baseline="0">
                <a:solidFill>
                  <a:srgbClr val="000000"/>
                </a:solidFill>
                <a:uFillTx/>
              </a:defRPr>
            </a:pPr>
            <a:fld id="{50B7E5AC-B9E6-4FFC-9CA8-24F5CD689609}" type="slidenum">
              <a:t>33</a:t>
            </a:fld>
            <a:endParaRPr lang="fr-FR" sz="1200" b="0" i="0" u="none" strike="noStrike" kern="1200" cap="none" spc="0" baseline="0">
              <a:solidFill>
                <a:srgbClr val="000000"/>
              </a:solidFill>
              <a:uFillTx/>
              <a:latin typeface="Times New Roman" pitchFamily="18"/>
              <a:ea typeface="Times New Roman" pitchFamily="18"/>
              <a:cs typeface="Times New Roman" pitchFamily="18"/>
            </a:endParaRPr>
          </a:p>
        </p:txBody>
      </p:sp>
      <p:sp>
        <p:nvSpPr>
          <p:cNvPr id="4" name="Espace réservé de l'image des diapositives 2">
            <a:extLst>
              <a:ext uri="{FF2B5EF4-FFF2-40B4-BE49-F238E27FC236}">
                <a16:creationId xmlns:a16="http://schemas.microsoft.com/office/drawing/2014/main" id="{0EB70589-BA27-0F24-7A71-A3AB1E9608FD}"/>
              </a:ext>
            </a:extLst>
          </p:cNvPr>
          <p:cNvSpPr>
            <a:spLocks noGrp="1" noRot="1" noChangeAspect="1"/>
          </p:cNvSpPr>
          <p:nvPr>
            <p:ph type="sldImg"/>
          </p:nvPr>
        </p:nvSpPr>
        <p:spPr>
          <a:xfrm>
            <a:off x="1147764" y="685800"/>
            <a:ext cx="4529132" cy="3395660"/>
          </a:xfrm>
          <a:solidFill>
            <a:srgbClr val="4472C4"/>
          </a:solidFill>
          <a:ln w="12701" cap="flat">
            <a:solidFill>
              <a:srgbClr val="2F528F"/>
            </a:solidFill>
            <a:prstDash val="solid"/>
            <a:miter/>
          </a:ln>
        </p:spPr>
      </p:sp>
      <p:sp>
        <p:nvSpPr>
          <p:cNvPr id="5" name="Espace réservé des notes 3">
            <a:extLst>
              <a:ext uri="{FF2B5EF4-FFF2-40B4-BE49-F238E27FC236}">
                <a16:creationId xmlns:a16="http://schemas.microsoft.com/office/drawing/2014/main" id="{C3921784-5D34-2E95-E7E6-6FB7A31A1F1A}"/>
              </a:ext>
            </a:extLst>
          </p:cNvPr>
          <p:cNvSpPr txBox="1">
            <a:spLocks noGrp="1"/>
          </p:cNvSpPr>
          <p:nvPr>
            <p:ph type="body" sz="quarter" idx="1"/>
          </p:nvPr>
        </p:nvSpPr>
        <p:spPr>
          <a:xfrm>
            <a:off x="914043" y="4343043"/>
            <a:ext cx="4995723" cy="4082037"/>
          </a:xfrm>
        </p:spPr>
        <p:txBody>
          <a:bodyPr/>
          <a:lstStyle/>
          <a:p>
            <a:endParaRPr lang="fr-F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38">
            <a:extLst>
              <a:ext uri="{FF2B5EF4-FFF2-40B4-BE49-F238E27FC236}">
                <a16:creationId xmlns:a16="http://schemas.microsoft.com/office/drawing/2014/main" id="{C678B2C1-5139-1E51-8B9B-3828EA314DA9}"/>
              </a:ext>
            </a:extLst>
          </p:cNvPr>
          <p:cNvSpPr txBox="1"/>
          <p:nvPr/>
        </p:nvSpPr>
        <p:spPr>
          <a:xfrm>
            <a:off x="3886200" y="8686077"/>
            <a:ext cx="2922477" cy="408243"/>
          </a:xfrm>
          <a:prstGeom prst="rect">
            <a:avLst/>
          </a:prstGeom>
          <a:noFill/>
          <a:ln cap="flat">
            <a:noFill/>
          </a:ln>
        </p:spPr>
        <p:txBody>
          <a:bodyPr vert="horz" wrap="square" lIns="90004" tIns="46798" rIns="90004" bIns="46798" anchor="b" anchorCtr="0" compatLnSpc="1">
            <a:noAutofit/>
          </a:bodyPr>
          <a:lstStyle/>
          <a:p>
            <a:pPr marL="0" marR="0" lvl="0" indent="0" algn="r" defTabSz="914400" rtl="0" fontAlgn="auto" hangingPunct="1">
              <a:lnSpc>
                <a:spcPct val="100000"/>
              </a:lnSpc>
              <a:spcBef>
                <a:spcPts val="0"/>
              </a:spcBef>
              <a:spcAft>
                <a:spcPts val="0"/>
              </a:spcAft>
              <a:buNone/>
              <a:tabLst>
                <a:tab pos="0" algn="l"/>
                <a:tab pos="448915" algn="l"/>
                <a:tab pos="898196" algn="l"/>
                <a:tab pos="1347478" algn="l"/>
                <a:tab pos="1796759" algn="l"/>
                <a:tab pos="2246040" algn="l"/>
                <a:tab pos="2695322" algn="l"/>
                <a:tab pos="3144603" algn="l"/>
                <a:tab pos="3593875" algn="l"/>
                <a:tab pos="4043156" algn="l"/>
                <a:tab pos="4492438" algn="l"/>
                <a:tab pos="4941719" algn="l"/>
                <a:tab pos="5391000" algn="l"/>
                <a:tab pos="5840281" algn="l"/>
                <a:tab pos="6289563" algn="l"/>
                <a:tab pos="6738844" algn="l"/>
                <a:tab pos="7188116" algn="l"/>
                <a:tab pos="7637397" algn="l"/>
                <a:tab pos="8086679" algn="l"/>
                <a:tab pos="8535960" algn="l"/>
                <a:tab pos="8985241" algn="l"/>
              </a:tabLst>
              <a:defRPr sz="1800" b="0" i="0" u="none" strike="noStrike" kern="0" cap="none" spc="0" baseline="0">
                <a:solidFill>
                  <a:srgbClr val="000000"/>
                </a:solidFill>
                <a:uFillTx/>
              </a:defRPr>
            </a:pPr>
            <a:fld id="{B7C5D482-85EE-427C-AC37-C16CB9F210BB}" type="slidenum">
              <a:t>34</a:t>
            </a:fld>
            <a:endParaRPr lang="fr-FR" sz="1200" b="0" i="0" u="none" strike="noStrike" kern="1200" cap="none" spc="0" baseline="0">
              <a:solidFill>
                <a:srgbClr val="000000"/>
              </a:solidFill>
              <a:uFillTx/>
              <a:latin typeface="Times New Roman" pitchFamily="18"/>
              <a:ea typeface="Times New Roman" pitchFamily="18"/>
              <a:cs typeface="Times New Roman" pitchFamily="18"/>
            </a:endParaRPr>
          </a:p>
        </p:txBody>
      </p:sp>
      <p:sp>
        <p:nvSpPr>
          <p:cNvPr id="3" name="Forme libre : forme 1">
            <a:extLst>
              <a:ext uri="{FF2B5EF4-FFF2-40B4-BE49-F238E27FC236}">
                <a16:creationId xmlns:a16="http://schemas.microsoft.com/office/drawing/2014/main" id="{86207397-B707-96AE-E57C-A6EF1FB319AB}"/>
              </a:ext>
            </a:extLst>
          </p:cNvPr>
          <p:cNvSpPr/>
          <p:nvPr/>
        </p:nvSpPr>
        <p:spPr>
          <a:xfrm>
            <a:off x="3886200" y="8686800"/>
            <a:ext cx="2932197" cy="417597"/>
          </a:xfrm>
          <a:custGeom>
            <a:avLst/>
            <a:gdLst>
              <a:gd name="f0" fmla="val w"/>
              <a:gd name="f1" fmla="val h"/>
              <a:gd name="f2" fmla="val 0"/>
              <a:gd name="f3" fmla="val 21600"/>
              <a:gd name="f4" fmla="*/ f0 1 21600"/>
              <a:gd name="f5" fmla="*/ f1 1 21600"/>
              <a:gd name="f6" fmla="+- f3 0 f2"/>
              <a:gd name="f7" fmla="*/ f6 1 21600"/>
              <a:gd name="f8" fmla="*/ f2 1 f7"/>
              <a:gd name="f9" fmla="*/ f3 1 f7"/>
              <a:gd name="f10" fmla="*/ f8 f4 1"/>
              <a:gd name="f11" fmla="*/ f9 f4 1"/>
              <a:gd name="f12" fmla="*/ f9 f5 1"/>
              <a:gd name="f13" fmla="*/ f8 f5 1"/>
            </a:gdLst>
            <a:ahLst/>
            <a:cxnLst>
              <a:cxn ang="3cd4">
                <a:pos x="hc" y="t"/>
              </a:cxn>
              <a:cxn ang="0">
                <a:pos x="r" y="vc"/>
              </a:cxn>
              <a:cxn ang="cd4">
                <a:pos x="hc" y="b"/>
              </a:cxn>
              <a:cxn ang="cd2">
                <a:pos x="l" y="vc"/>
              </a:cxn>
            </a:cxnLst>
            <a:rect l="f10" t="f13" r="f11" b="f12"/>
            <a:pathLst>
              <a:path w="21600" h="21600">
                <a:moveTo>
                  <a:pt x="f2" y="f2"/>
                </a:moveTo>
                <a:lnTo>
                  <a:pt x="f3" y="f2"/>
                </a:lnTo>
                <a:lnTo>
                  <a:pt x="f3" y="f3"/>
                </a:lnTo>
                <a:lnTo>
                  <a:pt x="f2" y="f3"/>
                </a:lnTo>
                <a:lnTo>
                  <a:pt x="f2" y="f2"/>
                </a:lnTo>
                <a:close/>
              </a:path>
            </a:pathLst>
          </a:custGeom>
          <a:noFill/>
          <a:ln cap="flat">
            <a:noFill/>
            <a:prstDash val="solid"/>
          </a:ln>
        </p:spPr>
        <p:txBody>
          <a:bodyPr vert="horz" wrap="square" lIns="90004" tIns="46798" rIns="90004" bIns="46798" anchor="b" anchorCtr="0" compatLnSpc="1">
            <a:noAutofit/>
          </a:bodyPr>
          <a:lstStyle/>
          <a:p>
            <a:pPr marL="0" marR="0" lvl="0" indent="0" algn="r" defTabSz="914400" rtl="0" fontAlgn="auto" hangingPunct="1">
              <a:lnSpc>
                <a:spcPct val="100000"/>
              </a:lnSpc>
              <a:spcBef>
                <a:spcPts val="0"/>
              </a:spcBef>
              <a:spcAft>
                <a:spcPts val="0"/>
              </a:spcAft>
              <a:buNone/>
              <a:tabLst>
                <a:tab pos="0" algn="l"/>
                <a:tab pos="448915" algn="l"/>
                <a:tab pos="898196" algn="l"/>
                <a:tab pos="1347478" algn="l"/>
                <a:tab pos="1796759" algn="l"/>
                <a:tab pos="2246040" algn="l"/>
                <a:tab pos="2695322" algn="l"/>
                <a:tab pos="3144603" algn="l"/>
                <a:tab pos="3593875" algn="l"/>
                <a:tab pos="4043156" algn="l"/>
                <a:tab pos="4492438" algn="l"/>
                <a:tab pos="4941719" algn="l"/>
                <a:tab pos="5391000" algn="l"/>
                <a:tab pos="5840281" algn="l"/>
                <a:tab pos="6289563" algn="l"/>
                <a:tab pos="6738844" algn="l"/>
                <a:tab pos="7188116" algn="l"/>
                <a:tab pos="7637397" algn="l"/>
                <a:tab pos="8086679" algn="l"/>
                <a:tab pos="8535960" algn="l"/>
                <a:tab pos="8985241" algn="l"/>
              </a:tabLst>
              <a:defRPr sz="1800" b="0" i="0" u="none" strike="noStrike" kern="0" cap="none" spc="0" baseline="0">
                <a:solidFill>
                  <a:srgbClr val="000000"/>
                </a:solidFill>
                <a:uFillTx/>
              </a:defRPr>
            </a:pPr>
            <a:fld id="{FD13A9E3-1499-4998-9B86-CF6B59C465B4}" type="slidenum">
              <a:t>34</a:t>
            </a:fld>
            <a:endParaRPr lang="fr-FR" sz="1200" b="0" i="0" u="none" strike="noStrike" kern="1200" cap="none" spc="0" baseline="0">
              <a:solidFill>
                <a:srgbClr val="000000"/>
              </a:solidFill>
              <a:uFillTx/>
              <a:latin typeface="Times New Roman" pitchFamily="18"/>
              <a:ea typeface="Times New Roman" pitchFamily="18"/>
              <a:cs typeface="Times New Roman" pitchFamily="18"/>
            </a:endParaRPr>
          </a:p>
        </p:txBody>
      </p:sp>
      <p:sp>
        <p:nvSpPr>
          <p:cNvPr id="4" name="Espace réservé de l'image des diapositives 2">
            <a:extLst>
              <a:ext uri="{FF2B5EF4-FFF2-40B4-BE49-F238E27FC236}">
                <a16:creationId xmlns:a16="http://schemas.microsoft.com/office/drawing/2014/main" id="{3C72B791-3DDD-4CD6-7AA1-ED0837555844}"/>
              </a:ext>
            </a:extLst>
          </p:cNvPr>
          <p:cNvSpPr>
            <a:spLocks noGrp="1" noRot="1" noChangeAspect="1"/>
          </p:cNvSpPr>
          <p:nvPr>
            <p:ph type="sldImg"/>
          </p:nvPr>
        </p:nvSpPr>
        <p:spPr>
          <a:xfrm>
            <a:off x="1146172" y="685800"/>
            <a:ext cx="4541833" cy="3405189"/>
          </a:xfrm>
          <a:solidFill>
            <a:srgbClr val="4472C4"/>
          </a:solidFill>
          <a:ln w="12701" cap="flat">
            <a:solidFill>
              <a:srgbClr val="2F528F"/>
            </a:solidFill>
            <a:prstDash val="solid"/>
            <a:miter/>
          </a:ln>
        </p:spPr>
      </p:sp>
      <p:sp>
        <p:nvSpPr>
          <p:cNvPr id="5" name="Espace réservé des notes 3">
            <a:extLst>
              <a:ext uri="{FF2B5EF4-FFF2-40B4-BE49-F238E27FC236}">
                <a16:creationId xmlns:a16="http://schemas.microsoft.com/office/drawing/2014/main" id="{E16B0C6A-7886-883F-8C3B-3179CA273BA9}"/>
              </a:ext>
            </a:extLst>
          </p:cNvPr>
          <p:cNvSpPr txBox="1">
            <a:spLocks noGrp="1"/>
          </p:cNvSpPr>
          <p:nvPr>
            <p:ph type="body" sz="quarter" idx="1"/>
          </p:nvPr>
        </p:nvSpPr>
        <p:spPr>
          <a:xfrm>
            <a:off x="914400" y="4343400"/>
            <a:ext cx="5005443" cy="4091757"/>
          </a:xfrm>
        </p:spPr>
        <p:txBody>
          <a:bodyPr/>
          <a:lstStyle/>
          <a:p>
            <a:endParaRPr lang="fr-F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Rectangle 36">
            <a:extLst>
              <a:ext uri="{FF2B5EF4-FFF2-40B4-BE49-F238E27FC236}">
                <a16:creationId xmlns:a16="http://schemas.microsoft.com/office/drawing/2014/main" id="{ADFAD383-1B42-6C4C-FF7D-2BDAD2F20764}"/>
              </a:ext>
            </a:extLst>
          </p:cNvPr>
          <p:cNvSpPr txBox="1"/>
          <p:nvPr/>
        </p:nvSpPr>
        <p:spPr>
          <a:xfrm>
            <a:off x="3886200" y="8686077"/>
            <a:ext cx="2922477" cy="408243"/>
          </a:xfrm>
          <a:prstGeom prst="rect">
            <a:avLst/>
          </a:prstGeom>
          <a:noFill/>
          <a:ln cap="flat">
            <a:noFill/>
          </a:ln>
        </p:spPr>
        <p:txBody>
          <a:bodyPr vert="horz" wrap="square" lIns="90004" tIns="46798" rIns="90004" bIns="46798" anchor="b" anchorCtr="0" compatLnSpc="1">
            <a:noAutofit/>
          </a:bodyPr>
          <a:lstStyle/>
          <a:p>
            <a:pPr marL="0" marR="0" lvl="0" indent="0" algn="r" defTabSz="914400" rtl="0" fontAlgn="auto" hangingPunct="1">
              <a:lnSpc>
                <a:spcPct val="100000"/>
              </a:lnSpc>
              <a:spcBef>
                <a:spcPts val="0"/>
              </a:spcBef>
              <a:spcAft>
                <a:spcPts val="0"/>
              </a:spcAft>
              <a:buNone/>
              <a:tabLst>
                <a:tab pos="0" algn="l"/>
                <a:tab pos="447671" algn="l"/>
                <a:tab pos="896934" algn="l"/>
                <a:tab pos="1346197" algn="l"/>
                <a:tab pos="1795460" algn="l"/>
                <a:tab pos="2244723" algn="l"/>
                <a:tab pos="2693986" algn="l"/>
                <a:tab pos="3143250" algn="l"/>
                <a:tab pos="3592513" algn="l"/>
                <a:tab pos="4041776" algn="l"/>
                <a:tab pos="4491039" algn="l"/>
                <a:tab pos="4940302" algn="l"/>
                <a:tab pos="5389565" algn="l"/>
                <a:tab pos="5838828" algn="l"/>
                <a:tab pos="6288091" algn="l"/>
                <a:tab pos="6737354" algn="l"/>
                <a:tab pos="7186617" algn="l"/>
                <a:tab pos="7635870" algn="l"/>
                <a:tab pos="8085133" algn="l"/>
                <a:tab pos="8534396" algn="l"/>
                <a:tab pos="8983659" algn="l"/>
              </a:tabLst>
              <a:defRPr sz="1800" b="0" i="0" u="none" strike="noStrike" kern="0" cap="none" spc="0" baseline="0">
                <a:solidFill>
                  <a:srgbClr val="000000"/>
                </a:solidFill>
                <a:uFillTx/>
              </a:defRPr>
            </a:pPr>
            <a:fld id="{0180563C-9508-47C4-84FB-AC3FF3BCA996}" type="slidenum">
              <a:t>35</a:t>
            </a:fld>
            <a:endParaRPr lang="fr-FR" sz="1200" b="0" i="0" u="none" strike="noStrike" kern="1200" cap="none" spc="0" baseline="0">
              <a:solidFill>
                <a:srgbClr val="000000"/>
              </a:solidFill>
              <a:uFillTx/>
              <a:latin typeface="Times New Roman" pitchFamily="18"/>
              <a:ea typeface="Times New Roman" pitchFamily="18"/>
              <a:cs typeface="Times New Roman" pitchFamily="18"/>
            </a:endParaRPr>
          </a:p>
        </p:txBody>
      </p:sp>
      <p:sp>
        <p:nvSpPr>
          <p:cNvPr id="3" name="Rectangle 1">
            <a:extLst>
              <a:ext uri="{FF2B5EF4-FFF2-40B4-BE49-F238E27FC236}">
                <a16:creationId xmlns:a16="http://schemas.microsoft.com/office/drawing/2014/main" id="{BBFD49DC-E06D-7868-0667-0D90AE44DB74}"/>
              </a:ext>
            </a:extLst>
          </p:cNvPr>
          <p:cNvSpPr>
            <a:spLocks noGrp="1" noRot="1" noChangeAspect="1"/>
          </p:cNvSpPr>
          <p:nvPr>
            <p:ph type="sldImg"/>
          </p:nvPr>
        </p:nvSpPr>
        <p:spPr>
          <a:xfrm>
            <a:off x="1147764" y="685800"/>
            <a:ext cx="4537079" cy="3403597"/>
          </a:xfrm>
        </p:spPr>
      </p:sp>
      <p:sp>
        <p:nvSpPr>
          <p:cNvPr id="4" name="Rectangle 2">
            <a:extLst>
              <a:ext uri="{FF2B5EF4-FFF2-40B4-BE49-F238E27FC236}">
                <a16:creationId xmlns:a16="http://schemas.microsoft.com/office/drawing/2014/main" id="{F5EDFE57-926E-1961-7F31-695168E7D328}"/>
              </a:ext>
            </a:extLst>
          </p:cNvPr>
          <p:cNvSpPr txBox="1">
            <a:spLocks noGrp="1"/>
          </p:cNvSpPr>
          <p:nvPr>
            <p:ph type="body" sz="quarter" idx="1"/>
          </p:nvPr>
        </p:nvSpPr>
        <p:spPr>
          <a:xfrm>
            <a:off x="914400" y="4343400"/>
            <a:ext cx="5003797" cy="4089397"/>
          </a:xfrm>
        </p:spPr>
        <p:txBody>
          <a:bodyPr wrap="none" anchor="ctr"/>
          <a:lstStyle/>
          <a:p>
            <a:endParaRPr lang="fr-F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38">
            <a:extLst>
              <a:ext uri="{FF2B5EF4-FFF2-40B4-BE49-F238E27FC236}">
                <a16:creationId xmlns:a16="http://schemas.microsoft.com/office/drawing/2014/main" id="{A90F2858-53DF-2DF3-0C20-B16C7CABBFEB}"/>
              </a:ext>
            </a:extLst>
          </p:cNvPr>
          <p:cNvSpPr txBox="1"/>
          <p:nvPr/>
        </p:nvSpPr>
        <p:spPr>
          <a:xfrm>
            <a:off x="3886200" y="8686077"/>
            <a:ext cx="2922477" cy="408243"/>
          </a:xfrm>
          <a:prstGeom prst="rect">
            <a:avLst/>
          </a:prstGeom>
          <a:noFill/>
          <a:ln cap="flat">
            <a:noFill/>
          </a:ln>
        </p:spPr>
        <p:txBody>
          <a:bodyPr vert="horz" wrap="square" lIns="90004" tIns="46798" rIns="90004" bIns="46798" anchor="b" anchorCtr="0" compatLnSpc="1">
            <a:noAutofit/>
          </a:bodyPr>
          <a:lstStyle/>
          <a:p>
            <a:pPr marL="0" marR="0" lvl="0" indent="0" algn="r" defTabSz="914400" rtl="0" fontAlgn="auto" hangingPunct="1">
              <a:lnSpc>
                <a:spcPct val="100000"/>
              </a:lnSpc>
              <a:spcBef>
                <a:spcPts val="0"/>
              </a:spcBef>
              <a:spcAft>
                <a:spcPts val="0"/>
              </a:spcAft>
              <a:buNone/>
              <a:tabLst>
                <a:tab pos="0" algn="l"/>
                <a:tab pos="448915" algn="l"/>
                <a:tab pos="898196" algn="l"/>
                <a:tab pos="1347478" algn="l"/>
                <a:tab pos="1796759" algn="l"/>
                <a:tab pos="2246040" algn="l"/>
                <a:tab pos="2695322" algn="l"/>
                <a:tab pos="3144603" algn="l"/>
                <a:tab pos="3593875" algn="l"/>
                <a:tab pos="4043156" algn="l"/>
                <a:tab pos="4492438" algn="l"/>
                <a:tab pos="4941719" algn="l"/>
                <a:tab pos="5391000" algn="l"/>
                <a:tab pos="5840281" algn="l"/>
                <a:tab pos="6289563" algn="l"/>
                <a:tab pos="6738844" algn="l"/>
                <a:tab pos="7188116" algn="l"/>
                <a:tab pos="7637397" algn="l"/>
                <a:tab pos="8086679" algn="l"/>
                <a:tab pos="8535960" algn="l"/>
                <a:tab pos="8985241" algn="l"/>
              </a:tabLst>
              <a:defRPr sz="1800" b="0" i="0" u="none" strike="noStrike" kern="0" cap="none" spc="0" baseline="0">
                <a:solidFill>
                  <a:srgbClr val="000000"/>
                </a:solidFill>
                <a:uFillTx/>
              </a:defRPr>
            </a:pPr>
            <a:fld id="{11D1FF5E-6772-4AF5-A259-B49FC7B2B3D2}" type="slidenum">
              <a:t>37</a:t>
            </a:fld>
            <a:endParaRPr lang="fr-FR" sz="1200" b="0" i="0" u="none" strike="noStrike" kern="1200" cap="none" spc="0" baseline="0">
              <a:solidFill>
                <a:srgbClr val="000000"/>
              </a:solidFill>
              <a:uFillTx/>
              <a:latin typeface="Times New Roman" pitchFamily="18"/>
              <a:ea typeface="Times New Roman" pitchFamily="18"/>
              <a:cs typeface="Times New Roman" pitchFamily="18"/>
            </a:endParaRPr>
          </a:p>
        </p:txBody>
      </p:sp>
      <p:sp>
        <p:nvSpPr>
          <p:cNvPr id="3" name="Espace réservé de l'image des diapositives 1">
            <a:extLst>
              <a:ext uri="{FF2B5EF4-FFF2-40B4-BE49-F238E27FC236}">
                <a16:creationId xmlns:a16="http://schemas.microsoft.com/office/drawing/2014/main" id="{749FBA56-4D8A-729D-AF17-E9A7F5CEF919}"/>
              </a:ext>
            </a:extLst>
          </p:cNvPr>
          <p:cNvSpPr>
            <a:spLocks noGrp="1" noRot="1" noChangeAspect="1"/>
          </p:cNvSpPr>
          <p:nvPr>
            <p:ph type="sldImg"/>
          </p:nvPr>
        </p:nvSpPr>
        <p:spPr>
          <a:xfrm>
            <a:off x="1149345" y="685800"/>
            <a:ext cx="4519614" cy="3389315"/>
          </a:xfrm>
          <a:solidFill>
            <a:srgbClr val="4472C4"/>
          </a:solidFill>
          <a:ln w="12701" cap="flat">
            <a:solidFill>
              <a:srgbClr val="2F528F"/>
            </a:solidFill>
            <a:prstDash val="solid"/>
            <a:miter/>
          </a:ln>
        </p:spPr>
      </p:sp>
      <p:sp>
        <p:nvSpPr>
          <p:cNvPr id="4" name="Espace réservé des notes 2">
            <a:extLst>
              <a:ext uri="{FF2B5EF4-FFF2-40B4-BE49-F238E27FC236}">
                <a16:creationId xmlns:a16="http://schemas.microsoft.com/office/drawing/2014/main" id="{DE3B2017-009F-DEAA-783A-575FBFDA01A6}"/>
              </a:ext>
            </a:extLst>
          </p:cNvPr>
          <p:cNvSpPr txBox="1">
            <a:spLocks noGrp="1"/>
          </p:cNvSpPr>
          <p:nvPr>
            <p:ph type="body" sz="quarter" idx="1"/>
          </p:nvPr>
        </p:nvSpPr>
        <p:spPr>
          <a:xfrm>
            <a:off x="914400" y="4343400"/>
            <a:ext cx="4989597" cy="4077364"/>
          </a:xfrm>
        </p:spPr>
        <p:txBody>
          <a:bodyPr/>
          <a:lstStyle/>
          <a:p>
            <a:endParaRPr lang="fr-F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38">
            <a:extLst>
              <a:ext uri="{FF2B5EF4-FFF2-40B4-BE49-F238E27FC236}">
                <a16:creationId xmlns:a16="http://schemas.microsoft.com/office/drawing/2014/main" id="{2037F3E8-01DF-28F6-01B3-E73AB5C21822}"/>
              </a:ext>
            </a:extLst>
          </p:cNvPr>
          <p:cNvSpPr txBox="1"/>
          <p:nvPr/>
        </p:nvSpPr>
        <p:spPr>
          <a:xfrm>
            <a:off x="3886200" y="8686077"/>
            <a:ext cx="2922477" cy="408243"/>
          </a:xfrm>
          <a:prstGeom prst="rect">
            <a:avLst/>
          </a:prstGeom>
          <a:noFill/>
          <a:ln cap="flat">
            <a:noFill/>
          </a:ln>
        </p:spPr>
        <p:txBody>
          <a:bodyPr vert="horz" wrap="square" lIns="90004" tIns="46798" rIns="90004" bIns="46798" anchor="b" anchorCtr="0" compatLnSpc="1">
            <a:noAutofit/>
          </a:bodyPr>
          <a:lstStyle/>
          <a:p>
            <a:pPr marL="0" marR="0" lvl="0" indent="0" algn="r" defTabSz="914400" rtl="0" fontAlgn="auto" hangingPunct="1">
              <a:lnSpc>
                <a:spcPct val="100000"/>
              </a:lnSpc>
              <a:spcBef>
                <a:spcPts val="0"/>
              </a:spcBef>
              <a:spcAft>
                <a:spcPts val="0"/>
              </a:spcAft>
              <a:buNone/>
              <a:tabLst>
                <a:tab pos="0" algn="l"/>
                <a:tab pos="448915" algn="l"/>
                <a:tab pos="898196" algn="l"/>
                <a:tab pos="1347478" algn="l"/>
                <a:tab pos="1796759" algn="l"/>
                <a:tab pos="2246040" algn="l"/>
                <a:tab pos="2695322" algn="l"/>
                <a:tab pos="3144603" algn="l"/>
                <a:tab pos="3593875" algn="l"/>
                <a:tab pos="4043156" algn="l"/>
                <a:tab pos="4492438" algn="l"/>
                <a:tab pos="4941719" algn="l"/>
                <a:tab pos="5391000" algn="l"/>
                <a:tab pos="5840281" algn="l"/>
                <a:tab pos="6289563" algn="l"/>
                <a:tab pos="6738844" algn="l"/>
                <a:tab pos="7188116" algn="l"/>
                <a:tab pos="7637397" algn="l"/>
                <a:tab pos="8086679" algn="l"/>
                <a:tab pos="8535960" algn="l"/>
                <a:tab pos="8985241" algn="l"/>
              </a:tabLst>
              <a:defRPr sz="1800" b="0" i="0" u="none" strike="noStrike" kern="0" cap="none" spc="0" baseline="0">
                <a:solidFill>
                  <a:srgbClr val="000000"/>
                </a:solidFill>
                <a:uFillTx/>
              </a:defRPr>
            </a:pPr>
            <a:fld id="{BEFF7A83-44C4-4F0B-AC05-C75ED6546CB5}" type="slidenum">
              <a:t>3</a:t>
            </a:fld>
            <a:endParaRPr lang="fr-FR" sz="1200" b="0" i="0" u="none" strike="noStrike" kern="1200" cap="none" spc="0" baseline="0">
              <a:solidFill>
                <a:srgbClr val="000000"/>
              </a:solidFill>
              <a:uFillTx/>
              <a:latin typeface="Times New Roman" pitchFamily="18"/>
              <a:ea typeface="Times New Roman" pitchFamily="18"/>
              <a:cs typeface="Times New Roman" pitchFamily="18"/>
            </a:endParaRPr>
          </a:p>
        </p:txBody>
      </p:sp>
      <p:sp>
        <p:nvSpPr>
          <p:cNvPr id="3" name="Forme libre : forme 1">
            <a:extLst>
              <a:ext uri="{FF2B5EF4-FFF2-40B4-BE49-F238E27FC236}">
                <a16:creationId xmlns:a16="http://schemas.microsoft.com/office/drawing/2014/main" id="{A606D3C4-F442-EEBD-B82F-F966D5A3A5D4}"/>
              </a:ext>
            </a:extLst>
          </p:cNvPr>
          <p:cNvSpPr/>
          <p:nvPr/>
        </p:nvSpPr>
        <p:spPr>
          <a:xfrm>
            <a:off x="3886200" y="8686800"/>
            <a:ext cx="2932197" cy="417597"/>
          </a:xfrm>
          <a:custGeom>
            <a:avLst/>
            <a:gdLst>
              <a:gd name="f0" fmla="val w"/>
              <a:gd name="f1" fmla="val h"/>
              <a:gd name="f2" fmla="val 0"/>
              <a:gd name="f3" fmla="val 21600"/>
              <a:gd name="f4" fmla="*/ f0 1 21600"/>
              <a:gd name="f5" fmla="*/ f1 1 21600"/>
              <a:gd name="f6" fmla="+- f3 0 f2"/>
              <a:gd name="f7" fmla="*/ f6 1 21600"/>
              <a:gd name="f8" fmla="*/ f2 1 f7"/>
              <a:gd name="f9" fmla="*/ f3 1 f7"/>
              <a:gd name="f10" fmla="*/ f8 f4 1"/>
              <a:gd name="f11" fmla="*/ f9 f4 1"/>
              <a:gd name="f12" fmla="*/ f9 f5 1"/>
              <a:gd name="f13" fmla="*/ f8 f5 1"/>
            </a:gdLst>
            <a:ahLst/>
            <a:cxnLst>
              <a:cxn ang="3cd4">
                <a:pos x="hc" y="t"/>
              </a:cxn>
              <a:cxn ang="0">
                <a:pos x="r" y="vc"/>
              </a:cxn>
              <a:cxn ang="cd4">
                <a:pos x="hc" y="b"/>
              </a:cxn>
              <a:cxn ang="cd2">
                <a:pos x="l" y="vc"/>
              </a:cxn>
            </a:cxnLst>
            <a:rect l="f10" t="f13" r="f11" b="f12"/>
            <a:pathLst>
              <a:path w="21600" h="21600">
                <a:moveTo>
                  <a:pt x="f2" y="f2"/>
                </a:moveTo>
                <a:lnTo>
                  <a:pt x="f3" y="f2"/>
                </a:lnTo>
                <a:lnTo>
                  <a:pt x="f3" y="f3"/>
                </a:lnTo>
                <a:lnTo>
                  <a:pt x="f2" y="f3"/>
                </a:lnTo>
                <a:lnTo>
                  <a:pt x="f2" y="f2"/>
                </a:lnTo>
                <a:close/>
              </a:path>
            </a:pathLst>
          </a:custGeom>
          <a:noFill/>
          <a:ln cap="flat">
            <a:noFill/>
            <a:prstDash val="solid"/>
          </a:ln>
        </p:spPr>
        <p:txBody>
          <a:bodyPr vert="horz" wrap="square" lIns="90004" tIns="46798" rIns="90004" bIns="46798" anchor="b" anchorCtr="0" compatLnSpc="1">
            <a:noAutofit/>
          </a:bodyPr>
          <a:lstStyle/>
          <a:p>
            <a:pPr marL="0" marR="0" lvl="0" indent="0" algn="r" defTabSz="914400" rtl="0" fontAlgn="auto" hangingPunct="1">
              <a:lnSpc>
                <a:spcPct val="100000"/>
              </a:lnSpc>
              <a:spcBef>
                <a:spcPts val="0"/>
              </a:spcBef>
              <a:spcAft>
                <a:spcPts val="0"/>
              </a:spcAft>
              <a:buNone/>
              <a:tabLst>
                <a:tab pos="0" algn="l"/>
                <a:tab pos="448915" algn="l"/>
                <a:tab pos="898196" algn="l"/>
                <a:tab pos="1347478" algn="l"/>
                <a:tab pos="1796759" algn="l"/>
                <a:tab pos="2246040" algn="l"/>
                <a:tab pos="2695322" algn="l"/>
                <a:tab pos="3144603" algn="l"/>
                <a:tab pos="3593875" algn="l"/>
                <a:tab pos="4043156" algn="l"/>
                <a:tab pos="4492438" algn="l"/>
                <a:tab pos="4941719" algn="l"/>
                <a:tab pos="5391000" algn="l"/>
                <a:tab pos="5840281" algn="l"/>
                <a:tab pos="6289563" algn="l"/>
                <a:tab pos="6738844" algn="l"/>
                <a:tab pos="7188116" algn="l"/>
                <a:tab pos="7637397" algn="l"/>
                <a:tab pos="8086679" algn="l"/>
                <a:tab pos="8535960" algn="l"/>
                <a:tab pos="8985241" algn="l"/>
              </a:tabLst>
              <a:defRPr sz="1800" b="0" i="0" u="none" strike="noStrike" kern="0" cap="none" spc="0" baseline="0">
                <a:solidFill>
                  <a:srgbClr val="000000"/>
                </a:solidFill>
                <a:uFillTx/>
              </a:defRPr>
            </a:pPr>
            <a:fld id="{78174FDE-F86B-4FF8-B6FD-FD4D9094DF27}" type="slidenum">
              <a:t>3</a:t>
            </a:fld>
            <a:endParaRPr lang="fr-FR" sz="1200" b="0" i="0" u="none" strike="noStrike" kern="1200" cap="none" spc="0" baseline="0">
              <a:solidFill>
                <a:srgbClr val="000000"/>
              </a:solidFill>
              <a:uFillTx/>
              <a:latin typeface="Times New Roman" pitchFamily="18"/>
              <a:ea typeface="Times New Roman" pitchFamily="18"/>
              <a:cs typeface="Times New Roman" pitchFamily="18"/>
            </a:endParaRPr>
          </a:p>
        </p:txBody>
      </p:sp>
      <p:sp>
        <p:nvSpPr>
          <p:cNvPr id="4" name="Espace réservé de l'image des diapositives 2">
            <a:extLst>
              <a:ext uri="{FF2B5EF4-FFF2-40B4-BE49-F238E27FC236}">
                <a16:creationId xmlns:a16="http://schemas.microsoft.com/office/drawing/2014/main" id="{BA46C731-CDCC-B1EC-40A3-3B5ED6C9E1FD}"/>
              </a:ext>
            </a:extLst>
          </p:cNvPr>
          <p:cNvSpPr>
            <a:spLocks noGrp="1" noRot="1" noChangeAspect="1"/>
          </p:cNvSpPr>
          <p:nvPr>
            <p:ph type="sldImg"/>
          </p:nvPr>
        </p:nvSpPr>
        <p:spPr>
          <a:xfrm>
            <a:off x="1144591" y="685800"/>
            <a:ext cx="4559298" cy="3419471"/>
          </a:xfrm>
          <a:solidFill>
            <a:srgbClr val="4472C4"/>
          </a:solidFill>
          <a:ln w="12701" cap="flat">
            <a:solidFill>
              <a:srgbClr val="2F528F"/>
            </a:solidFill>
            <a:prstDash val="solid"/>
            <a:miter/>
          </a:ln>
        </p:spPr>
      </p:sp>
      <p:sp>
        <p:nvSpPr>
          <p:cNvPr id="5" name="Espace réservé des notes 3">
            <a:extLst>
              <a:ext uri="{FF2B5EF4-FFF2-40B4-BE49-F238E27FC236}">
                <a16:creationId xmlns:a16="http://schemas.microsoft.com/office/drawing/2014/main" id="{8E136F2B-2DBB-7AEC-3F6C-29EF10D224CF}"/>
              </a:ext>
            </a:extLst>
          </p:cNvPr>
          <p:cNvSpPr txBox="1">
            <a:spLocks noGrp="1"/>
          </p:cNvSpPr>
          <p:nvPr>
            <p:ph type="body" sz="quarter" idx="1"/>
          </p:nvPr>
        </p:nvSpPr>
        <p:spPr>
          <a:xfrm>
            <a:off x="914400" y="4343400"/>
            <a:ext cx="5019836" cy="4107603"/>
          </a:xfrm>
        </p:spPr>
        <p:txBody>
          <a:bodyPr/>
          <a:lstStyle/>
          <a:p>
            <a:endParaRPr lang="fr-F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38">
            <a:extLst>
              <a:ext uri="{FF2B5EF4-FFF2-40B4-BE49-F238E27FC236}">
                <a16:creationId xmlns:a16="http://schemas.microsoft.com/office/drawing/2014/main" id="{8B754986-61A3-9739-BB93-3B52AA06F5B7}"/>
              </a:ext>
            </a:extLst>
          </p:cNvPr>
          <p:cNvSpPr txBox="1"/>
          <p:nvPr/>
        </p:nvSpPr>
        <p:spPr>
          <a:xfrm>
            <a:off x="3886200" y="8686077"/>
            <a:ext cx="2922477" cy="408243"/>
          </a:xfrm>
          <a:prstGeom prst="rect">
            <a:avLst/>
          </a:prstGeom>
          <a:noFill/>
          <a:ln cap="flat">
            <a:noFill/>
          </a:ln>
        </p:spPr>
        <p:txBody>
          <a:bodyPr vert="horz" wrap="square" lIns="90004" tIns="46798" rIns="90004" bIns="46798" anchor="b" anchorCtr="0" compatLnSpc="1">
            <a:noAutofit/>
          </a:bodyPr>
          <a:lstStyle/>
          <a:p>
            <a:pPr marL="0" marR="0" lvl="0" indent="0" algn="r" defTabSz="914400" rtl="0" fontAlgn="auto" hangingPunct="1">
              <a:lnSpc>
                <a:spcPct val="100000"/>
              </a:lnSpc>
              <a:spcBef>
                <a:spcPts val="0"/>
              </a:spcBef>
              <a:spcAft>
                <a:spcPts val="0"/>
              </a:spcAft>
              <a:buNone/>
              <a:tabLst>
                <a:tab pos="0" algn="l"/>
                <a:tab pos="448915" algn="l"/>
                <a:tab pos="898196" algn="l"/>
                <a:tab pos="1347478" algn="l"/>
                <a:tab pos="1796759" algn="l"/>
                <a:tab pos="2246040" algn="l"/>
                <a:tab pos="2695322" algn="l"/>
                <a:tab pos="3144603" algn="l"/>
                <a:tab pos="3593875" algn="l"/>
                <a:tab pos="4043156" algn="l"/>
                <a:tab pos="4492438" algn="l"/>
                <a:tab pos="4941719" algn="l"/>
                <a:tab pos="5391000" algn="l"/>
                <a:tab pos="5840281" algn="l"/>
                <a:tab pos="6289563" algn="l"/>
                <a:tab pos="6738844" algn="l"/>
                <a:tab pos="7188116" algn="l"/>
                <a:tab pos="7637397" algn="l"/>
                <a:tab pos="8086679" algn="l"/>
                <a:tab pos="8535960" algn="l"/>
                <a:tab pos="8985241" algn="l"/>
              </a:tabLst>
              <a:defRPr sz="1800" b="0" i="0" u="none" strike="noStrike" kern="0" cap="none" spc="0" baseline="0">
                <a:solidFill>
                  <a:srgbClr val="000000"/>
                </a:solidFill>
                <a:uFillTx/>
              </a:defRPr>
            </a:pPr>
            <a:fld id="{FF552CC9-F751-4002-A5E3-81D77188105E}" type="slidenum">
              <a:t>38</a:t>
            </a:fld>
            <a:endParaRPr lang="fr-FR" sz="1200" b="0" i="0" u="none" strike="noStrike" kern="1200" cap="none" spc="0" baseline="0">
              <a:solidFill>
                <a:srgbClr val="000000"/>
              </a:solidFill>
              <a:uFillTx/>
              <a:latin typeface="Times New Roman" pitchFamily="18"/>
              <a:ea typeface="Times New Roman" pitchFamily="18"/>
              <a:cs typeface="Times New Roman" pitchFamily="18"/>
            </a:endParaRPr>
          </a:p>
        </p:txBody>
      </p:sp>
      <p:sp>
        <p:nvSpPr>
          <p:cNvPr id="3" name="Forme libre : forme 1">
            <a:extLst>
              <a:ext uri="{FF2B5EF4-FFF2-40B4-BE49-F238E27FC236}">
                <a16:creationId xmlns:a16="http://schemas.microsoft.com/office/drawing/2014/main" id="{9030AF89-26F9-A87D-F0E5-FD75C96F4D7E}"/>
              </a:ext>
            </a:extLst>
          </p:cNvPr>
          <p:cNvSpPr/>
          <p:nvPr/>
        </p:nvSpPr>
        <p:spPr>
          <a:xfrm>
            <a:off x="3886200" y="8686800"/>
            <a:ext cx="2932197" cy="417597"/>
          </a:xfrm>
          <a:custGeom>
            <a:avLst/>
            <a:gdLst>
              <a:gd name="f0" fmla="val w"/>
              <a:gd name="f1" fmla="val h"/>
              <a:gd name="f2" fmla="val 0"/>
              <a:gd name="f3" fmla="val 21600"/>
              <a:gd name="f4" fmla="*/ f0 1 21600"/>
              <a:gd name="f5" fmla="*/ f1 1 21600"/>
              <a:gd name="f6" fmla="+- f3 0 f2"/>
              <a:gd name="f7" fmla="*/ f6 1 21600"/>
              <a:gd name="f8" fmla="*/ f2 1 f7"/>
              <a:gd name="f9" fmla="*/ f3 1 f7"/>
              <a:gd name="f10" fmla="*/ f8 f4 1"/>
              <a:gd name="f11" fmla="*/ f9 f4 1"/>
              <a:gd name="f12" fmla="*/ f9 f5 1"/>
              <a:gd name="f13" fmla="*/ f8 f5 1"/>
            </a:gdLst>
            <a:ahLst/>
            <a:cxnLst>
              <a:cxn ang="3cd4">
                <a:pos x="hc" y="t"/>
              </a:cxn>
              <a:cxn ang="0">
                <a:pos x="r" y="vc"/>
              </a:cxn>
              <a:cxn ang="cd4">
                <a:pos x="hc" y="b"/>
              </a:cxn>
              <a:cxn ang="cd2">
                <a:pos x="l" y="vc"/>
              </a:cxn>
            </a:cxnLst>
            <a:rect l="f10" t="f13" r="f11" b="f12"/>
            <a:pathLst>
              <a:path w="21600" h="21600">
                <a:moveTo>
                  <a:pt x="f2" y="f2"/>
                </a:moveTo>
                <a:lnTo>
                  <a:pt x="f3" y="f2"/>
                </a:lnTo>
                <a:lnTo>
                  <a:pt x="f3" y="f3"/>
                </a:lnTo>
                <a:lnTo>
                  <a:pt x="f2" y="f3"/>
                </a:lnTo>
                <a:lnTo>
                  <a:pt x="f2" y="f2"/>
                </a:lnTo>
                <a:close/>
              </a:path>
            </a:pathLst>
          </a:custGeom>
          <a:noFill/>
          <a:ln cap="flat">
            <a:noFill/>
            <a:prstDash val="solid"/>
          </a:ln>
        </p:spPr>
        <p:txBody>
          <a:bodyPr vert="horz" wrap="square" lIns="90004" tIns="46798" rIns="90004" bIns="46798" anchor="b" anchorCtr="0" compatLnSpc="1">
            <a:noAutofit/>
          </a:bodyPr>
          <a:lstStyle/>
          <a:p>
            <a:pPr marL="0" marR="0" lvl="0" indent="0" algn="r" defTabSz="914400" rtl="0" fontAlgn="auto" hangingPunct="1">
              <a:lnSpc>
                <a:spcPct val="100000"/>
              </a:lnSpc>
              <a:spcBef>
                <a:spcPts val="0"/>
              </a:spcBef>
              <a:spcAft>
                <a:spcPts val="0"/>
              </a:spcAft>
              <a:buNone/>
              <a:tabLst>
                <a:tab pos="0" algn="l"/>
                <a:tab pos="448915" algn="l"/>
                <a:tab pos="898196" algn="l"/>
                <a:tab pos="1347478" algn="l"/>
                <a:tab pos="1796759" algn="l"/>
                <a:tab pos="2246040" algn="l"/>
                <a:tab pos="2695322" algn="l"/>
                <a:tab pos="3144603" algn="l"/>
                <a:tab pos="3593875" algn="l"/>
                <a:tab pos="4043156" algn="l"/>
                <a:tab pos="4492438" algn="l"/>
                <a:tab pos="4941719" algn="l"/>
                <a:tab pos="5391000" algn="l"/>
                <a:tab pos="5840281" algn="l"/>
                <a:tab pos="6289563" algn="l"/>
                <a:tab pos="6738844" algn="l"/>
                <a:tab pos="7188116" algn="l"/>
                <a:tab pos="7637397" algn="l"/>
                <a:tab pos="8086679" algn="l"/>
                <a:tab pos="8535960" algn="l"/>
                <a:tab pos="8985241" algn="l"/>
              </a:tabLst>
              <a:defRPr sz="1800" b="0" i="0" u="none" strike="noStrike" kern="0" cap="none" spc="0" baseline="0">
                <a:solidFill>
                  <a:srgbClr val="000000"/>
                </a:solidFill>
                <a:uFillTx/>
              </a:defRPr>
            </a:pPr>
            <a:fld id="{FB8784DA-A279-4D00-A4D9-44EDBED79EE2}" type="slidenum">
              <a:t>38</a:t>
            </a:fld>
            <a:endParaRPr lang="fr-FR" sz="1200" b="0" i="0" u="none" strike="noStrike" kern="1200" cap="none" spc="0" baseline="0">
              <a:solidFill>
                <a:srgbClr val="000000"/>
              </a:solidFill>
              <a:uFillTx/>
              <a:latin typeface="Times New Roman" pitchFamily="18"/>
              <a:ea typeface="Times New Roman" pitchFamily="18"/>
              <a:cs typeface="Times New Roman" pitchFamily="18"/>
            </a:endParaRPr>
          </a:p>
        </p:txBody>
      </p:sp>
      <p:sp>
        <p:nvSpPr>
          <p:cNvPr id="4" name="Espace réservé de l'image des diapositives 2">
            <a:extLst>
              <a:ext uri="{FF2B5EF4-FFF2-40B4-BE49-F238E27FC236}">
                <a16:creationId xmlns:a16="http://schemas.microsoft.com/office/drawing/2014/main" id="{0CBA1DA0-DC5C-22B4-BF7E-4C2E1B7176CE}"/>
              </a:ext>
            </a:extLst>
          </p:cNvPr>
          <p:cNvSpPr>
            <a:spLocks noGrp="1" noRot="1" noChangeAspect="1"/>
          </p:cNvSpPr>
          <p:nvPr>
            <p:ph type="sldImg"/>
          </p:nvPr>
        </p:nvSpPr>
        <p:spPr>
          <a:xfrm>
            <a:off x="1143000" y="685800"/>
            <a:ext cx="4572000" cy="3429000"/>
          </a:xfrm>
          <a:solidFill>
            <a:srgbClr val="4472C4"/>
          </a:solidFill>
          <a:ln w="12701" cap="flat">
            <a:solidFill>
              <a:srgbClr val="2F528F"/>
            </a:solidFill>
            <a:prstDash val="solid"/>
            <a:miter/>
          </a:ln>
        </p:spPr>
      </p:sp>
      <p:sp>
        <p:nvSpPr>
          <p:cNvPr id="5" name="Espace réservé des notes 3">
            <a:extLst>
              <a:ext uri="{FF2B5EF4-FFF2-40B4-BE49-F238E27FC236}">
                <a16:creationId xmlns:a16="http://schemas.microsoft.com/office/drawing/2014/main" id="{EE19E261-FBEC-0532-919D-4667498F8F06}"/>
              </a:ext>
            </a:extLst>
          </p:cNvPr>
          <p:cNvSpPr txBox="1">
            <a:spLocks noGrp="1"/>
          </p:cNvSpPr>
          <p:nvPr>
            <p:ph type="body" sz="quarter" idx="1"/>
          </p:nvPr>
        </p:nvSpPr>
        <p:spPr>
          <a:xfrm>
            <a:off x="914400" y="4343400"/>
            <a:ext cx="5029200" cy="4115522"/>
          </a:xfrm>
        </p:spPr>
        <p:txBody>
          <a:bodyPr/>
          <a:lstStyle/>
          <a:p>
            <a:endParaRPr lang="fr-F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38">
            <a:extLst>
              <a:ext uri="{FF2B5EF4-FFF2-40B4-BE49-F238E27FC236}">
                <a16:creationId xmlns:a16="http://schemas.microsoft.com/office/drawing/2014/main" id="{53824085-76AC-60BA-5943-A901FE0E4561}"/>
              </a:ext>
            </a:extLst>
          </p:cNvPr>
          <p:cNvSpPr txBox="1"/>
          <p:nvPr/>
        </p:nvSpPr>
        <p:spPr>
          <a:xfrm>
            <a:off x="3886200" y="8686077"/>
            <a:ext cx="2922477" cy="408243"/>
          </a:xfrm>
          <a:prstGeom prst="rect">
            <a:avLst/>
          </a:prstGeom>
          <a:noFill/>
          <a:ln cap="flat">
            <a:noFill/>
          </a:ln>
        </p:spPr>
        <p:txBody>
          <a:bodyPr vert="horz" wrap="square" lIns="90004" tIns="46798" rIns="90004" bIns="46798" anchor="b" anchorCtr="0" compatLnSpc="1">
            <a:noAutofit/>
          </a:bodyPr>
          <a:lstStyle/>
          <a:p>
            <a:pPr marL="0" marR="0" lvl="0" indent="0" algn="r" defTabSz="914400" rtl="0" fontAlgn="auto" hangingPunct="1">
              <a:lnSpc>
                <a:spcPct val="100000"/>
              </a:lnSpc>
              <a:spcBef>
                <a:spcPts val="0"/>
              </a:spcBef>
              <a:spcAft>
                <a:spcPts val="0"/>
              </a:spcAft>
              <a:buNone/>
              <a:tabLst>
                <a:tab pos="0" algn="l"/>
                <a:tab pos="448915" algn="l"/>
                <a:tab pos="898196" algn="l"/>
                <a:tab pos="1347478" algn="l"/>
                <a:tab pos="1796759" algn="l"/>
                <a:tab pos="2246040" algn="l"/>
                <a:tab pos="2695322" algn="l"/>
                <a:tab pos="3144603" algn="l"/>
                <a:tab pos="3593875" algn="l"/>
                <a:tab pos="4043156" algn="l"/>
                <a:tab pos="4492438" algn="l"/>
                <a:tab pos="4941719" algn="l"/>
                <a:tab pos="5391000" algn="l"/>
                <a:tab pos="5840281" algn="l"/>
                <a:tab pos="6289563" algn="l"/>
                <a:tab pos="6738844" algn="l"/>
                <a:tab pos="7188116" algn="l"/>
                <a:tab pos="7637397" algn="l"/>
                <a:tab pos="8086679" algn="l"/>
                <a:tab pos="8535960" algn="l"/>
                <a:tab pos="8985241" algn="l"/>
              </a:tabLst>
              <a:defRPr sz="1800" b="0" i="0" u="none" strike="noStrike" kern="0" cap="none" spc="0" baseline="0">
                <a:solidFill>
                  <a:srgbClr val="000000"/>
                </a:solidFill>
                <a:uFillTx/>
              </a:defRPr>
            </a:pPr>
            <a:fld id="{76D452D3-A937-4489-8E39-A03EF8DDF243}" type="slidenum">
              <a:t>39</a:t>
            </a:fld>
            <a:endParaRPr lang="fr-FR" sz="1200" b="0" i="0" u="none" strike="noStrike" kern="1200" cap="none" spc="0" baseline="0">
              <a:solidFill>
                <a:srgbClr val="000000"/>
              </a:solidFill>
              <a:uFillTx/>
              <a:latin typeface="Times New Roman" pitchFamily="18"/>
              <a:ea typeface="Times New Roman" pitchFamily="18"/>
              <a:cs typeface="Times New Roman" pitchFamily="18"/>
            </a:endParaRPr>
          </a:p>
        </p:txBody>
      </p:sp>
      <p:sp>
        <p:nvSpPr>
          <p:cNvPr id="3" name="Forme libre : forme 1">
            <a:extLst>
              <a:ext uri="{FF2B5EF4-FFF2-40B4-BE49-F238E27FC236}">
                <a16:creationId xmlns:a16="http://schemas.microsoft.com/office/drawing/2014/main" id="{DB2F5E22-AA30-A5BE-3D05-E211F9335526}"/>
              </a:ext>
            </a:extLst>
          </p:cNvPr>
          <p:cNvSpPr/>
          <p:nvPr/>
        </p:nvSpPr>
        <p:spPr>
          <a:xfrm>
            <a:off x="3886200" y="8686800"/>
            <a:ext cx="2932197" cy="417597"/>
          </a:xfrm>
          <a:custGeom>
            <a:avLst/>
            <a:gdLst>
              <a:gd name="f0" fmla="val w"/>
              <a:gd name="f1" fmla="val h"/>
              <a:gd name="f2" fmla="val 0"/>
              <a:gd name="f3" fmla="val 21600"/>
              <a:gd name="f4" fmla="*/ f0 1 21600"/>
              <a:gd name="f5" fmla="*/ f1 1 21600"/>
              <a:gd name="f6" fmla="+- f3 0 f2"/>
              <a:gd name="f7" fmla="*/ f6 1 21600"/>
              <a:gd name="f8" fmla="*/ f2 1 f7"/>
              <a:gd name="f9" fmla="*/ f3 1 f7"/>
              <a:gd name="f10" fmla="*/ f8 f4 1"/>
              <a:gd name="f11" fmla="*/ f9 f4 1"/>
              <a:gd name="f12" fmla="*/ f9 f5 1"/>
              <a:gd name="f13" fmla="*/ f8 f5 1"/>
            </a:gdLst>
            <a:ahLst/>
            <a:cxnLst>
              <a:cxn ang="3cd4">
                <a:pos x="hc" y="t"/>
              </a:cxn>
              <a:cxn ang="0">
                <a:pos x="r" y="vc"/>
              </a:cxn>
              <a:cxn ang="cd4">
                <a:pos x="hc" y="b"/>
              </a:cxn>
              <a:cxn ang="cd2">
                <a:pos x="l" y="vc"/>
              </a:cxn>
            </a:cxnLst>
            <a:rect l="f10" t="f13" r="f11" b="f12"/>
            <a:pathLst>
              <a:path w="21600" h="21600">
                <a:moveTo>
                  <a:pt x="f2" y="f2"/>
                </a:moveTo>
                <a:lnTo>
                  <a:pt x="f3" y="f2"/>
                </a:lnTo>
                <a:lnTo>
                  <a:pt x="f3" y="f3"/>
                </a:lnTo>
                <a:lnTo>
                  <a:pt x="f2" y="f3"/>
                </a:lnTo>
                <a:lnTo>
                  <a:pt x="f2" y="f2"/>
                </a:lnTo>
                <a:close/>
              </a:path>
            </a:pathLst>
          </a:custGeom>
          <a:noFill/>
          <a:ln cap="flat">
            <a:noFill/>
            <a:prstDash val="solid"/>
          </a:ln>
        </p:spPr>
        <p:txBody>
          <a:bodyPr vert="horz" wrap="square" lIns="90004" tIns="46798" rIns="90004" bIns="46798" anchor="b" anchorCtr="0" compatLnSpc="1">
            <a:noAutofit/>
          </a:bodyPr>
          <a:lstStyle/>
          <a:p>
            <a:pPr marL="0" marR="0" lvl="0" indent="0" algn="r" defTabSz="914400" rtl="0" fontAlgn="auto" hangingPunct="1">
              <a:lnSpc>
                <a:spcPct val="100000"/>
              </a:lnSpc>
              <a:spcBef>
                <a:spcPts val="0"/>
              </a:spcBef>
              <a:spcAft>
                <a:spcPts val="0"/>
              </a:spcAft>
              <a:buNone/>
              <a:tabLst>
                <a:tab pos="0" algn="l"/>
                <a:tab pos="448915" algn="l"/>
                <a:tab pos="898196" algn="l"/>
                <a:tab pos="1347478" algn="l"/>
                <a:tab pos="1796759" algn="l"/>
                <a:tab pos="2246040" algn="l"/>
                <a:tab pos="2695322" algn="l"/>
                <a:tab pos="3144603" algn="l"/>
                <a:tab pos="3593875" algn="l"/>
                <a:tab pos="4043156" algn="l"/>
                <a:tab pos="4492438" algn="l"/>
                <a:tab pos="4941719" algn="l"/>
                <a:tab pos="5391000" algn="l"/>
                <a:tab pos="5840281" algn="l"/>
                <a:tab pos="6289563" algn="l"/>
                <a:tab pos="6738844" algn="l"/>
                <a:tab pos="7188116" algn="l"/>
                <a:tab pos="7637397" algn="l"/>
                <a:tab pos="8086679" algn="l"/>
                <a:tab pos="8535960" algn="l"/>
                <a:tab pos="8985241" algn="l"/>
              </a:tabLst>
              <a:defRPr sz="1800" b="0" i="0" u="none" strike="noStrike" kern="0" cap="none" spc="0" baseline="0">
                <a:solidFill>
                  <a:srgbClr val="000000"/>
                </a:solidFill>
                <a:uFillTx/>
              </a:defRPr>
            </a:pPr>
            <a:fld id="{F94A767D-90CE-449C-9AC3-292353716C86}" type="slidenum">
              <a:t>39</a:t>
            </a:fld>
            <a:endParaRPr lang="fr-FR" sz="1200" b="0" i="0" u="none" strike="noStrike" kern="1200" cap="none" spc="0" baseline="0">
              <a:solidFill>
                <a:srgbClr val="000000"/>
              </a:solidFill>
              <a:uFillTx/>
              <a:latin typeface="Times New Roman" pitchFamily="18"/>
              <a:ea typeface="Times New Roman" pitchFamily="18"/>
              <a:cs typeface="Times New Roman" pitchFamily="18"/>
            </a:endParaRPr>
          </a:p>
        </p:txBody>
      </p:sp>
      <p:sp>
        <p:nvSpPr>
          <p:cNvPr id="4" name="Espace réservé de l'image des diapositives 2">
            <a:extLst>
              <a:ext uri="{FF2B5EF4-FFF2-40B4-BE49-F238E27FC236}">
                <a16:creationId xmlns:a16="http://schemas.microsoft.com/office/drawing/2014/main" id="{89DA86C1-4AB9-3166-0C82-8EC510583F19}"/>
              </a:ext>
            </a:extLst>
          </p:cNvPr>
          <p:cNvSpPr>
            <a:spLocks noGrp="1" noRot="1" noChangeAspect="1"/>
          </p:cNvSpPr>
          <p:nvPr>
            <p:ph type="sldImg"/>
          </p:nvPr>
        </p:nvSpPr>
        <p:spPr>
          <a:xfrm>
            <a:off x="1143000" y="685800"/>
            <a:ext cx="4572000" cy="3429000"/>
          </a:xfrm>
          <a:solidFill>
            <a:srgbClr val="4472C4"/>
          </a:solidFill>
          <a:ln w="12701" cap="flat">
            <a:solidFill>
              <a:srgbClr val="2F528F"/>
            </a:solidFill>
            <a:prstDash val="solid"/>
            <a:miter/>
          </a:ln>
        </p:spPr>
      </p:sp>
      <p:sp>
        <p:nvSpPr>
          <p:cNvPr id="5" name="Espace réservé des notes 3">
            <a:extLst>
              <a:ext uri="{FF2B5EF4-FFF2-40B4-BE49-F238E27FC236}">
                <a16:creationId xmlns:a16="http://schemas.microsoft.com/office/drawing/2014/main" id="{B1FABC01-9A04-AC39-4F0B-85626F2CBFD9}"/>
              </a:ext>
            </a:extLst>
          </p:cNvPr>
          <p:cNvSpPr txBox="1">
            <a:spLocks noGrp="1"/>
          </p:cNvSpPr>
          <p:nvPr>
            <p:ph type="body" sz="quarter" idx="1"/>
          </p:nvPr>
        </p:nvSpPr>
        <p:spPr>
          <a:xfrm>
            <a:off x="914400" y="4343400"/>
            <a:ext cx="5029200" cy="4115522"/>
          </a:xfrm>
        </p:spPr>
        <p:txBody>
          <a:bodyPr/>
          <a:lstStyle/>
          <a:p>
            <a:endParaRPr lang="fr-F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38">
            <a:extLst>
              <a:ext uri="{FF2B5EF4-FFF2-40B4-BE49-F238E27FC236}">
                <a16:creationId xmlns:a16="http://schemas.microsoft.com/office/drawing/2014/main" id="{EDEED590-3D88-C12F-CD8F-1907B3EF2769}"/>
              </a:ext>
            </a:extLst>
          </p:cNvPr>
          <p:cNvSpPr txBox="1"/>
          <p:nvPr/>
        </p:nvSpPr>
        <p:spPr>
          <a:xfrm>
            <a:off x="3886200" y="8686077"/>
            <a:ext cx="2922477" cy="408243"/>
          </a:xfrm>
          <a:prstGeom prst="rect">
            <a:avLst/>
          </a:prstGeom>
          <a:noFill/>
          <a:ln cap="flat">
            <a:noFill/>
          </a:ln>
        </p:spPr>
        <p:txBody>
          <a:bodyPr vert="horz" wrap="square" lIns="90004" tIns="46798" rIns="90004" bIns="46798" anchor="b" anchorCtr="0" compatLnSpc="1">
            <a:noAutofit/>
          </a:bodyPr>
          <a:lstStyle/>
          <a:p>
            <a:pPr marL="0" marR="0" lvl="0" indent="0" algn="r" defTabSz="914400" rtl="0" fontAlgn="auto" hangingPunct="1">
              <a:lnSpc>
                <a:spcPct val="100000"/>
              </a:lnSpc>
              <a:spcBef>
                <a:spcPts val="0"/>
              </a:spcBef>
              <a:spcAft>
                <a:spcPts val="0"/>
              </a:spcAft>
              <a:buNone/>
              <a:tabLst>
                <a:tab pos="0" algn="l"/>
                <a:tab pos="448915" algn="l"/>
                <a:tab pos="898196" algn="l"/>
                <a:tab pos="1347478" algn="l"/>
                <a:tab pos="1796759" algn="l"/>
                <a:tab pos="2246040" algn="l"/>
                <a:tab pos="2695322" algn="l"/>
                <a:tab pos="3144603" algn="l"/>
                <a:tab pos="3593875" algn="l"/>
                <a:tab pos="4043156" algn="l"/>
                <a:tab pos="4492438" algn="l"/>
                <a:tab pos="4941719" algn="l"/>
                <a:tab pos="5391000" algn="l"/>
                <a:tab pos="5840281" algn="l"/>
                <a:tab pos="6289563" algn="l"/>
                <a:tab pos="6738844" algn="l"/>
                <a:tab pos="7188116" algn="l"/>
                <a:tab pos="7637397" algn="l"/>
                <a:tab pos="8086679" algn="l"/>
                <a:tab pos="8535960" algn="l"/>
                <a:tab pos="8985241" algn="l"/>
              </a:tabLst>
              <a:defRPr sz="1800" b="0" i="0" u="none" strike="noStrike" kern="0" cap="none" spc="0" baseline="0">
                <a:solidFill>
                  <a:srgbClr val="000000"/>
                </a:solidFill>
                <a:uFillTx/>
              </a:defRPr>
            </a:pPr>
            <a:fld id="{CD8C80B6-1C92-4738-8A76-E1BA8A51D798}" type="slidenum">
              <a:t>40</a:t>
            </a:fld>
            <a:endParaRPr lang="fr-FR" sz="1200" b="0" i="0" u="none" strike="noStrike" kern="1200" cap="none" spc="0" baseline="0">
              <a:solidFill>
                <a:srgbClr val="000000"/>
              </a:solidFill>
              <a:uFillTx/>
              <a:latin typeface="Times New Roman" pitchFamily="18"/>
              <a:ea typeface="Times New Roman" pitchFamily="18"/>
              <a:cs typeface="Times New Roman" pitchFamily="18"/>
            </a:endParaRPr>
          </a:p>
        </p:txBody>
      </p:sp>
      <p:sp>
        <p:nvSpPr>
          <p:cNvPr id="3" name="Forme libre : forme 1">
            <a:extLst>
              <a:ext uri="{FF2B5EF4-FFF2-40B4-BE49-F238E27FC236}">
                <a16:creationId xmlns:a16="http://schemas.microsoft.com/office/drawing/2014/main" id="{DA32FF64-0B0D-A343-0FB3-A9D90FE2BF42}"/>
              </a:ext>
            </a:extLst>
          </p:cNvPr>
          <p:cNvSpPr/>
          <p:nvPr/>
        </p:nvSpPr>
        <p:spPr>
          <a:xfrm>
            <a:off x="3886200" y="8686800"/>
            <a:ext cx="2932197" cy="417597"/>
          </a:xfrm>
          <a:custGeom>
            <a:avLst/>
            <a:gdLst>
              <a:gd name="f0" fmla="val w"/>
              <a:gd name="f1" fmla="val h"/>
              <a:gd name="f2" fmla="val 0"/>
              <a:gd name="f3" fmla="val 21600"/>
              <a:gd name="f4" fmla="*/ f0 1 21600"/>
              <a:gd name="f5" fmla="*/ f1 1 21600"/>
              <a:gd name="f6" fmla="+- f3 0 f2"/>
              <a:gd name="f7" fmla="*/ f6 1 21600"/>
              <a:gd name="f8" fmla="*/ f2 1 f7"/>
              <a:gd name="f9" fmla="*/ f3 1 f7"/>
              <a:gd name="f10" fmla="*/ f8 f4 1"/>
              <a:gd name="f11" fmla="*/ f9 f4 1"/>
              <a:gd name="f12" fmla="*/ f9 f5 1"/>
              <a:gd name="f13" fmla="*/ f8 f5 1"/>
            </a:gdLst>
            <a:ahLst/>
            <a:cxnLst>
              <a:cxn ang="3cd4">
                <a:pos x="hc" y="t"/>
              </a:cxn>
              <a:cxn ang="0">
                <a:pos x="r" y="vc"/>
              </a:cxn>
              <a:cxn ang="cd4">
                <a:pos x="hc" y="b"/>
              </a:cxn>
              <a:cxn ang="cd2">
                <a:pos x="l" y="vc"/>
              </a:cxn>
            </a:cxnLst>
            <a:rect l="f10" t="f13" r="f11" b="f12"/>
            <a:pathLst>
              <a:path w="21600" h="21600">
                <a:moveTo>
                  <a:pt x="f2" y="f2"/>
                </a:moveTo>
                <a:lnTo>
                  <a:pt x="f3" y="f2"/>
                </a:lnTo>
                <a:lnTo>
                  <a:pt x="f3" y="f3"/>
                </a:lnTo>
                <a:lnTo>
                  <a:pt x="f2" y="f3"/>
                </a:lnTo>
                <a:lnTo>
                  <a:pt x="f2" y="f2"/>
                </a:lnTo>
                <a:close/>
              </a:path>
            </a:pathLst>
          </a:custGeom>
          <a:noFill/>
          <a:ln cap="flat">
            <a:noFill/>
            <a:prstDash val="solid"/>
          </a:ln>
        </p:spPr>
        <p:txBody>
          <a:bodyPr vert="horz" wrap="square" lIns="90004" tIns="46798" rIns="90004" bIns="46798" anchor="b" anchorCtr="0" compatLnSpc="1">
            <a:noAutofit/>
          </a:bodyPr>
          <a:lstStyle/>
          <a:p>
            <a:pPr marL="0" marR="0" lvl="0" indent="0" algn="r" defTabSz="914400" rtl="0" fontAlgn="auto" hangingPunct="1">
              <a:lnSpc>
                <a:spcPct val="100000"/>
              </a:lnSpc>
              <a:spcBef>
                <a:spcPts val="0"/>
              </a:spcBef>
              <a:spcAft>
                <a:spcPts val="0"/>
              </a:spcAft>
              <a:buNone/>
              <a:tabLst>
                <a:tab pos="0" algn="l"/>
                <a:tab pos="448915" algn="l"/>
                <a:tab pos="898196" algn="l"/>
                <a:tab pos="1347478" algn="l"/>
                <a:tab pos="1796759" algn="l"/>
                <a:tab pos="2246040" algn="l"/>
                <a:tab pos="2695322" algn="l"/>
                <a:tab pos="3144603" algn="l"/>
                <a:tab pos="3593875" algn="l"/>
                <a:tab pos="4043156" algn="l"/>
                <a:tab pos="4492438" algn="l"/>
                <a:tab pos="4941719" algn="l"/>
                <a:tab pos="5391000" algn="l"/>
                <a:tab pos="5840281" algn="l"/>
                <a:tab pos="6289563" algn="l"/>
                <a:tab pos="6738844" algn="l"/>
                <a:tab pos="7188116" algn="l"/>
                <a:tab pos="7637397" algn="l"/>
                <a:tab pos="8086679" algn="l"/>
                <a:tab pos="8535960" algn="l"/>
                <a:tab pos="8985241" algn="l"/>
              </a:tabLst>
              <a:defRPr sz="1800" b="0" i="0" u="none" strike="noStrike" kern="0" cap="none" spc="0" baseline="0">
                <a:solidFill>
                  <a:srgbClr val="000000"/>
                </a:solidFill>
                <a:uFillTx/>
              </a:defRPr>
            </a:pPr>
            <a:fld id="{01E6524C-89E8-4ADE-BB78-359B6E3C6316}" type="slidenum">
              <a:t>40</a:t>
            </a:fld>
            <a:endParaRPr lang="fr-FR" sz="1200" b="0" i="0" u="none" strike="noStrike" kern="1200" cap="none" spc="0" baseline="0">
              <a:solidFill>
                <a:srgbClr val="000000"/>
              </a:solidFill>
              <a:uFillTx/>
              <a:latin typeface="Times New Roman" pitchFamily="18"/>
              <a:ea typeface="Times New Roman" pitchFamily="18"/>
              <a:cs typeface="Times New Roman" pitchFamily="18"/>
            </a:endParaRPr>
          </a:p>
        </p:txBody>
      </p:sp>
      <p:sp>
        <p:nvSpPr>
          <p:cNvPr id="4" name="Espace réservé de l'image des diapositives 2">
            <a:extLst>
              <a:ext uri="{FF2B5EF4-FFF2-40B4-BE49-F238E27FC236}">
                <a16:creationId xmlns:a16="http://schemas.microsoft.com/office/drawing/2014/main" id="{18C0856E-F5A9-F178-CB46-D313D4BE35C1}"/>
              </a:ext>
            </a:extLst>
          </p:cNvPr>
          <p:cNvSpPr>
            <a:spLocks noGrp="1" noRot="1" noChangeAspect="1"/>
          </p:cNvSpPr>
          <p:nvPr>
            <p:ph type="sldImg"/>
          </p:nvPr>
        </p:nvSpPr>
        <p:spPr>
          <a:xfrm>
            <a:off x="1143000" y="685800"/>
            <a:ext cx="4572000" cy="3429000"/>
          </a:xfrm>
          <a:solidFill>
            <a:srgbClr val="4472C4"/>
          </a:solidFill>
          <a:ln w="12701" cap="flat">
            <a:solidFill>
              <a:srgbClr val="2F528F"/>
            </a:solidFill>
            <a:prstDash val="solid"/>
            <a:miter/>
          </a:ln>
        </p:spPr>
      </p:sp>
      <p:sp>
        <p:nvSpPr>
          <p:cNvPr id="5" name="Espace réservé des notes 3">
            <a:extLst>
              <a:ext uri="{FF2B5EF4-FFF2-40B4-BE49-F238E27FC236}">
                <a16:creationId xmlns:a16="http://schemas.microsoft.com/office/drawing/2014/main" id="{4EF899B2-7319-1D46-E134-2B41907CD6B6}"/>
              </a:ext>
            </a:extLst>
          </p:cNvPr>
          <p:cNvSpPr txBox="1">
            <a:spLocks noGrp="1"/>
          </p:cNvSpPr>
          <p:nvPr>
            <p:ph type="body" sz="quarter" idx="1"/>
          </p:nvPr>
        </p:nvSpPr>
        <p:spPr>
          <a:xfrm>
            <a:off x="914400" y="4343400"/>
            <a:ext cx="5029200" cy="4115522"/>
          </a:xfrm>
        </p:spPr>
        <p:txBody>
          <a:bodyPr/>
          <a:lstStyle/>
          <a:p>
            <a:endParaRPr lang="fr-F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38">
            <a:extLst>
              <a:ext uri="{FF2B5EF4-FFF2-40B4-BE49-F238E27FC236}">
                <a16:creationId xmlns:a16="http://schemas.microsoft.com/office/drawing/2014/main" id="{CC39BD4D-E808-2B81-1884-52D4B70ABD8F}"/>
              </a:ext>
            </a:extLst>
          </p:cNvPr>
          <p:cNvSpPr txBox="1"/>
          <p:nvPr/>
        </p:nvSpPr>
        <p:spPr>
          <a:xfrm>
            <a:off x="3886200" y="8686077"/>
            <a:ext cx="2922477" cy="408243"/>
          </a:xfrm>
          <a:prstGeom prst="rect">
            <a:avLst/>
          </a:prstGeom>
          <a:noFill/>
          <a:ln cap="flat">
            <a:noFill/>
          </a:ln>
        </p:spPr>
        <p:txBody>
          <a:bodyPr vert="horz" wrap="square" lIns="90004" tIns="46798" rIns="90004" bIns="46798" anchor="b" anchorCtr="0" compatLnSpc="1">
            <a:noAutofit/>
          </a:bodyPr>
          <a:lstStyle/>
          <a:p>
            <a:pPr marL="0" marR="0" lvl="0" indent="0" algn="r" defTabSz="914400" rtl="0" fontAlgn="auto" hangingPunct="1">
              <a:lnSpc>
                <a:spcPct val="100000"/>
              </a:lnSpc>
              <a:spcBef>
                <a:spcPts val="0"/>
              </a:spcBef>
              <a:spcAft>
                <a:spcPts val="0"/>
              </a:spcAft>
              <a:buNone/>
              <a:tabLst>
                <a:tab pos="0" algn="l"/>
                <a:tab pos="448915" algn="l"/>
                <a:tab pos="898196" algn="l"/>
                <a:tab pos="1347478" algn="l"/>
                <a:tab pos="1796759" algn="l"/>
                <a:tab pos="2246040" algn="l"/>
                <a:tab pos="2695322" algn="l"/>
                <a:tab pos="3144603" algn="l"/>
                <a:tab pos="3593875" algn="l"/>
                <a:tab pos="4043156" algn="l"/>
                <a:tab pos="4492438" algn="l"/>
                <a:tab pos="4941719" algn="l"/>
                <a:tab pos="5391000" algn="l"/>
                <a:tab pos="5840281" algn="l"/>
                <a:tab pos="6289563" algn="l"/>
                <a:tab pos="6738844" algn="l"/>
                <a:tab pos="7188116" algn="l"/>
                <a:tab pos="7637397" algn="l"/>
                <a:tab pos="8086679" algn="l"/>
                <a:tab pos="8535960" algn="l"/>
                <a:tab pos="8985241" algn="l"/>
              </a:tabLst>
              <a:defRPr sz="1800" b="0" i="0" u="none" strike="noStrike" kern="0" cap="none" spc="0" baseline="0">
                <a:solidFill>
                  <a:srgbClr val="000000"/>
                </a:solidFill>
                <a:uFillTx/>
              </a:defRPr>
            </a:pPr>
            <a:fld id="{5D85B86F-B0E1-4E01-942C-9A66943566FF}" type="slidenum">
              <a:t>41</a:t>
            </a:fld>
            <a:endParaRPr lang="fr-FR" sz="1200" b="0" i="0" u="none" strike="noStrike" kern="1200" cap="none" spc="0" baseline="0">
              <a:solidFill>
                <a:srgbClr val="000000"/>
              </a:solidFill>
              <a:uFillTx/>
              <a:latin typeface="Times New Roman" pitchFamily="18"/>
              <a:ea typeface="Times New Roman" pitchFamily="18"/>
              <a:cs typeface="Times New Roman" pitchFamily="18"/>
            </a:endParaRPr>
          </a:p>
        </p:txBody>
      </p:sp>
      <p:sp>
        <p:nvSpPr>
          <p:cNvPr id="3" name="Forme libre : forme 1">
            <a:extLst>
              <a:ext uri="{FF2B5EF4-FFF2-40B4-BE49-F238E27FC236}">
                <a16:creationId xmlns:a16="http://schemas.microsoft.com/office/drawing/2014/main" id="{76E38E33-28EA-FF3F-4EAF-464495CF7C17}"/>
              </a:ext>
            </a:extLst>
          </p:cNvPr>
          <p:cNvSpPr/>
          <p:nvPr/>
        </p:nvSpPr>
        <p:spPr>
          <a:xfrm>
            <a:off x="3886200" y="8686800"/>
            <a:ext cx="2932197" cy="417597"/>
          </a:xfrm>
          <a:custGeom>
            <a:avLst/>
            <a:gdLst>
              <a:gd name="f0" fmla="val w"/>
              <a:gd name="f1" fmla="val h"/>
              <a:gd name="f2" fmla="val 0"/>
              <a:gd name="f3" fmla="val 21600"/>
              <a:gd name="f4" fmla="*/ f0 1 21600"/>
              <a:gd name="f5" fmla="*/ f1 1 21600"/>
              <a:gd name="f6" fmla="+- f3 0 f2"/>
              <a:gd name="f7" fmla="*/ f6 1 21600"/>
              <a:gd name="f8" fmla="*/ f2 1 f7"/>
              <a:gd name="f9" fmla="*/ f3 1 f7"/>
              <a:gd name="f10" fmla="*/ f8 f4 1"/>
              <a:gd name="f11" fmla="*/ f9 f4 1"/>
              <a:gd name="f12" fmla="*/ f9 f5 1"/>
              <a:gd name="f13" fmla="*/ f8 f5 1"/>
            </a:gdLst>
            <a:ahLst/>
            <a:cxnLst>
              <a:cxn ang="3cd4">
                <a:pos x="hc" y="t"/>
              </a:cxn>
              <a:cxn ang="0">
                <a:pos x="r" y="vc"/>
              </a:cxn>
              <a:cxn ang="cd4">
                <a:pos x="hc" y="b"/>
              </a:cxn>
              <a:cxn ang="cd2">
                <a:pos x="l" y="vc"/>
              </a:cxn>
            </a:cxnLst>
            <a:rect l="f10" t="f13" r="f11" b="f12"/>
            <a:pathLst>
              <a:path w="21600" h="21600">
                <a:moveTo>
                  <a:pt x="f2" y="f2"/>
                </a:moveTo>
                <a:lnTo>
                  <a:pt x="f3" y="f2"/>
                </a:lnTo>
                <a:lnTo>
                  <a:pt x="f3" y="f3"/>
                </a:lnTo>
                <a:lnTo>
                  <a:pt x="f2" y="f3"/>
                </a:lnTo>
                <a:lnTo>
                  <a:pt x="f2" y="f2"/>
                </a:lnTo>
                <a:close/>
              </a:path>
            </a:pathLst>
          </a:custGeom>
          <a:noFill/>
          <a:ln cap="flat">
            <a:noFill/>
            <a:prstDash val="solid"/>
          </a:ln>
        </p:spPr>
        <p:txBody>
          <a:bodyPr vert="horz" wrap="square" lIns="90004" tIns="46798" rIns="90004" bIns="46798" anchor="b" anchorCtr="0" compatLnSpc="1">
            <a:noAutofit/>
          </a:bodyPr>
          <a:lstStyle/>
          <a:p>
            <a:pPr marL="0" marR="0" lvl="0" indent="0" algn="r" defTabSz="914400" rtl="0" fontAlgn="auto" hangingPunct="1">
              <a:lnSpc>
                <a:spcPct val="100000"/>
              </a:lnSpc>
              <a:spcBef>
                <a:spcPts val="0"/>
              </a:spcBef>
              <a:spcAft>
                <a:spcPts val="0"/>
              </a:spcAft>
              <a:buNone/>
              <a:tabLst>
                <a:tab pos="0" algn="l"/>
                <a:tab pos="448915" algn="l"/>
                <a:tab pos="898196" algn="l"/>
                <a:tab pos="1347478" algn="l"/>
                <a:tab pos="1796759" algn="l"/>
                <a:tab pos="2246040" algn="l"/>
                <a:tab pos="2695322" algn="l"/>
                <a:tab pos="3144603" algn="l"/>
                <a:tab pos="3593875" algn="l"/>
                <a:tab pos="4043156" algn="l"/>
                <a:tab pos="4492438" algn="l"/>
                <a:tab pos="4941719" algn="l"/>
                <a:tab pos="5391000" algn="l"/>
                <a:tab pos="5840281" algn="l"/>
                <a:tab pos="6289563" algn="l"/>
                <a:tab pos="6738844" algn="l"/>
                <a:tab pos="7188116" algn="l"/>
                <a:tab pos="7637397" algn="l"/>
                <a:tab pos="8086679" algn="l"/>
                <a:tab pos="8535960" algn="l"/>
                <a:tab pos="8985241" algn="l"/>
              </a:tabLst>
              <a:defRPr sz="1800" b="0" i="0" u="none" strike="noStrike" kern="0" cap="none" spc="0" baseline="0">
                <a:solidFill>
                  <a:srgbClr val="000000"/>
                </a:solidFill>
                <a:uFillTx/>
              </a:defRPr>
            </a:pPr>
            <a:fld id="{A43A07B9-286D-4034-A462-4B1B9B1C2CCF}" type="slidenum">
              <a:t>41</a:t>
            </a:fld>
            <a:endParaRPr lang="fr-FR" sz="1200" b="0" i="0" u="none" strike="noStrike" kern="1200" cap="none" spc="0" baseline="0">
              <a:solidFill>
                <a:srgbClr val="000000"/>
              </a:solidFill>
              <a:uFillTx/>
              <a:latin typeface="Times New Roman" pitchFamily="18"/>
              <a:ea typeface="Times New Roman" pitchFamily="18"/>
              <a:cs typeface="Times New Roman" pitchFamily="18"/>
            </a:endParaRPr>
          </a:p>
        </p:txBody>
      </p:sp>
      <p:sp>
        <p:nvSpPr>
          <p:cNvPr id="4" name="Espace réservé de l'image des diapositives 2">
            <a:extLst>
              <a:ext uri="{FF2B5EF4-FFF2-40B4-BE49-F238E27FC236}">
                <a16:creationId xmlns:a16="http://schemas.microsoft.com/office/drawing/2014/main" id="{873C097F-7DA8-1EC4-0FB9-462E5DF09255}"/>
              </a:ext>
            </a:extLst>
          </p:cNvPr>
          <p:cNvSpPr>
            <a:spLocks noGrp="1" noRot="1" noChangeAspect="1"/>
          </p:cNvSpPr>
          <p:nvPr>
            <p:ph type="sldImg"/>
          </p:nvPr>
        </p:nvSpPr>
        <p:spPr>
          <a:xfrm>
            <a:off x="1149345" y="685800"/>
            <a:ext cx="4521195" cy="3390896"/>
          </a:xfrm>
          <a:solidFill>
            <a:srgbClr val="4472C4"/>
          </a:solidFill>
          <a:ln w="12701" cap="flat">
            <a:solidFill>
              <a:srgbClr val="2F528F"/>
            </a:solidFill>
            <a:prstDash val="solid"/>
            <a:miter/>
          </a:ln>
        </p:spPr>
      </p:sp>
      <p:sp>
        <p:nvSpPr>
          <p:cNvPr id="5" name="Espace réservé des notes 3">
            <a:extLst>
              <a:ext uri="{FF2B5EF4-FFF2-40B4-BE49-F238E27FC236}">
                <a16:creationId xmlns:a16="http://schemas.microsoft.com/office/drawing/2014/main" id="{B4A33751-1EFA-DE4B-7C17-8902620D671A}"/>
              </a:ext>
            </a:extLst>
          </p:cNvPr>
          <p:cNvSpPr txBox="1">
            <a:spLocks noGrp="1"/>
          </p:cNvSpPr>
          <p:nvPr>
            <p:ph type="body" sz="quarter" idx="1"/>
          </p:nvPr>
        </p:nvSpPr>
        <p:spPr>
          <a:xfrm>
            <a:off x="914400" y="4343400"/>
            <a:ext cx="4991042" cy="4077364"/>
          </a:xfrm>
        </p:spPr>
        <p:txBody>
          <a:bodyPr/>
          <a:lstStyle/>
          <a:p>
            <a:endParaRPr lang="fr-F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38">
            <a:extLst>
              <a:ext uri="{FF2B5EF4-FFF2-40B4-BE49-F238E27FC236}">
                <a16:creationId xmlns:a16="http://schemas.microsoft.com/office/drawing/2014/main" id="{5F2062E4-87C6-2FA2-B3DD-AF83CFC6964E}"/>
              </a:ext>
            </a:extLst>
          </p:cNvPr>
          <p:cNvSpPr txBox="1"/>
          <p:nvPr/>
        </p:nvSpPr>
        <p:spPr>
          <a:xfrm>
            <a:off x="3886200" y="8686077"/>
            <a:ext cx="2922477" cy="408243"/>
          </a:xfrm>
          <a:prstGeom prst="rect">
            <a:avLst/>
          </a:prstGeom>
          <a:noFill/>
          <a:ln cap="flat">
            <a:noFill/>
          </a:ln>
        </p:spPr>
        <p:txBody>
          <a:bodyPr vert="horz" wrap="square" lIns="90004" tIns="46798" rIns="90004" bIns="46798" anchor="b" anchorCtr="0" compatLnSpc="1">
            <a:noAutofit/>
          </a:bodyPr>
          <a:lstStyle/>
          <a:p>
            <a:pPr marL="0" marR="0" lvl="0" indent="0" algn="r" defTabSz="914400" rtl="0" fontAlgn="auto" hangingPunct="1">
              <a:lnSpc>
                <a:spcPct val="100000"/>
              </a:lnSpc>
              <a:spcBef>
                <a:spcPts val="0"/>
              </a:spcBef>
              <a:spcAft>
                <a:spcPts val="0"/>
              </a:spcAft>
              <a:buNone/>
              <a:tabLst>
                <a:tab pos="0" algn="l"/>
                <a:tab pos="448915" algn="l"/>
                <a:tab pos="898196" algn="l"/>
                <a:tab pos="1347478" algn="l"/>
                <a:tab pos="1796759" algn="l"/>
                <a:tab pos="2246040" algn="l"/>
                <a:tab pos="2695322" algn="l"/>
                <a:tab pos="3144603" algn="l"/>
                <a:tab pos="3593875" algn="l"/>
                <a:tab pos="4043156" algn="l"/>
                <a:tab pos="4492438" algn="l"/>
                <a:tab pos="4941719" algn="l"/>
                <a:tab pos="5391000" algn="l"/>
                <a:tab pos="5840281" algn="l"/>
                <a:tab pos="6289563" algn="l"/>
                <a:tab pos="6738844" algn="l"/>
                <a:tab pos="7188116" algn="l"/>
                <a:tab pos="7637397" algn="l"/>
                <a:tab pos="8086679" algn="l"/>
                <a:tab pos="8535960" algn="l"/>
                <a:tab pos="8985241" algn="l"/>
              </a:tabLst>
              <a:defRPr sz="1800" b="0" i="0" u="none" strike="noStrike" kern="0" cap="none" spc="0" baseline="0">
                <a:solidFill>
                  <a:srgbClr val="000000"/>
                </a:solidFill>
                <a:uFillTx/>
              </a:defRPr>
            </a:pPr>
            <a:fld id="{B326A3B0-1A03-4F61-AD44-9386DA4D9AAA}" type="slidenum">
              <a:t>42</a:t>
            </a:fld>
            <a:endParaRPr lang="fr-FR" sz="1200" b="0" i="0" u="none" strike="noStrike" kern="1200" cap="none" spc="0" baseline="0">
              <a:solidFill>
                <a:srgbClr val="000000"/>
              </a:solidFill>
              <a:uFillTx/>
              <a:latin typeface="Times New Roman" pitchFamily="18"/>
              <a:ea typeface="Times New Roman" pitchFamily="18"/>
              <a:cs typeface="Times New Roman" pitchFamily="18"/>
            </a:endParaRPr>
          </a:p>
        </p:txBody>
      </p:sp>
      <p:sp>
        <p:nvSpPr>
          <p:cNvPr id="3" name="Forme libre : forme 1">
            <a:extLst>
              <a:ext uri="{FF2B5EF4-FFF2-40B4-BE49-F238E27FC236}">
                <a16:creationId xmlns:a16="http://schemas.microsoft.com/office/drawing/2014/main" id="{65737FB3-7633-BB6E-B312-496862A39050}"/>
              </a:ext>
            </a:extLst>
          </p:cNvPr>
          <p:cNvSpPr/>
          <p:nvPr/>
        </p:nvSpPr>
        <p:spPr>
          <a:xfrm>
            <a:off x="3886200" y="8686800"/>
            <a:ext cx="2932197" cy="417597"/>
          </a:xfrm>
          <a:custGeom>
            <a:avLst/>
            <a:gdLst>
              <a:gd name="f0" fmla="val w"/>
              <a:gd name="f1" fmla="val h"/>
              <a:gd name="f2" fmla="val 0"/>
              <a:gd name="f3" fmla="val 21600"/>
              <a:gd name="f4" fmla="*/ f0 1 21600"/>
              <a:gd name="f5" fmla="*/ f1 1 21600"/>
              <a:gd name="f6" fmla="+- f3 0 f2"/>
              <a:gd name="f7" fmla="*/ f6 1 21600"/>
              <a:gd name="f8" fmla="*/ f2 1 f7"/>
              <a:gd name="f9" fmla="*/ f3 1 f7"/>
              <a:gd name="f10" fmla="*/ f8 f4 1"/>
              <a:gd name="f11" fmla="*/ f9 f4 1"/>
              <a:gd name="f12" fmla="*/ f9 f5 1"/>
              <a:gd name="f13" fmla="*/ f8 f5 1"/>
            </a:gdLst>
            <a:ahLst/>
            <a:cxnLst>
              <a:cxn ang="3cd4">
                <a:pos x="hc" y="t"/>
              </a:cxn>
              <a:cxn ang="0">
                <a:pos x="r" y="vc"/>
              </a:cxn>
              <a:cxn ang="cd4">
                <a:pos x="hc" y="b"/>
              </a:cxn>
              <a:cxn ang="cd2">
                <a:pos x="l" y="vc"/>
              </a:cxn>
            </a:cxnLst>
            <a:rect l="f10" t="f13" r="f11" b="f12"/>
            <a:pathLst>
              <a:path w="21600" h="21600">
                <a:moveTo>
                  <a:pt x="f2" y="f2"/>
                </a:moveTo>
                <a:lnTo>
                  <a:pt x="f3" y="f2"/>
                </a:lnTo>
                <a:lnTo>
                  <a:pt x="f3" y="f3"/>
                </a:lnTo>
                <a:lnTo>
                  <a:pt x="f2" y="f3"/>
                </a:lnTo>
                <a:lnTo>
                  <a:pt x="f2" y="f2"/>
                </a:lnTo>
                <a:close/>
              </a:path>
            </a:pathLst>
          </a:custGeom>
          <a:noFill/>
          <a:ln cap="flat">
            <a:noFill/>
            <a:prstDash val="solid"/>
          </a:ln>
        </p:spPr>
        <p:txBody>
          <a:bodyPr vert="horz" wrap="square" lIns="90004" tIns="46798" rIns="90004" bIns="46798" anchor="b" anchorCtr="0" compatLnSpc="1">
            <a:noAutofit/>
          </a:bodyPr>
          <a:lstStyle/>
          <a:p>
            <a:pPr marL="0" marR="0" lvl="0" indent="0" algn="r" defTabSz="914400" rtl="0" fontAlgn="auto" hangingPunct="1">
              <a:lnSpc>
                <a:spcPct val="100000"/>
              </a:lnSpc>
              <a:spcBef>
                <a:spcPts val="0"/>
              </a:spcBef>
              <a:spcAft>
                <a:spcPts val="0"/>
              </a:spcAft>
              <a:buNone/>
              <a:tabLst>
                <a:tab pos="0" algn="l"/>
                <a:tab pos="448915" algn="l"/>
                <a:tab pos="898196" algn="l"/>
                <a:tab pos="1347478" algn="l"/>
                <a:tab pos="1796759" algn="l"/>
                <a:tab pos="2246040" algn="l"/>
                <a:tab pos="2695322" algn="l"/>
                <a:tab pos="3144603" algn="l"/>
                <a:tab pos="3593875" algn="l"/>
                <a:tab pos="4043156" algn="l"/>
                <a:tab pos="4492438" algn="l"/>
                <a:tab pos="4941719" algn="l"/>
                <a:tab pos="5391000" algn="l"/>
                <a:tab pos="5840281" algn="l"/>
                <a:tab pos="6289563" algn="l"/>
                <a:tab pos="6738844" algn="l"/>
                <a:tab pos="7188116" algn="l"/>
                <a:tab pos="7637397" algn="l"/>
                <a:tab pos="8086679" algn="l"/>
                <a:tab pos="8535960" algn="l"/>
                <a:tab pos="8985241" algn="l"/>
              </a:tabLst>
              <a:defRPr sz="1800" b="0" i="0" u="none" strike="noStrike" kern="0" cap="none" spc="0" baseline="0">
                <a:solidFill>
                  <a:srgbClr val="000000"/>
                </a:solidFill>
                <a:uFillTx/>
              </a:defRPr>
            </a:pPr>
            <a:fld id="{59D76CAB-463A-4D3E-964A-46AFFA7EE146}" type="slidenum">
              <a:t>42</a:t>
            </a:fld>
            <a:endParaRPr lang="fr-FR" sz="1200" b="0" i="0" u="none" strike="noStrike" kern="1200" cap="none" spc="0" baseline="0">
              <a:solidFill>
                <a:srgbClr val="000000"/>
              </a:solidFill>
              <a:uFillTx/>
              <a:latin typeface="Times New Roman" pitchFamily="18"/>
              <a:ea typeface="Times New Roman" pitchFamily="18"/>
              <a:cs typeface="Times New Roman" pitchFamily="18"/>
            </a:endParaRPr>
          </a:p>
        </p:txBody>
      </p:sp>
      <p:sp>
        <p:nvSpPr>
          <p:cNvPr id="4" name="Espace réservé de l'image des diapositives 2">
            <a:extLst>
              <a:ext uri="{FF2B5EF4-FFF2-40B4-BE49-F238E27FC236}">
                <a16:creationId xmlns:a16="http://schemas.microsoft.com/office/drawing/2014/main" id="{F3BE08EB-87BF-CD1C-7C7E-6E391130D38D}"/>
              </a:ext>
            </a:extLst>
          </p:cNvPr>
          <p:cNvSpPr>
            <a:spLocks noGrp="1" noRot="1" noChangeAspect="1"/>
          </p:cNvSpPr>
          <p:nvPr>
            <p:ph type="sldImg"/>
          </p:nvPr>
        </p:nvSpPr>
        <p:spPr>
          <a:xfrm>
            <a:off x="1147764" y="685800"/>
            <a:ext cx="4537079" cy="3403597"/>
          </a:xfrm>
          <a:solidFill>
            <a:srgbClr val="4472C4"/>
          </a:solidFill>
          <a:ln w="12701" cap="flat">
            <a:solidFill>
              <a:srgbClr val="2F528F"/>
            </a:solidFill>
            <a:prstDash val="solid"/>
            <a:miter/>
          </a:ln>
        </p:spPr>
      </p:sp>
      <p:sp>
        <p:nvSpPr>
          <p:cNvPr id="5" name="Espace réservé des notes 3">
            <a:extLst>
              <a:ext uri="{FF2B5EF4-FFF2-40B4-BE49-F238E27FC236}">
                <a16:creationId xmlns:a16="http://schemas.microsoft.com/office/drawing/2014/main" id="{0A5A0FD1-2342-0213-7F3C-CECD13DCB87E}"/>
              </a:ext>
            </a:extLst>
          </p:cNvPr>
          <p:cNvSpPr txBox="1">
            <a:spLocks noGrp="1"/>
          </p:cNvSpPr>
          <p:nvPr>
            <p:ph type="body" sz="quarter" idx="1"/>
          </p:nvPr>
        </p:nvSpPr>
        <p:spPr>
          <a:xfrm>
            <a:off x="914043" y="4343043"/>
            <a:ext cx="5003642" cy="4089955"/>
          </a:xfrm>
        </p:spPr>
        <p:txBody>
          <a:bodyPr/>
          <a:lstStyle/>
          <a:p>
            <a:endParaRPr lang="fr-F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38">
            <a:extLst>
              <a:ext uri="{FF2B5EF4-FFF2-40B4-BE49-F238E27FC236}">
                <a16:creationId xmlns:a16="http://schemas.microsoft.com/office/drawing/2014/main" id="{BA900802-1CD4-1C15-68B6-27F1548963C3}"/>
              </a:ext>
            </a:extLst>
          </p:cNvPr>
          <p:cNvSpPr txBox="1"/>
          <p:nvPr/>
        </p:nvSpPr>
        <p:spPr>
          <a:xfrm>
            <a:off x="3886200" y="8686077"/>
            <a:ext cx="2922477" cy="408243"/>
          </a:xfrm>
          <a:prstGeom prst="rect">
            <a:avLst/>
          </a:prstGeom>
          <a:noFill/>
          <a:ln cap="flat">
            <a:noFill/>
          </a:ln>
        </p:spPr>
        <p:txBody>
          <a:bodyPr vert="horz" wrap="square" lIns="90004" tIns="46798" rIns="90004" bIns="46798" anchor="b" anchorCtr="0" compatLnSpc="1">
            <a:noAutofit/>
          </a:bodyPr>
          <a:lstStyle/>
          <a:p>
            <a:pPr marL="0" marR="0" lvl="0" indent="0" algn="r" defTabSz="914400" rtl="0" fontAlgn="auto" hangingPunct="1">
              <a:lnSpc>
                <a:spcPct val="100000"/>
              </a:lnSpc>
              <a:spcBef>
                <a:spcPts val="0"/>
              </a:spcBef>
              <a:spcAft>
                <a:spcPts val="0"/>
              </a:spcAft>
              <a:buNone/>
              <a:tabLst>
                <a:tab pos="0" algn="l"/>
                <a:tab pos="448915" algn="l"/>
                <a:tab pos="898196" algn="l"/>
                <a:tab pos="1347478" algn="l"/>
                <a:tab pos="1796759" algn="l"/>
                <a:tab pos="2246040" algn="l"/>
                <a:tab pos="2695322" algn="l"/>
                <a:tab pos="3144603" algn="l"/>
                <a:tab pos="3593875" algn="l"/>
                <a:tab pos="4043156" algn="l"/>
                <a:tab pos="4492438" algn="l"/>
                <a:tab pos="4941719" algn="l"/>
                <a:tab pos="5391000" algn="l"/>
                <a:tab pos="5840281" algn="l"/>
                <a:tab pos="6289563" algn="l"/>
                <a:tab pos="6738844" algn="l"/>
                <a:tab pos="7188116" algn="l"/>
                <a:tab pos="7637397" algn="l"/>
                <a:tab pos="8086679" algn="l"/>
                <a:tab pos="8535960" algn="l"/>
                <a:tab pos="8985241" algn="l"/>
              </a:tabLst>
              <a:defRPr sz="1800" b="0" i="0" u="none" strike="noStrike" kern="0" cap="none" spc="0" baseline="0">
                <a:solidFill>
                  <a:srgbClr val="000000"/>
                </a:solidFill>
                <a:uFillTx/>
              </a:defRPr>
            </a:pPr>
            <a:fld id="{754E8B02-A35C-4A6E-8673-D1C5F86E8948}" type="slidenum">
              <a:t>43</a:t>
            </a:fld>
            <a:endParaRPr lang="fr-FR" sz="1200" b="0" i="0" u="none" strike="noStrike" kern="1200" cap="none" spc="0" baseline="0">
              <a:solidFill>
                <a:srgbClr val="000000"/>
              </a:solidFill>
              <a:uFillTx/>
              <a:latin typeface="Times New Roman" pitchFamily="18"/>
              <a:ea typeface="Times New Roman" pitchFamily="18"/>
              <a:cs typeface="Times New Roman" pitchFamily="18"/>
            </a:endParaRPr>
          </a:p>
        </p:txBody>
      </p:sp>
      <p:sp>
        <p:nvSpPr>
          <p:cNvPr id="3" name="Forme libre : forme 1">
            <a:extLst>
              <a:ext uri="{FF2B5EF4-FFF2-40B4-BE49-F238E27FC236}">
                <a16:creationId xmlns:a16="http://schemas.microsoft.com/office/drawing/2014/main" id="{592743B9-5F11-3A6C-EE96-31FCE9E4E458}"/>
              </a:ext>
            </a:extLst>
          </p:cNvPr>
          <p:cNvSpPr/>
          <p:nvPr/>
        </p:nvSpPr>
        <p:spPr>
          <a:xfrm>
            <a:off x="3886200" y="8686800"/>
            <a:ext cx="2932197" cy="417597"/>
          </a:xfrm>
          <a:custGeom>
            <a:avLst/>
            <a:gdLst>
              <a:gd name="f0" fmla="val w"/>
              <a:gd name="f1" fmla="val h"/>
              <a:gd name="f2" fmla="val 0"/>
              <a:gd name="f3" fmla="val 21600"/>
              <a:gd name="f4" fmla="*/ f0 1 21600"/>
              <a:gd name="f5" fmla="*/ f1 1 21600"/>
              <a:gd name="f6" fmla="+- f3 0 f2"/>
              <a:gd name="f7" fmla="*/ f6 1 21600"/>
              <a:gd name="f8" fmla="*/ f2 1 f7"/>
              <a:gd name="f9" fmla="*/ f3 1 f7"/>
              <a:gd name="f10" fmla="*/ f8 f4 1"/>
              <a:gd name="f11" fmla="*/ f9 f4 1"/>
              <a:gd name="f12" fmla="*/ f9 f5 1"/>
              <a:gd name="f13" fmla="*/ f8 f5 1"/>
            </a:gdLst>
            <a:ahLst/>
            <a:cxnLst>
              <a:cxn ang="3cd4">
                <a:pos x="hc" y="t"/>
              </a:cxn>
              <a:cxn ang="0">
                <a:pos x="r" y="vc"/>
              </a:cxn>
              <a:cxn ang="cd4">
                <a:pos x="hc" y="b"/>
              </a:cxn>
              <a:cxn ang="cd2">
                <a:pos x="l" y="vc"/>
              </a:cxn>
            </a:cxnLst>
            <a:rect l="f10" t="f13" r="f11" b="f12"/>
            <a:pathLst>
              <a:path w="21600" h="21600">
                <a:moveTo>
                  <a:pt x="f2" y="f2"/>
                </a:moveTo>
                <a:lnTo>
                  <a:pt x="f3" y="f2"/>
                </a:lnTo>
                <a:lnTo>
                  <a:pt x="f3" y="f3"/>
                </a:lnTo>
                <a:lnTo>
                  <a:pt x="f2" y="f3"/>
                </a:lnTo>
                <a:lnTo>
                  <a:pt x="f2" y="f2"/>
                </a:lnTo>
                <a:close/>
              </a:path>
            </a:pathLst>
          </a:custGeom>
          <a:noFill/>
          <a:ln cap="flat">
            <a:noFill/>
            <a:prstDash val="solid"/>
          </a:ln>
        </p:spPr>
        <p:txBody>
          <a:bodyPr vert="horz" wrap="square" lIns="90004" tIns="46798" rIns="90004" bIns="46798" anchor="b" anchorCtr="0" compatLnSpc="1">
            <a:noAutofit/>
          </a:bodyPr>
          <a:lstStyle/>
          <a:p>
            <a:pPr marL="0" marR="0" lvl="0" indent="0" algn="r" defTabSz="914400" rtl="0" fontAlgn="auto" hangingPunct="1">
              <a:lnSpc>
                <a:spcPct val="100000"/>
              </a:lnSpc>
              <a:spcBef>
                <a:spcPts val="0"/>
              </a:spcBef>
              <a:spcAft>
                <a:spcPts val="0"/>
              </a:spcAft>
              <a:buNone/>
              <a:tabLst>
                <a:tab pos="0" algn="l"/>
                <a:tab pos="448915" algn="l"/>
                <a:tab pos="898196" algn="l"/>
                <a:tab pos="1347478" algn="l"/>
                <a:tab pos="1796759" algn="l"/>
                <a:tab pos="2246040" algn="l"/>
                <a:tab pos="2695322" algn="l"/>
                <a:tab pos="3144603" algn="l"/>
                <a:tab pos="3593875" algn="l"/>
                <a:tab pos="4043156" algn="l"/>
                <a:tab pos="4492438" algn="l"/>
                <a:tab pos="4941719" algn="l"/>
                <a:tab pos="5391000" algn="l"/>
                <a:tab pos="5840281" algn="l"/>
                <a:tab pos="6289563" algn="l"/>
                <a:tab pos="6738844" algn="l"/>
                <a:tab pos="7188116" algn="l"/>
                <a:tab pos="7637397" algn="l"/>
                <a:tab pos="8086679" algn="l"/>
                <a:tab pos="8535960" algn="l"/>
                <a:tab pos="8985241" algn="l"/>
              </a:tabLst>
              <a:defRPr sz="1800" b="0" i="0" u="none" strike="noStrike" kern="0" cap="none" spc="0" baseline="0">
                <a:solidFill>
                  <a:srgbClr val="000000"/>
                </a:solidFill>
                <a:uFillTx/>
              </a:defRPr>
            </a:pPr>
            <a:fld id="{1AC9CD19-6FB6-46A6-93E7-8CB461A202EA}" type="slidenum">
              <a:t>43</a:t>
            </a:fld>
            <a:endParaRPr lang="fr-FR" sz="1200" b="0" i="0" u="none" strike="noStrike" kern="1200" cap="none" spc="0" baseline="0">
              <a:solidFill>
                <a:srgbClr val="000000"/>
              </a:solidFill>
              <a:uFillTx/>
              <a:latin typeface="Times New Roman" pitchFamily="18"/>
              <a:ea typeface="Times New Roman" pitchFamily="18"/>
              <a:cs typeface="Times New Roman" pitchFamily="18"/>
            </a:endParaRPr>
          </a:p>
        </p:txBody>
      </p:sp>
      <p:sp>
        <p:nvSpPr>
          <p:cNvPr id="4" name="Espace réservé de l'image des diapositives 2">
            <a:extLst>
              <a:ext uri="{FF2B5EF4-FFF2-40B4-BE49-F238E27FC236}">
                <a16:creationId xmlns:a16="http://schemas.microsoft.com/office/drawing/2014/main" id="{ED5F4829-AC44-B3AC-4219-18AAFD9632A2}"/>
              </a:ext>
            </a:extLst>
          </p:cNvPr>
          <p:cNvSpPr>
            <a:spLocks noGrp="1" noRot="1" noChangeAspect="1"/>
          </p:cNvSpPr>
          <p:nvPr>
            <p:ph type="sldImg"/>
          </p:nvPr>
        </p:nvSpPr>
        <p:spPr>
          <a:xfrm>
            <a:off x="1144591" y="685800"/>
            <a:ext cx="4557707" cy="3417890"/>
          </a:xfrm>
          <a:solidFill>
            <a:srgbClr val="4472C4"/>
          </a:solidFill>
          <a:ln w="12701" cap="flat">
            <a:solidFill>
              <a:srgbClr val="2F528F"/>
            </a:solidFill>
            <a:prstDash val="solid"/>
            <a:miter/>
          </a:ln>
        </p:spPr>
      </p:sp>
      <p:sp>
        <p:nvSpPr>
          <p:cNvPr id="5" name="Espace réservé des notes 3">
            <a:extLst>
              <a:ext uri="{FF2B5EF4-FFF2-40B4-BE49-F238E27FC236}">
                <a16:creationId xmlns:a16="http://schemas.microsoft.com/office/drawing/2014/main" id="{C88458EE-ACD2-7CA4-62E3-4AFC2D476A56}"/>
              </a:ext>
            </a:extLst>
          </p:cNvPr>
          <p:cNvSpPr txBox="1">
            <a:spLocks noGrp="1"/>
          </p:cNvSpPr>
          <p:nvPr>
            <p:ph type="body" sz="quarter" idx="1"/>
          </p:nvPr>
        </p:nvSpPr>
        <p:spPr>
          <a:xfrm>
            <a:off x="914043" y="4343043"/>
            <a:ext cx="5018044" cy="4104357"/>
          </a:xfrm>
        </p:spPr>
        <p:txBody>
          <a:bodyPr/>
          <a:lstStyle/>
          <a:p>
            <a:endParaRPr lang="fr-F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38">
            <a:extLst>
              <a:ext uri="{FF2B5EF4-FFF2-40B4-BE49-F238E27FC236}">
                <a16:creationId xmlns:a16="http://schemas.microsoft.com/office/drawing/2014/main" id="{5D965400-DFE7-8DFD-284B-EDBB0C2F97A2}"/>
              </a:ext>
            </a:extLst>
          </p:cNvPr>
          <p:cNvSpPr txBox="1"/>
          <p:nvPr/>
        </p:nvSpPr>
        <p:spPr>
          <a:xfrm>
            <a:off x="3886200" y="8686077"/>
            <a:ext cx="2922477" cy="408243"/>
          </a:xfrm>
          <a:prstGeom prst="rect">
            <a:avLst/>
          </a:prstGeom>
          <a:noFill/>
          <a:ln cap="flat">
            <a:noFill/>
          </a:ln>
        </p:spPr>
        <p:txBody>
          <a:bodyPr vert="horz" wrap="square" lIns="90004" tIns="46798" rIns="90004" bIns="46798" anchor="b" anchorCtr="0" compatLnSpc="1">
            <a:noAutofit/>
          </a:bodyPr>
          <a:lstStyle/>
          <a:p>
            <a:pPr marL="0" marR="0" lvl="0" indent="0" algn="r" defTabSz="914400" rtl="0" fontAlgn="auto" hangingPunct="1">
              <a:lnSpc>
                <a:spcPct val="100000"/>
              </a:lnSpc>
              <a:spcBef>
                <a:spcPts val="0"/>
              </a:spcBef>
              <a:spcAft>
                <a:spcPts val="0"/>
              </a:spcAft>
              <a:buNone/>
              <a:tabLst>
                <a:tab pos="0" algn="l"/>
                <a:tab pos="448915" algn="l"/>
                <a:tab pos="898196" algn="l"/>
                <a:tab pos="1347478" algn="l"/>
                <a:tab pos="1796759" algn="l"/>
                <a:tab pos="2246040" algn="l"/>
                <a:tab pos="2695322" algn="l"/>
                <a:tab pos="3144603" algn="l"/>
                <a:tab pos="3593875" algn="l"/>
                <a:tab pos="4043156" algn="l"/>
                <a:tab pos="4492438" algn="l"/>
                <a:tab pos="4941719" algn="l"/>
                <a:tab pos="5391000" algn="l"/>
                <a:tab pos="5840281" algn="l"/>
                <a:tab pos="6289563" algn="l"/>
                <a:tab pos="6738844" algn="l"/>
                <a:tab pos="7188116" algn="l"/>
                <a:tab pos="7637397" algn="l"/>
                <a:tab pos="8086679" algn="l"/>
                <a:tab pos="8535960" algn="l"/>
                <a:tab pos="8985241" algn="l"/>
              </a:tabLst>
              <a:defRPr sz="1800" b="0" i="0" u="none" strike="noStrike" kern="0" cap="none" spc="0" baseline="0">
                <a:solidFill>
                  <a:srgbClr val="000000"/>
                </a:solidFill>
                <a:uFillTx/>
              </a:defRPr>
            </a:pPr>
            <a:fld id="{15040A10-B667-4588-8C15-EE60E4028E10}" type="slidenum">
              <a:t>44</a:t>
            </a:fld>
            <a:endParaRPr lang="fr-FR" sz="1200" b="0" i="0" u="none" strike="noStrike" kern="1200" cap="none" spc="0" baseline="0">
              <a:solidFill>
                <a:srgbClr val="000000"/>
              </a:solidFill>
              <a:uFillTx/>
              <a:latin typeface="Times New Roman" pitchFamily="18"/>
              <a:ea typeface="Times New Roman" pitchFamily="18"/>
              <a:cs typeface="Times New Roman" pitchFamily="18"/>
            </a:endParaRPr>
          </a:p>
        </p:txBody>
      </p:sp>
      <p:sp>
        <p:nvSpPr>
          <p:cNvPr id="3" name="Forme libre : forme 1">
            <a:extLst>
              <a:ext uri="{FF2B5EF4-FFF2-40B4-BE49-F238E27FC236}">
                <a16:creationId xmlns:a16="http://schemas.microsoft.com/office/drawing/2014/main" id="{E887BF4C-F272-A446-784F-3C4ED4B044F6}"/>
              </a:ext>
            </a:extLst>
          </p:cNvPr>
          <p:cNvSpPr/>
          <p:nvPr/>
        </p:nvSpPr>
        <p:spPr>
          <a:xfrm>
            <a:off x="3886200" y="8686800"/>
            <a:ext cx="2932197" cy="417597"/>
          </a:xfrm>
          <a:custGeom>
            <a:avLst/>
            <a:gdLst>
              <a:gd name="f0" fmla="val w"/>
              <a:gd name="f1" fmla="val h"/>
              <a:gd name="f2" fmla="val 0"/>
              <a:gd name="f3" fmla="val 21600"/>
              <a:gd name="f4" fmla="*/ f0 1 21600"/>
              <a:gd name="f5" fmla="*/ f1 1 21600"/>
              <a:gd name="f6" fmla="+- f3 0 f2"/>
              <a:gd name="f7" fmla="*/ f6 1 21600"/>
              <a:gd name="f8" fmla="*/ f2 1 f7"/>
              <a:gd name="f9" fmla="*/ f3 1 f7"/>
              <a:gd name="f10" fmla="*/ f8 f4 1"/>
              <a:gd name="f11" fmla="*/ f9 f4 1"/>
              <a:gd name="f12" fmla="*/ f9 f5 1"/>
              <a:gd name="f13" fmla="*/ f8 f5 1"/>
            </a:gdLst>
            <a:ahLst/>
            <a:cxnLst>
              <a:cxn ang="3cd4">
                <a:pos x="hc" y="t"/>
              </a:cxn>
              <a:cxn ang="0">
                <a:pos x="r" y="vc"/>
              </a:cxn>
              <a:cxn ang="cd4">
                <a:pos x="hc" y="b"/>
              </a:cxn>
              <a:cxn ang="cd2">
                <a:pos x="l" y="vc"/>
              </a:cxn>
            </a:cxnLst>
            <a:rect l="f10" t="f13" r="f11" b="f12"/>
            <a:pathLst>
              <a:path w="21600" h="21600">
                <a:moveTo>
                  <a:pt x="f2" y="f2"/>
                </a:moveTo>
                <a:lnTo>
                  <a:pt x="f3" y="f2"/>
                </a:lnTo>
                <a:lnTo>
                  <a:pt x="f3" y="f3"/>
                </a:lnTo>
                <a:lnTo>
                  <a:pt x="f2" y="f3"/>
                </a:lnTo>
                <a:lnTo>
                  <a:pt x="f2" y="f2"/>
                </a:lnTo>
                <a:close/>
              </a:path>
            </a:pathLst>
          </a:custGeom>
          <a:noFill/>
          <a:ln cap="flat">
            <a:noFill/>
            <a:prstDash val="solid"/>
          </a:ln>
        </p:spPr>
        <p:txBody>
          <a:bodyPr vert="horz" wrap="square" lIns="90004" tIns="46798" rIns="90004" bIns="46798" anchor="b" anchorCtr="0" compatLnSpc="1">
            <a:noAutofit/>
          </a:bodyPr>
          <a:lstStyle/>
          <a:p>
            <a:pPr marL="0" marR="0" lvl="0" indent="0" algn="r" defTabSz="914400" rtl="0" fontAlgn="auto" hangingPunct="1">
              <a:lnSpc>
                <a:spcPct val="100000"/>
              </a:lnSpc>
              <a:spcBef>
                <a:spcPts val="0"/>
              </a:spcBef>
              <a:spcAft>
                <a:spcPts val="0"/>
              </a:spcAft>
              <a:buNone/>
              <a:tabLst>
                <a:tab pos="0" algn="l"/>
                <a:tab pos="448915" algn="l"/>
                <a:tab pos="898196" algn="l"/>
                <a:tab pos="1347478" algn="l"/>
                <a:tab pos="1796759" algn="l"/>
                <a:tab pos="2246040" algn="l"/>
                <a:tab pos="2695322" algn="l"/>
                <a:tab pos="3144603" algn="l"/>
                <a:tab pos="3593875" algn="l"/>
                <a:tab pos="4043156" algn="l"/>
                <a:tab pos="4492438" algn="l"/>
                <a:tab pos="4941719" algn="l"/>
                <a:tab pos="5391000" algn="l"/>
                <a:tab pos="5840281" algn="l"/>
                <a:tab pos="6289563" algn="l"/>
                <a:tab pos="6738844" algn="l"/>
                <a:tab pos="7188116" algn="l"/>
                <a:tab pos="7637397" algn="l"/>
                <a:tab pos="8086679" algn="l"/>
                <a:tab pos="8535960" algn="l"/>
                <a:tab pos="8985241" algn="l"/>
              </a:tabLst>
              <a:defRPr sz="1800" b="0" i="0" u="none" strike="noStrike" kern="0" cap="none" spc="0" baseline="0">
                <a:solidFill>
                  <a:srgbClr val="000000"/>
                </a:solidFill>
                <a:uFillTx/>
              </a:defRPr>
            </a:pPr>
            <a:fld id="{25C23FEA-A7D0-47B7-8E93-0A16B2191E24}" type="slidenum">
              <a:t>44</a:t>
            </a:fld>
            <a:endParaRPr lang="fr-FR" sz="1200" b="0" i="0" u="none" strike="noStrike" kern="1200" cap="none" spc="0" baseline="0">
              <a:solidFill>
                <a:srgbClr val="000000"/>
              </a:solidFill>
              <a:uFillTx/>
              <a:latin typeface="Times New Roman" pitchFamily="18"/>
              <a:ea typeface="Times New Roman" pitchFamily="18"/>
              <a:cs typeface="Times New Roman" pitchFamily="18"/>
            </a:endParaRPr>
          </a:p>
        </p:txBody>
      </p:sp>
      <p:sp>
        <p:nvSpPr>
          <p:cNvPr id="4" name="Espace réservé de l'image des diapositives 2">
            <a:extLst>
              <a:ext uri="{FF2B5EF4-FFF2-40B4-BE49-F238E27FC236}">
                <a16:creationId xmlns:a16="http://schemas.microsoft.com/office/drawing/2014/main" id="{987CF2E7-F220-3E00-C1C4-534FE691CAF0}"/>
              </a:ext>
            </a:extLst>
          </p:cNvPr>
          <p:cNvSpPr>
            <a:spLocks noGrp="1" noRot="1" noChangeAspect="1"/>
          </p:cNvSpPr>
          <p:nvPr>
            <p:ph type="sldImg"/>
          </p:nvPr>
        </p:nvSpPr>
        <p:spPr>
          <a:xfrm>
            <a:off x="1147764" y="685800"/>
            <a:ext cx="4537079" cy="3403597"/>
          </a:xfrm>
          <a:solidFill>
            <a:srgbClr val="4472C4"/>
          </a:solidFill>
          <a:ln w="12701" cap="flat">
            <a:solidFill>
              <a:srgbClr val="2F528F"/>
            </a:solidFill>
            <a:prstDash val="solid"/>
            <a:miter/>
          </a:ln>
        </p:spPr>
      </p:sp>
      <p:sp>
        <p:nvSpPr>
          <p:cNvPr id="5" name="Espace réservé des notes 3">
            <a:extLst>
              <a:ext uri="{FF2B5EF4-FFF2-40B4-BE49-F238E27FC236}">
                <a16:creationId xmlns:a16="http://schemas.microsoft.com/office/drawing/2014/main" id="{1AEABEA8-0523-91FE-73ED-9339ECFB595A}"/>
              </a:ext>
            </a:extLst>
          </p:cNvPr>
          <p:cNvSpPr txBox="1">
            <a:spLocks noGrp="1"/>
          </p:cNvSpPr>
          <p:nvPr>
            <p:ph type="body" sz="quarter" idx="1"/>
          </p:nvPr>
        </p:nvSpPr>
        <p:spPr>
          <a:xfrm>
            <a:off x="914043" y="4343043"/>
            <a:ext cx="5003642" cy="4089955"/>
          </a:xfrm>
        </p:spPr>
        <p:txBody>
          <a:bodyPr/>
          <a:lstStyle/>
          <a:p>
            <a:endParaRPr lang="fr-F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38">
            <a:extLst>
              <a:ext uri="{FF2B5EF4-FFF2-40B4-BE49-F238E27FC236}">
                <a16:creationId xmlns:a16="http://schemas.microsoft.com/office/drawing/2014/main" id="{D3E2E6BA-AB24-DA64-7D53-F184122F9F19}"/>
              </a:ext>
            </a:extLst>
          </p:cNvPr>
          <p:cNvSpPr txBox="1"/>
          <p:nvPr/>
        </p:nvSpPr>
        <p:spPr>
          <a:xfrm>
            <a:off x="3886200" y="8686077"/>
            <a:ext cx="2922477" cy="408243"/>
          </a:xfrm>
          <a:prstGeom prst="rect">
            <a:avLst/>
          </a:prstGeom>
          <a:noFill/>
          <a:ln cap="flat">
            <a:noFill/>
          </a:ln>
        </p:spPr>
        <p:txBody>
          <a:bodyPr vert="horz" wrap="square" lIns="90004" tIns="46798" rIns="90004" bIns="46798" anchor="b" anchorCtr="0" compatLnSpc="1">
            <a:noAutofit/>
          </a:bodyPr>
          <a:lstStyle/>
          <a:p>
            <a:pPr marL="0" marR="0" lvl="0" indent="0" algn="r" defTabSz="914400" rtl="0" fontAlgn="auto" hangingPunct="1">
              <a:lnSpc>
                <a:spcPct val="100000"/>
              </a:lnSpc>
              <a:spcBef>
                <a:spcPts val="0"/>
              </a:spcBef>
              <a:spcAft>
                <a:spcPts val="0"/>
              </a:spcAft>
              <a:buNone/>
              <a:tabLst>
                <a:tab pos="0" algn="l"/>
                <a:tab pos="448915" algn="l"/>
                <a:tab pos="898196" algn="l"/>
                <a:tab pos="1347478" algn="l"/>
                <a:tab pos="1796759" algn="l"/>
                <a:tab pos="2246040" algn="l"/>
                <a:tab pos="2695322" algn="l"/>
                <a:tab pos="3144603" algn="l"/>
                <a:tab pos="3593875" algn="l"/>
                <a:tab pos="4043156" algn="l"/>
                <a:tab pos="4492438" algn="l"/>
                <a:tab pos="4941719" algn="l"/>
                <a:tab pos="5391000" algn="l"/>
                <a:tab pos="5840281" algn="l"/>
                <a:tab pos="6289563" algn="l"/>
                <a:tab pos="6738844" algn="l"/>
                <a:tab pos="7188116" algn="l"/>
                <a:tab pos="7637397" algn="l"/>
                <a:tab pos="8086679" algn="l"/>
                <a:tab pos="8535960" algn="l"/>
                <a:tab pos="8985241" algn="l"/>
              </a:tabLst>
              <a:defRPr sz="1800" b="0" i="0" u="none" strike="noStrike" kern="0" cap="none" spc="0" baseline="0">
                <a:solidFill>
                  <a:srgbClr val="000000"/>
                </a:solidFill>
                <a:uFillTx/>
              </a:defRPr>
            </a:pPr>
            <a:fld id="{99B58D53-17B9-4595-ACB9-CABCFDC13591}" type="slidenum">
              <a:t>5</a:t>
            </a:fld>
            <a:endParaRPr lang="fr-FR" sz="1200" b="0" i="0" u="none" strike="noStrike" kern="1200" cap="none" spc="0" baseline="0">
              <a:solidFill>
                <a:srgbClr val="000000"/>
              </a:solidFill>
              <a:uFillTx/>
              <a:latin typeface="Times New Roman" pitchFamily="18"/>
              <a:ea typeface="Times New Roman" pitchFamily="18"/>
              <a:cs typeface="Times New Roman" pitchFamily="18"/>
            </a:endParaRPr>
          </a:p>
        </p:txBody>
      </p:sp>
      <p:sp>
        <p:nvSpPr>
          <p:cNvPr id="3" name="Forme libre : forme 1">
            <a:extLst>
              <a:ext uri="{FF2B5EF4-FFF2-40B4-BE49-F238E27FC236}">
                <a16:creationId xmlns:a16="http://schemas.microsoft.com/office/drawing/2014/main" id="{4C35DB91-6F7F-A8B4-4FEA-2201D6A8620C}"/>
              </a:ext>
            </a:extLst>
          </p:cNvPr>
          <p:cNvSpPr/>
          <p:nvPr/>
        </p:nvSpPr>
        <p:spPr>
          <a:xfrm>
            <a:off x="3886200" y="8686800"/>
            <a:ext cx="2932197" cy="417597"/>
          </a:xfrm>
          <a:custGeom>
            <a:avLst/>
            <a:gdLst>
              <a:gd name="f0" fmla="val w"/>
              <a:gd name="f1" fmla="val h"/>
              <a:gd name="f2" fmla="val 0"/>
              <a:gd name="f3" fmla="val 21600"/>
              <a:gd name="f4" fmla="*/ f0 1 21600"/>
              <a:gd name="f5" fmla="*/ f1 1 21600"/>
              <a:gd name="f6" fmla="+- f3 0 f2"/>
              <a:gd name="f7" fmla="*/ f6 1 21600"/>
              <a:gd name="f8" fmla="*/ f2 1 f7"/>
              <a:gd name="f9" fmla="*/ f3 1 f7"/>
              <a:gd name="f10" fmla="*/ f8 f4 1"/>
              <a:gd name="f11" fmla="*/ f9 f4 1"/>
              <a:gd name="f12" fmla="*/ f9 f5 1"/>
              <a:gd name="f13" fmla="*/ f8 f5 1"/>
            </a:gdLst>
            <a:ahLst/>
            <a:cxnLst>
              <a:cxn ang="3cd4">
                <a:pos x="hc" y="t"/>
              </a:cxn>
              <a:cxn ang="0">
                <a:pos x="r" y="vc"/>
              </a:cxn>
              <a:cxn ang="cd4">
                <a:pos x="hc" y="b"/>
              </a:cxn>
              <a:cxn ang="cd2">
                <a:pos x="l" y="vc"/>
              </a:cxn>
            </a:cxnLst>
            <a:rect l="f10" t="f13" r="f11" b="f12"/>
            <a:pathLst>
              <a:path w="21600" h="21600">
                <a:moveTo>
                  <a:pt x="f2" y="f2"/>
                </a:moveTo>
                <a:lnTo>
                  <a:pt x="f3" y="f2"/>
                </a:lnTo>
                <a:lnTo>
                  <a:pt x="f3" y="f3"/>
                </a:lnTo>
                <a:lnTo>
                  <a:pt x="f2" y="f3"/>
                </a:lnTo>
                <a:lnTo>
                  <a:pt x="f2" y="f2"/>
                </a:lnTo>
                <a:close/>
              </a:path>
            </a:pathLst>
          </a:custGeom>
          <a:noFill/>
          <a:ln cap="flat">
            <a:noFill/>
            <a:prstDash val="solid"/>
          </a:ln>
        </p:spPr>
        <p:txBody>
          <a:bodyPr vert="horz" wrap="square" lIns="90004" tIns="46798" rIns="90004" bIns="46798" anchor="b" anchorCtr="0" compatLnSpc="1">
            <a:noAutofit/>
          </a:bodyPr>
          <a:lstStyle/>
          <a:p>
            <a:pPr marL="0" marR="0" lvl="0" indent="0" algn="r" defTabSz="914400" rtl="0" fontAlgn="auto" hangingPunct="1">
              <a:lnSpc>
                <a:spcPct val="100000"/>
              </a:lnSpc>
              <a:spcBef>
                <a:spcPts val="0"/>
              </a:spcBef>
              <a:spcAft>
                <a:spcPts val="0"/>
              </a:spcAft>
              <a:buNone/>
              <a:tabLst>
                <a:tab pos="0" algn="l"/>
                <a:tab pos="448915" algn="l"/>
                <a:tab pos="898196" algn="l"/>
                <a:tab pos="1347478" algn="l"/>
                <a:tab pos="1796759" algn="l"/>
                <a:tab pos="2246040" algn="l"/>
                <a:tab pos="2695322" algn="l"/>
                <a:tab pos="3144603" algn="l"/>
                <a:tab pos="3593875" algn="l"/>
                <a:tab pos="4043156" algn="l"/>
                <a:tab pos="4492438" algn="l"/>
                <a:tab pos="4941719" algn="l"/>
                <a:tab pos="5391000" algn="l"/>
                <a:tab pos="5840281" algn="l"/>
                <a:tab pos="6289563" algn="l"/>
                <a:tab pos="6738844" algn="l"/>
                <a:tab pos="7188116" algn="l"/>
                <a:tab pos="7637397" algn="l"/>
                <a:tab pos="8086679" algn="l"/>
                <a:tab pos="8535960" algn="l"/>
                <a:tab pos="8985241" algn="l"/>
              </a:tabLst>
              <a:defRPr sz="1800" b="0" i="0" u="none" strike="noStrike" kern="0" cap="none" spc="0" baseline="0">
                <a:solidFill>
                  <a:srgbClr val="000000"/>
                </a:solidFill>
                <a:uFillTx/>
              </a:defRPr>
            </a:pPr>
            <a:fld id="{7550039E-6BD1-4773-87BE-1C0B3C2D75A0}" type="slidenum">
              <a:t>5</a:t>
            </a:fld>
            <a:endParaRPr lang="fr-FR" sz="1200" b="0" i="0" u="none" strike="noStrike" kern="1200" cap="none" spc="0" baseline="0">
              <a:solidFill>
                <a:srgbClr val="000000"/>
              </a:solidFill>
              <a:uFillTx/>
              <a:latin typeface="Times New Roman" pitchFamily="18"/>
              <a:ea typeface="Times New Roman" pitchFamily="18"/>
              <a:cs typeface="Times New Roman" pitchFamily="18"/>
            </a:endParaRPr>
          </a:p>
        </p:txBody>
      </p:sp>
      <p:sp>
        <p:nvSpPr>
          <p:cNvPr id="4" name="Espace réservé de l'image des diapositives 2">
            <a:extLst>
              <a:ext uri="{FF2B5EF4-FFF2-40B4-BE49-F238E27FC236}">
                <a16:creationId xmlns:a16="http://schemas.microsoft.com/office/drawing/2014/main" id="{26C13929-8D2C-86A0-C3FE-E666AE61A7F0}"/>
              </a:ext>
            </a:extLst>
          </p:cNvPr>
          <p:cNvSpPr>
            <a:spLocks noGrp="1" noRot="1" noChangeAspect="1"/>
          </p:cNvSpPr>
          <p:nvPr>
            <p:ph type="sldImg"/>
          </p:nvPr>
        </p:nvSpPr>
        <p:spPr>
          <a:xfrm>
            <a:off x="1146172" y="685800"/>
            <a:ext cx="4546597" cy="3409953"/>
          </a:xfrm>
          <a:solidFill>
            <a:srgbClr val="4472C4"/>
          </a:solidFill>
          <a:ln w="12701" cap="flat">
            <a:solidFill>
              <a:srgbClr val="2F528F"/>
            </a:solidFill>
            <a:prstDash val="solid"/>
            <a:miter/>
          </a:ln>
        </p:spPr>
      </p:sp>
      <p:sp>
        <p:nvSpPr>
          <p:cNvPr id="5" name="Espace réservé des notes 3">
            <a:extLst>
              <a:ext uri="{FF2B5EF4-FFF2-40B4-BE49-F238E27FC236}">
                <a16:creationId xmlns:a16="http://schemas.microsoft.com/office/drawing/2014/main" id="{926A0811-A81A-ADE0-BD70-B1D470C6C3A8}"/>
              </a:ext>
            </a:extLst>
          </p:cNvPr>
          <p:cNvSpPr txBox="1">
            <a:spLocks noGrp="1"/>
          </p:cNvSpPr>
          <p:nvPr>
            <p:ph type="body" sz="quarter" idx="1"/>
          </p:nvPr>
        </p:nvSpPr>
        <p:spPr>
          <a:xfrm>
            <a:off x="914043" y="4343043"/>
            <a:ext cx="5010116" cy="4096438"/>
          </a:xfrm>
        </p:spPr>
        <p:txBody>
          <a:bodyPr/>
          <a:lstStyle/>
          <a:p>
            <a:endParaRPr lang="fr-F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38">
            <a:extLst>
              <a:ext uri="{FF2B5EF4-FFF2-40B4-BE49-F238E27FC236}">
                <a16:creationId xmlns:a16="http://schemas.microsoft.com/office/drawing/2014/main" id="{594602D5-5495-0A3B-0E76-0F2D22973F96}"/>
              </a:ext>
            </a:extLst>
          </p:cNvPr>
          <p:cNvSpPr txBox="1"/>
          <p:nvPr/>
        </p:nvSpPr>
        <p:spPr>
          <a:xfrm>
            <a:off x="3886200" y="8686077"/>
            <a:ext cx="2922477" cy="408243"/>
          </a:xfrm>
          <a:prstGeom prst="rect">
            <a:avLst/>
          </a:prstGeom>
          <a:noFill/>
          <a:ln cap="flat">
            <a:noFill/>
          </a:ln>
        </p:spPr>
        <p:txBody>
          <a:bodyPr vert="horz" wrap="square" lIns="90004" tIns="46798" rIns="90004" bIns="46798" anchor="b" anchorCtr="0" compatLnSpc="1">
            <a:noAutofit/>
          </a:bodyPr>
          <a:lstStyle/>
          <a:p>
            <a:pPr marL="0" marR="0" lvl="0" indent="0" algn="r" defTabSz="914400" rtl="0" fontAlgn="auto" hangingPunct="1">
              <a:lnSpc>
                <a:spcPct val="100000"/>
              </a:lnSpc>
              <a:spcBef>
                <a:spcPts val="0"/>
              </a:spcBef>
              <a:spcAft>
                <a:spcPts val="0"/>
              </a:spcAft>
              <a:buNone/>
              <a:tabLst>
                <a:tab pos="0" algn="l"/>
                <a:tab pos="448915" algn="l"/>
                <a:tab pos="898196" algn="l"/>
                <a:tab pos="1347478" algn="l"/>
                <a:tab pos="1796759" algn="l"/>
                <a:tab pos="2246040" algn="l"/>
                <a:tab pos="2695322" algn="l"/>
                <a:tab pos="3144603" algn="l"/>
                <a:tab pos="3593875" algn="l"/>
                <a:tab pos="4043156" algn="l"/>
                <a:tab pos="4492438" algn="l"/>
                <a:tab pos="4941719" algn="l"/>
                <a:tab pos="5391000" algn="l"/>
                <a:tab pos="5840281" algn="l"/>
                <a:tab pos="6289563" algn="l"/>
                <a:tab pos="6738844" algn="l"/>
                <a:tab pos="7188116" algn="l"/>
                <a:tab pos="7637397" algn="l"/>
                <a:tab pos="8086679" algn="l"/>
                <a:tab pos="8535960" algn="l"/>
                <a:tab pos="8985241" algn="l"/>
              </a:tabLst>
              <a:defRPr sz="1800" b="0" i="0" u="none" strike="noStrike" kern="0" cap="none" spc="0" baseline="0">
                <a:solidFill>
                  <a:srgbClr val="000000"/>
                </a:solidFill>
                <a:uFillTx/>
              </a:defRPr>
            </a:pPr>
            <a:fld id="{C4F78062-F154-4585-8E0C-E533DD9A75A6}" type="slidenum">
              <a:t>6</a:t>
            </a:fld>
            <a:endParaRPr lang="fr-FR" sz="1200" b="0" i="0" u="none" strike="noStrike" kern="1200" cap="none" spc="0" baseline="0">
              <a:solidFill>
                <a:srgbClr val="000000"/>
              </a:solidFill>
              <a:uFillTx/>
              <a:latin typeface="Times New Roman" pitchFamily="18"/>
              <a:ea typeface="Times New Roman" pitchFamily="18"/>
              <a:cs typeface="Times New Roman" pitchFamily="18"/>
            </a:endParaRPr>
          </a:p>
        </p:txBody>
      </p:sp>
      <p:sp>
        <p:nvSpPr>
          <p:cNvPr id="3" name="Forme libre : forme 1">
            <a:extLst>
              <a:ext uri="{FF2B5EF4-FFF2-40B4-BE49-F238E27FC236}">
                <a16:creationId xmlns:a16="http://schemas.microsoft.com/office/drawing/2014/main" id="{7ED042BB-1A9C-71CA-9EB7-2E8B6985F245}"/>
              </a:ext>
            </a:extLst>
          </p:cNvPr>
          <p:cNvSpPr/>
          <p:nvPr/>
        </p:nvSpPr>
        <p:spPr>
          <a:xfrm>
            <a:off x="3886200" y="8686800"/>
            <a:ext cx="2932197" cy="417597"/>
          </a:xfrm>
          <a:custGeom>
            <a:avLst/>
            <a:gdLst>
              <a:gd name="f0" fmla="val w"/>
              <a:gd name="f1" fmla="val h"/>
              <a:gd name="f2" fmla="val 0"/>
              <a:gd name="f3" fmla="val 21600"/>
              <a:gd name="f4" fmla="*/ f0 1 21600"/>
              <a:gd name="f5" fmla="*/ f1 1 21600"/>
              <a:gd name="f6" fmla="+- f3 0 f2"/>
              <a:gd name="f7" fmla="*/ f6 1 21600"/>
              <a:gd name="f8" fmla="*/ f2 1 f7"/>
              <a:gd name="f9" fmla="*/ f3 1 f7"/>
              <a:gd name="f10" fmla="*/ f8 f4 1"/>
              <a:gd name="f11" fmla="*/ f9 f4 1"/>
              <a:gd name="f12" fmla="*/ f9 f5 1"/>
              <a:gd name="f13" fmla="*/ f8 f5 1"/>
            </a:gdLst>
            <a:ahLst/>
            <a:cxnLst>
              <a:cxn ang="3cd4">
                <a:pos x="hc" y="t"/>
              </a:cxn>
              <a:cxn ang="0">
                <a:pos x="r" y="vc"/>
              </a:cxn>
              <a:cxn ang="cd4">
                <a:pos x="hc" y="b"/>
              </a:cxn>
              <a:cxn ang="cd2">
                <a:pos x="l" y="vc"/>
              </a:cxn>
            </a:cxnLst>
            <a:rect l="f10" t="f13" r="f11" b="f12"/>
            <a:pathLst>
              <a:path w="21600" h="21600">
                <a:moveTo>
                  <a:pt x="f2" y="f2"/>
                </a:moveTo>
                <a:lnTo>
                  <a:pt x="f3" y="f2"/>
                </a:lnTo>
                <a:lnTo>
                  <a:pt x="f3" y="f3"/>
                </a:lnTo>
                <a:lnTo>
                  <a:pt x="f2" y="f3"/>
                </a:lnTo>
                <a:lnTo>
                  <a:pt x="f2" y="f2"/>
                </a:lnTo>
                <a:close/>
              </a:path>
            </a:pathLst>
          </a:custGeom>
          <a:noFill/>
          <a:ln cap="flat">
            <a:noFill/>
            <a:prstDash val="solid"/>
          </a:ln>
        </p:spPr>
        <p:txBody>
          <a:bodyPr vert="horz" wrap="square" lIns="90004" tIns="46798" rIns="90004" bIns="46798" anchor="b" anchorCtr="0" compatLnSpc="1">
            <a:noAutofit/>
          </a:bodyPr>
          <a:lstStyle/>
          <a:p>
            <a:pPr marL="0" marR="0" lvl="0" indent="0" algn="r" defTabSz="914400" rtl="0" fontAlgn="auto" hangingPunct="1">
              <a:lnSpc>
                <a:spcPct val="100000"/>
              </a:lnSpc>
              <a:spcBef>
                <a:spcPts val="0"/>
              </a:spcBef>
              <a:spcAft>
                <a:spcPts val="0"/>
              </a:spcAft>
              <a:buNone/>
              <a:tabLst>
                <a:tab pos="0" algn="l"/>
                <a:tab pos="448915" algn="l"/>
                <a:tab pos="898196" algn="l"/>
                <a:tab pos="1347478" algn="l"/>
                <a:tab pos="1796759" algn="l"/>
                <a:tab pos="2246040" algn="l"/>
                <a:tab pos="2695322" algn="l"/>
                <a:tab pos="3144603" algn="l"/>
                <a:tab pos="3593875" algn="l"/>
                <a:tab pos="4043156" algn="l"/>
                <a:tab pos="4492438" algn="l"/>
                <a:tab pos="4941719" algn="l"/>
                <a:tab pos="5391000" algn="l"/>
                <a:tab pos="5840281" algn="l"/>
                <a:tab pos="6289563" algn="l"/>
                <a:tab pos="6738844" algn="l"/>
                <a:tab pos="7188116" algn="l"/>
                <a:tab pos="7637397" algn="l"/>
                <a:tab pos="8086679" algn="l"/>
                <a:tab pos="8535960" algn="l"/>
                <a:tab pos="8985241" algn="l"/>
              </a:tabLst>
              <a:defRPr sz="1800" b="0" i="0" u="none" strike="noStrike" kern="0" cap="none" spc="0" baseline="0">
                <a:solidFill>
                  <a:srgbClr val="000000"/>
                </a:solidFill>
                <a:uFillTx/>
              </a:defRPr>
            </a:pPr>
            <a:fld id="{75A19082-914F-4C96-9960-3745442BECB6}" type="slidenum">
              <a:t>6</a:t>
            </a:fld>
            <a:endParaRPr lang="fr-FR" sz="1200" b="0" i="0" u="none" strike="noStrike" kern="1200" cap="none" spc="0" baseline="0">
              <a:solidFill>
                <a:srgbClr val="000000"/>
              </a:solidFill>
              <a:uFillTx/>
              <a:latin typeface="Times New Roman" pitchFamily="18"/>
              <a:ea typeface="Times New Roman" pitchFamily="18"/>
              <a:cs typeface="Times New Roman" pitchFamily="18"/>
            </a:endParaRPr>
          </a:p>
        </p:txBody>
      </p:sp>
      <p:sp>
        <p:nvSpPr>
          <p:cNvPr id="4" name="Espace réservé de l'image des diapositives 2">
            <a:extLst>
              <a:ext uri="{FF2B5EF4-FFF2-40B4-BE49-F238E27FC236}">
                <a16:creationId xmlns:a16="http://schemas.microsoft.com/office/drawing/2014/main" id="{BAEC56A4-93B2-12D2-2FDF-F84FCC053608}"/>
              </a:ext>
            </a:extLst>
          </p:cNvPr>
          <p:cNvSpPr>
            <a:spLocks noGrp="1" noRot="1" noChangeAspect="1"/>
          </p:cNvSpPr>
          <p:nvPr>
            <p:ph type="sldImg"/>
          </p:nvPr>
        </p:nvSpPr>
        <p:spPr>
          <a:xfrm>
            <a:off x="1143000" y="685800"/>
            <a:ext cx="4572000" cy="3429000"/>
          </a:xfrm>
          <a:solidFill>
            <a:srgbClr val="4472C4"/>
          </a:solidFill>
          <a:ln w="12701" cap="flat">
            <a:solidFill>
              <a:srgbClr val="2F528F"/>
            </a:solidFill>
            <a:prstDash val="solid"/>
            <a:miter/>
          </a:ln>
        </p:spPr>
      </p:sp>
      <p:sp>
        <p:nvSpPr>
          <p:cNvPr id="5" name="Espace réservé des notes 3">
            <a:extLst>
              <a:ext uri="{FF2B5EF4-FFF2-40B4-BE49-F238E27FC236}">
                <a16:creationId xmlns:a16="http://schemas.microsoft.com/office/drawing/2014/main" id="{2A0F020E-438F-696B-2E95-9776FA7B6184}"/>
              </a:ext>
            </a:extLst>
          </p:cNvPr>
          <p:cNvSpPr txBox="1">
            <a:spLocks noGrp="1"/>
          </p:cNvSpPr>
          <p:nvPr>
            <p:ph type="body" sz="quarter" idx="1"/>
          </p:nvPr>
        </p:nvSpPr>
        <p:spPr>
          <a:xfrm>
            <a:off x="914400" y="4343400"/>
            <a:ext cx="5029200" cy="4115522"/>
          </a:xfrm>
        </p:spPr>
        <p:txBody>
          <a:bodyPr/>
          <a:lstStyle/>
          <a:p>
            <a:endParaRPr lang="fr-F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38">
            <a:extLst>
              <a:ext uri="{FF2B5EF4-FFF2-40B4-BE49-F238E27FC236}">
                <a16:creationId xmlns:a16="http://schemas.microsoft.com/office/drawing/2014/main" id="{782DFB3D-AC86-5547-70D6-A38B2F4E102E}"/>
              </a:ext>
            </a:extLst>
          </p:cNvPr>
          <p:cNvSpPr txBox="1"/>
          <p:nvPr/>
        </p:nvSpPr>
        <p:spPr>
          <a:xfrm>
            <a:off x="3886200" y="8686077"/>
            <a:ext cx="2922477" cy="408243"/>
          </a:xfrm>
          <a:prstGeom prst="rect">
            <a:avLst/>
          </a:prstGeom>
          <a:noFill/>
          <a:ln cap="flat">
            <a:noFill/>
          </a:ln>
        </p:spPr>
        <p:txBody>
          <a:bodyPr vert="horz" wrap="square" lIns="90004" tIns="46798" rIns="90004" bIns="46798" anchor="b" anchorCtr="0" compatLnSpc="1">
            <a:noAutofit/>
          </a:bodyPr>
          <a:lstStyle/>
          <a:p>
            <a:pPr marL="0" marR="0" lvl="0" indent="0" algn="r" defTabSz="914400" rtl="0" fontAlgn="auto" hangingPunct="1">
              <a:lnSpc>
                <a:spcPct val="100000"/>
              </a:lnSpc>
              <a:spcBef>
                <a:spcPts val="0"/>
              </a:spcBef>
              <a:spcAft>
                <a:spcPts val="0"/>
              </a:spcAft>
              <a:buNone/>
              <a:tabLst>
                <a:tab pos="0" algn="l"/>
                <a:tab pos="448915" algn="l"/>
                <a:tab pos="898196" algn="l"/>
                <a:tab pos="1347478" algn="l"/>
                <a:tab pos="1796759" algn="l"/>
                <a:tab pos="2246040" algn="l"/>
                <a:tab pos="2695322" algn="l"/>
                <a:tab pos="3144603" algn="l"/>
                <a:tab pos="3593875" algn="l"/>
                <a:tab pos="4043156" algn="l"/>
                <a:tab pos="4492438" algn="l"/>
                <a:tab pos="4941719" algn="l"/>
                <a:tab pos="5391000" algn="l"/>
                <a:tab pos="5840281" algn="l"/>
                <a:tab pos="6289563" algn="l"/>
                <a:tab pos="6738844" algn="l"/>
                <a:tab pos="7188116" algn="l"/>
                <a:tab pos="7637397" algn="l"/>
                <a:tab pos="8086679" algn="l"/>
                <a:tab pos="8535960" algn="l"/>
                <a:tab pos="8985241" algn="l"/>
              </a:tabLst>
              <a:defRPr sz="1800" b="0" i="0" u="none" strike="noStrike" kern="0" cap="none" spc="0" baseline="0">
                <a:solidFill>
                  <a:srgbClr val="000000"/>
                </a:solidFill>
                <a:uFillTx/>
              </a:defRPr>
            </a:pPr>
            <a:fld id="{754F2B40-888D-44D4-8362-BB10A8384E3E}" type="slidenum">
              <a:t>8</a:t>
            </a:fld>
            <a:endParaRPr lang="fr-FR" sz="1200" b="0" i="0" u="none" strike="noStrike" kern="1200" cap="none" spc="0" baseline="0">
              <a:solidFill>
                <a:srgbClr val="000000"/>
              </a:solidFill>
              <a:uFillTx/>
              <a:latin typeface="Times New Roman" pitchFamily="18"/>
              <a:ea typeface="Times New Roman" pitchFamily="18"/>
              <a:cs typeface="Times New Roman" pitchFamily="18"/>
            </a:endParaRPr>
          </a:p>
        </p:txBody>
      </p:sp>
      <p:sp>
        <p:nvSpPr>
          <p:cNvPr id="3" name="Forme libre : forme 1">
            <a:extLst>
              <a:ext uri="{FF2B5EF4-FFF2-40B4-BE49-F238E27FC236}">
                <a16:creationId xmlns:a16="http://schemas.microsoft.com/office/drawing/2014/main" id="{0262CA4D-65FD-A949-7F6F-F490795380EF}"/>
              </a:ext>
            </a:extLst>
          </p:cNvPr>
          <p:cNvSpPr/>
          <p:nvPr/>
        </p:nvSpPr>
        <p:spPr>
          <a:xfrm>
            <a:off x="3886200" y="8686800"/>
            <a:ext cx="2932197" cy="417597"/>
          </a:xfrm>
          <a:custGeom>
            <a:avLst/>
            <a:gdLst>
              <a:gd name="f0" fmla="val w"/>
              <a:gd name="f1" fmla="val h"/>
              <a:gd name="f2" fmla="val 0"/>
              <a:gd name="f3" fmla="val 21600"/>
              <a:gd name="f4" fmla="*/ f0 1 21600"/>
              <a:gd name="f5" fmla="*/ f1 1 21600"/>
              <a:gd name="f6" fmla="+- f3 0 f2"/>
              <a:gd name="f7" fmla="*/ f6 1 21600"/>
              <a:gd name="f8" fmla="*/ f2 1 f7"/>
              <a:gd name="f9" fmla="*/ f3 1 f7"/>
              <a:gd name="f10" fmla="*/ f8 f4 1"/>
              <a:gd name="f11" fmla="*/ f9 f4 1"/>
              <a:gd name="f12" fmla="*/ f9 f5 1"/>
              <a:gd name="f13" fmla="*/ f8 f5 1"/>
            </a:gdLst>
            <a:ahLst/>
            <a:cxnLst>
              <a:cxn ang="3cd4">
                <a:pos x="hc" y="t"/>
              </a:cxn>
              <a:cxn ang="0">
                <a:pos x="r" y="vc"/>
              </a:cxn>
              <a:cxn ang="cd4">
                <a:pos x="hc" y="b"/>
              </a:cxn>
              <a:cxn ang="cd2">
                <a:pos x="l" y="vc"/>
              </a:cxn>
            </a:cxnLst>
            <a:rect l="f10" t="f13" r="f11" b="f12"/>
            <a:pathLst>
              <a:path w="21600" h="21600">
                <a:moveTo>
                  <a:pt x="f2" y="f2"/>
                </a:moveTo>
                <a:lnTo>
                  <a:pt x="f3" y="f2"/>
                </a:lnTo>
                <a:lnTo>
                  <a:pt x="f3" y="f3"/>
                </a:lnTo>
                <a:lnTo>
                  <a:pt x="f2" y="f3"/>
                </a:lnTo>
                <a:lnTo>
                  <a:pt x="f2" y="f2"/>
                </a:lnTo>
                <a:close/>
              </a:path>
            </a:pathLst>
          </a:custGeom>
          <a:noFill/>
          <a:ln cap="flat">
            <a:noFill/>
            <a:prstDash val="solid"/>
          </a:ln>
        </p:spPr>
        <p:txBody>
          <a:bodyPr vert="horz" wrap="square" lIns="90004" tIns="46798" rIns="90004" bIns="46798" anchor="b" anchorCtr="0" compatLnSpc="1">
            <a:noAutofit/>
          </a:bodyPr>
          <a:lstStyle/>
          <a:p>
            <a:pPr marL="0" marR="0" lvl="0" indent="0" algn="r" defTabSz="914400" rtl="0" fontAlgn="auto" hangingPunct="1">
              <a:lnSpc>
                <a:spcPct val="100000"/>
              </a:lnSpc>
              <a:spcBef>
                <a:spcPts val="0"/>
              </a:spcBef>
              <a:spcAft>
                <a:spcPts val="0"/>
              </a:spcAft>
              <a:buNone/>
              <a:tabLst>
                <a:tab pos="0" algn="l"/>
                <a:tab pos="448915" algn="l"/>
                <a:tab pos="898196" algn="l"/>
                <a:tab pos="1347478" algn="l"/>
                <a:tab pos="1796759" algn="l"/>
                <a:tab pos="2246040" algn="l"/>
                <a:tab pos="2695322" algn="l"/>
                <a:tab pos="3144603" algn="l"/>
                <a:tab pos="3593875" algn="l"/>
                <a:tab pos="4043156" algn="l"/>
                <a:tab pos="4492438" algn="l"/>
                <a:tab pos="4941719" algn="l"/>
                <a:tab pos="5391000" algn="l"/>
                <a:tab pos="5840281" algn="l"/>
                <a:tab pos="6289563" algn="l"/>
                <a:tab pos="6738844" algn="l"/>
                <a:tab pos="7188116" algn="l"/>
                <a:tab pos="7637397" algn="l"/>
                <a:tab pos="8086679" algn="l"/>
                <a:tab pos="8535960" algn="l"/>
                <a:tab pos="8985241" algn="l"/>
              </a:tabLst>
              <a:defRPr sz="1800" b="0" i="0" u="none" strike="noStrike" kern="0" cap="none" spc="0" baseline="0">
                <a:solidFill>
                  <a:srgbClr val="000000"/>
                </a:solidFill>
                <a:uFillTx/>
              </a:defRPr>
            </a:pPr>
            <a:fld id="{6008480C-4906-4840-9F74-1DB6DEB769A1}" type="slidenum">
              <a:t>8</a:t>
            </a:fld>
            <a:endParaRPr lang="fr-FR" sz="1200" b="0" i="0" u="none" strike="noStrike" kern="1200" cap="none" spc="0" baseline="0">
              <a:solidFill>
                <a:srgbClr val="000000"/>
              </a:solidFill>
              <a:uFillTx/>
              <a:latin typeface="Times New Roman" pitchFamily="18"/>
              <a:ea typeface="Times New Roman" pitchFamily="18"/>
              <a:cs typeface="Times New Roman" pitchFamily="18"/>
            </a:endParaRPr>
          </a:p>
        </p:txBody>
      </p:sp>
      <p:sp>
        <p:nvSpPr>
          <p:cNvPr id="4" name="Espace réservé de l'image des diapositives 2">
            <a:extLst>
              <a:ext uri="{FF2B5EF4-FFF2-40B4-BE49-F238E27FC236}">
                <a16:creationId xmlns:a16="http://schemas.microsoft.com/office/drawing/2014/main" id="{8A13EE43-75EF-FCA2-726E-259C91793751}"/>
              </a:ext>
            </a:extLst>
          </p:cNvPr>
          <p:cNvSpPr>
            <a:spLocks noGrp="1" noRot="1" noChangeAspect="1"/>
          </p:cNvSpPr>
          <p:nvPr>
            <p:ph type="sldImg"/>
          </p:nvPr>
        </p:nvSpPr>
        <p:spPr>
          <a:xfrm>
            <a:off x="1146172" y="685800"/>
            <a:ext cx="4543425" cy="3406770"/>
          </a:xfrm>
          <a:solidFill>
            <a:srgbClr val="4472C4"/>
          </a:solidFill>
          <a:ln w="12701" cap="flat">
            <a:solidFill>
              <a:srgbClr val="2F528F"/>
            </a:solidFill>
            <a:prstDash val="solid"/>
            <a:miter/>
          </a:ln>
        </p:spPr>
      </p:sp>
      <p:sp>
        <p:nvSpPr>
          <p:cNvPr id="5" name="Espace réservé des notes 3">
            <a:extLst>
              <a:ext uri="{FF2B5EF4-FFF2-40B4-BE49-F238E27FC236}">
                <a16:creationId xmlns:a16="http://schemas.microsoft.com/office/drawing/2014/main" id="{0CB01802-B177-CEEB-107F-E4FF7C80C028}"/>
              </a:ext>
            </a:extLst>
          </p:cNvPr>
          <p:cNvSpPr txBox="1">
            <a:spLocks noGrp="1"/>
          </p:cNvSpPr>
          <p:nvPr>
            <p:ph type="body" sz="quarter" idx="1"/>
          </p:nvPr>
        </p:nvSpPr>
        <p:spPr>
          <a:xfrm>
            <a:off x="914400" y="4343400"/>
            <a:ext cx="5006879" cy="4093201"/>
          </a:xfrm>
        </p:spPr>
        <p:txBody>
          <a:bodyPr/>
          <a:lstStyle/>
          <a:p>
            <a:endParaRPr lang="fr-F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38">
            <a:extLst>
              <a:ext uri="{FF2B5EF4-FFF2-40B4-BE49-F238E27FC236}">
                <a16:creationId xmlns:a16="http://schemas.microsoft.com/office/drawing/2014/main" id="{A71110B1-04AA-C5B3-859D-FA48B696259D}"/>
              </a:ext>
            </a:extLst>
          </p:cNvPr>
          <p:cNvSpPr txBox="1"/>
          <p:nvPr/>
        </p:nvSpPr>
        <p:spPr>
          <a:xfrm>
            <a:off x="3886200" y="8686077"/>
            <a:ext cx="2922477" cy="408243"/>
          </a:xfrm>
          <a:prstGeom prst="rect">
            <a:avLst/>
          </a:prstGeom>
          <a:noFill/>
          <a:ln cap="flat">
            <a:noFill/>
          </a:ln>
        </p:spPr>
        <p:txBody>
          <a:bodyPr vert="horz" wrap="square" lIns="90004" tIns="46798" rIns="90004" bIns="46798" anchor="b" anchorCtr="0" compatLnSpc="1">
            <a:noAutofit/>
          </a:bodyPr>
          <a:lstStyle/>
          <a:p>
            <a:pPr marL="0" marR="0" lvl="0" indent="0" algn="r" defTabSz="914400" rtl="0" fontAlgn="auto" hangingPunct="1">
              <a:lnSpc>
                <a:spcPct val="100000"/>
              </a:lnSpc>
              <a:spcBef>
                <a:spcPts val="0"/>
              </a:spcBef>
              <a:spcAft>
                <a:spcPts val="0"/>
              </a:spcAft>
              <a:buNone/>
              <a:tabLst>
                <a:tab pos="0" algn="l"/>
                <a:tab pos="448915" algn="l"/>
                <a:tab pos="898196" algn="l"/>
                <a:tab pos="1347478" algn="l"/>
                <a:tab pos="1796759" algn="l"/>
                <a:tab pos="2246040" algn="l"/>
                <a:tab pos="2695322" algn="l"/>
                <a:tab pos="3144603" algn="l"/>
                <a:tab pos="3593875" algn="l"/>
                <a:tab pos="4043156" algn="l"/>
                <a:tab pos="4492438" algn="l"/>
                <a:tab pos="4941719" algn="l"/>
                <a:tab pos="5391000" algn="l"/>
                <a:tab pos="5840281" algn="l"/>
                <a:tab pos="6289563" algn="l"/>
                <a:tab pos="6738844" algn="l"/>
                <a:tab pos="7188116" algn="l"/>
                <a:tab pos="7637397" algn="l"/>
                <a:tab pos="8086679" algn="l"/>
                <a:tab pos="8535960" algn="l"/>
                <a:tab pos="8985241" algn="l"/>
              </a:tabLst>
              <a:defRPr sz="1800" b="0" i="0" u="none" strike="noStrike" kern="0" cap="none" spc="0" baseline="0">
                <a:solidFill>
                  <a:srgbClr val="000000"/>
                </a:solidFill>
                <a:uFillTx/>
              </a:defRPr>
            </a:pPr>
            <a:fld id="{81EDE465-0A39-46AE-A314-2139CA0F3E8C}" type="slidenum">
              <a:t>9</a:t>
            </a:fld>
            <a:endParaRPr lang="fr-FR" sz="1200" b="0" i="0" u="none" strike="noStrike" kern="1200" cap="none" spc="0" baseline="0">
              <a:solidFill>
                <a:srgbClr val="000000"/>
              </a:solidFill>
              <a:uFillTx/>
              <a:latin typeface="Times New Roman" pitchFamily="18"/>
              <a:ea typeface="Times New Roman" pitchFamily="18"/>
              <a:cs typeface="Times New Roman" pitchFamily="18"/>
            </a:endParaRPr>
          </a:p>
        </p:txBody>
      </p:sp>
      <p:sp>
        <p:nvSpPr>
          <p:cNvPr id="3" name="Forme libre : forme 1">
            <a:extLst>
              <a:ext uri="{FF2B5EF4-FFF2-40B4-BE49-F238E27FC236}">
                <a16:creationId xmlns:a16="http://schemas.microsoft.com/office/drawing/2014/main" id="{0B551B62-5A09-5D07-D030-5AD580955F8F}"/>
              </a:ext>
            </a:extLst>
          </p:cNvPr>
          <p:cNvSpPr/>
          <p:nvPr/>
        </p:nvSpPr>
        <p:spPr>
          <a:xfrm>
            <a:off x="3886200" y="8686800"/>
            <a:ext cx="2932197" cy="417597"/>
          </a:xfrm>
          <a:custGeom>
            <a:avLst/>
            <a:gdLst>
              <a:gd name="f0" fmla="val w"/>
              <a:gd name="f1" fmla="val h"/>
              <a:gd name="f2" fmla="val 0"/>
              <a:gd name="f3" fmla="val 21600"/>
              <a:gd name="f4" fmla="*/ f0 1 21600"/>
              <a:gd name="f5" fmla="*/ f1 1 21600"/>
              <a:gd name="f6" fmla="+- f3 0 f2"/>
              <a:gd name="f7" fmla="*/ f6 1 21600"/>
              <a:gd name="f8" fmla="*/ f2 1 f7"/>
              <a:gd name="f9" fmla="*/ f3 1 f7"/>
              <a:gd name="f10" fmla="*/ f8 f4 1"/>
              <a:gd name="f11" fmla="*/ f9 f4 1"/>
              <a:gd name="f12" fmla="*/ f9 f5 1"/>
              <a:gd name="f13" fmla="*/ f8 f5 1"/>
            </a:gdLst>
            <a:ahLst/>
            <a:cxnLst>
              <a:cxn ang="3cd4">
                <a:pos x="hc" y="t"/>
              </a:cxn>
              <a:cxn ang="0">
                <a:pos x="r" y="vc"/>
              </a:cxn>
              <a:cxn ang="cd4">
                <a:pos x="hc" y="b"/>
              </a:cxn>
              <a:cxn ang="cd2">
                <a:pos x="l" y="vc"/>
              </a:cxn>
            </a:cxnLst>
            <a:rect l="f10" t="f13" r="f11" b="f12"/>
            <a:pathLst>
              <a:path w="21600" h="21600">
                <a:moveTo>
                  <a:pt x="f2" y="f2"/>
                </a:moveTo>
                <a:lnTo>
                  <a:pt x="f3" y="f2"/>
                </a:lnTo>
                <a:lnTo>
                  <a:pt x="f3" y="f3"/>
                </a:lnTo>
                <a:lnTo>
                  <a:pt x="f2" y="f3"/>
                </a:lnTo>
                <a:lnTo>
                  <a:pt x="f2" y="f2"/>
                </a:lnTo>
                <a:close/>
              </a:path>
            </a:pathLst>
          </a:custGeom>
          <a:noFill/>
          <a:ln cap="flat">
            <a:noFill/>
            <a:prstDash val="solid"/>
          </a:ln>
        </p:spPr>
        <p:txBody>
          <a:bodyPr vert="horz" wrap="square" lIns="90004" tIns="46798" rIns="90004" bIns="46798" anchor="b" anchorCtr="0" compatLnSpc="1">
            <a:noAutofit/>
          </a:bodyPr>
          <a:lstStyle/>
          <a:p>
            <a:pPr marL="0" marR="0" lvl="0" indent="0" algn="r" defTabSz="914400" rtl="0" fontAlgn="auto" hangingPunct="1">
              <a:lnSpc>
                <a:spcPct val="100000"/>
              </a:lnSpc>
              <a:spcBef>
                <a:spcPts val="0"/>
              </a:spcBef>
              <a:spcAft>
                <a:spcPts val="0"/>
              </a:spcAft>
              <a:buNone/>
              <a:tabLst>
                <a:tab pos="0" algn="l"/>
                <a:tab pos="448915" algn="l"/>
                <a:tab pos="898196" algn="l"/>
                <a:tab pos="1347478" algn="l"/>
                <a:tab pos="1796759" algn="l"/>
                <a:tab pos="2246040" algn="l"/>
                <a:tab pos="2695322" algn="l"/>
                <a:tab pos="3144603" algn="l"/>
                <a:tab pos="3593875" algn="l"/>
                <a:tab pos="4043156" algn="l"/>
                <a:tab pos="4492438" algn="l"/>
                <a:tab pos="4941719" algn="l"/>
                <a:tab pos="5391000" algn="l"/>
                <a:tab pos="5840281" algn="l"/>
                <a:tab pos="6289563" algn="l"/>
                <a:tab pos="6738844" algn="l"/>
                <a:tab pos="7188116" algn="l"/>
                <a:tab pos="7637397" algn="l"/>
                <a:tab pos="8086679" algn="l"/>
                <a:tab pos="8535960" algn="l"/>
                <a:tab pos="8985241" algn="l"/>
              </a:tabLst>
              <a:defRPr sz="1800" b="0" i="0" u="none" strike="noStrike" kern="0" cap="none" spc="0" baseline="0">
                <a:solidFill>
                  <a:srgbClr val="000000"/>
                </a:solidFill>
                <a:uFillTx/>
              </a:defRPr>
            </a:pPr>
            <a:fld id="{6B3E7CB7-5FB6-445D-A7EC-F0A4CED7EF00}" type="slidenum">
              <a:t>9</a:t>
            </a:fld>
            <a:endParaRPr lang="fr-FR" sz="1200" b="0" i="0" u="none" strike="noStrike" kern="1200" cap="none" spc="0" baseline="0">
              <a:solidFill>
                <a:srgbClr val="000000"/>
              </a:solidFill>
              <a:uFillTx/>
              <a:latin typeface="Times New Roman" pitchFamily="18"/>
              <a:ea typeface="Times New Roman" pitchFamily="18"/>
              <a:cs typeface="Times New Roman" pitchFamily="18"/>
            </a:endParaRPr>
          </a:p>
        </p:txBody>
      </p:sp>
      <p:sp>
        <p:nvSpPr>
          <p:cNvPr id="4" name="Espace réservé de l'image des diapositives 2">
            <a:extLst>
              <a:ext uri="{FF2B5EF4-FFF2-40B4-BE49-F238E27FC236}">
                <a16:creationId xmlns:a16="http://schemas.microsoft.com/office/drawing/2014/main" id="{A968D278-11AD-A557-12EC-8C69023A9414}"/>
              </a:ext>
            </a:extLst>
          </p:cNvPr>
          <p:cNvSpPr>
            <a:spLocks noGrp="1" noRot="1" noChangeAspect="1"/>
          </p:cNvSpPr>
          <p:nvPr>
            <p:ph type="sldImg"/>
          </p:nvPr>
        </p:nvSpPr>
        <p:spPr>
          <a:xfrm>
            <a:off x="1143000" y="685800"/>
            <a:ext cx="4572000" cy="3429000"/>
          </a:xfrm>
          <a:solidFill>
            <a:srgbClr val="4472C4"/>
          </a:solidFill>
          <a:ln w="12701" cap="flat">
            <a:solidFill>
              <a:srgbClr val="2F528F"/>
            </a:solidFill>
            <a:prstDash val="solid"/>
            <a:miter/>
          </a:ln>
        </p:spPr>
      </p:sp>
      <p:sp>
        <p:nvSpPr>
          <p:cNvPr id="5" name="Espace réservé des notes 3">
            <a:extLst>
              <a:ext uri="{FF2B5EF4-FFF2-40B4-BE49-F238E27FC236}">
                <a16:creationId xmlns:a16="http://schemas.microsoft.com/office/drawing/2014/main" id="{7EF68690-CE69-BCF1-9AB6-848C1FA9BB47}"/>
              </a:ext>
            </a:extLst>
          </p:cNvPr>
          <p:cNvSpPr txBox="1">
            <a:spLocks noGrp="1"/>
          </p:cNvSpPr>
          <p:nvPr>
            <p:ph type="body" sz="quarter" idx="1"/>
          </p:nvPr>
        </p:nvSpPr>
        <p:spPr>
          <a:xfrm>
            <a:off x="914400" y="4343400"/>
            <a:ext cx="5029200" cy="4115522"/>
          </a:xfrm>
        </p:spPr>
        <p:txBody>
          <a:bodyPr/>
          <a:lstStyle/>
          <a:p>
            <a:endParaRPr lang="fr-F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38">
            <a:extLst>
              <a:ext uri="{FF2B5EF4-FFF2-40B4-BE49-F238E27FC236}">
                <a16:creationId xmlns:a16="http://schemas.microsoft.com/office/drawing/2014/main" id="{292CFA28-1983-161F-D1EF-FCFFE33C22F4}"/>
              </a:ext>
            </a:extLst>
          </p:cNvPr>
          <p:cNvSpPr txBox="1"/>
          <p:nvPr/>
        </p:nvSpPr>
        <p:spPr>
          <a:xfrm>
            <a:off x="3886200" y="8686077"/>
            <a:ext cx="2922477" cy="408243"/>
          </a:xfrm>
          <a:prstGeom prst="rect">
            <a:avLst/>
          </a:prstGeom>
          <a:noFill/>
          <a:ln cap="flat">
            <a:noFill/>
          </a:ln>
        </p:spPr>
        <p:txBody>
          <a:bodyPr vert="horz" wrap="square" lIns="90004" tIns="46798" rIns="90004" bIns="46798" anchor="b" anchorCtr="0" compatLnSpc="1">
            <a:noAutofit/>
          </a:bodyPr>
          <a:lstStyle/>
          <a:p>
            <a:pPr marL="0" marR="0" lvl="0" indent="0" algn="r" defTabSz="914400" rtl="0" fontAlgn="auto" hangingPunct="1">
              <a:lnSpc>
                <a:spcPct val="100000"/>
              </a:lnSpc>
              <a:spcBef>
                <a:spcPts val="0"/>
              </a:spcBef>
              <a:spcAft>
                <a:spcPts val="0"/>
              </a:spcAft>
              <a:buNone/>
              <a:tabLst>
                <a:tab pos="0" algn="l"/>
                <a:tab pos="448915" algn="l"/>
                <a:tab pos="898196" algn="l"/>
                <a:tab pos="1347478" algn="l"/>
                <a:tab pos="1796759" algn="l"/>
                <a:tab pos="2246040" algn="l"/>
                <a:tab pos="2695322" algn="l"/>
                <a:tab pos="3144603" algn="l"/>
                <a:tab pos="3593875" algn="l"/>
                <a:tab pos="4043156" algn="l"/>
                <a:tab pos="4492438" algn="l"/>
                <a:tab pos="4941719" algn="l"/>
                <a:tab pos="5391000" algn="l"/>
                <a:tab pos="5840281" algn="l"/>
                <a:tab pos="6289563" algn="l"/>
                <a:tab pos="6738844" algn="l"/>
                <a:tab pos="7188116" algn="l"/>
                <a:tab pos="7637397" algn="l"/>
                <a:tab pos="8086679" algn="l"/>
                <a:tab pos="8535960" algn="l"/>
                <a:tab pos="8985241" algn="l"/>
              </a:tabLst>
              <a:defRPr sz="1800" b="0" i="0" u="none" strike="noStrike" kern="0" cap="none" spc="0" baseline="0">
                <a:solidFill>
                  <a:srgbClr val="000000"/>
                </a:solidFill>
                <a:uFillTx/>
              </a:defRPr>
            </a:pPr>
            <a:fld id="{94FF7CE0-3E2B-4D00-B81D-907C9A551E8B}" type="slidenum">
              <a:t>11</a:t>
            </a:fld>
            <a:endParaRPr lang="fr-FR" sz="1200" b="0" i="0" u="none" strike="noStrike" kern="1200" cap="none" spc="0" baseline="0">
              <a:solidFill>
                <a:srgbClr val="000000"/>
              </a:solidFill>
              <a:uFillTx/>
              <a:latin typeface="Times New Roman" pitchFamily="18"/>
              <a:ea typeface="Times New Roman" pitchFamily="18"/>
              <a:cs typeface="Times New Roman" pitchFamily="18"/>
            </a:endParaRPr>
          </a:p>
        </p:txBody>
      </p:sp>
      <p:sp>
        <p:nvSpPr>
          <p:cNvPr id="3" name="Forme libre : forme 1">
            <a:extLst>
              <a:ext uri="{FF2B5EF4-FFF2-40B4-BE49-F238E27FC236}">
                <a16:creationId xmlns:a16="http://schemas.microsoft.com/office/drawing/2014/main" id="{F64F9A80-5ED6-A68C-61DD-1A3DFC82D682}"/>
              </a:ext>
            </a:extLst>
          </p:cNvPr>
          <p:cNvSpPr/>
          <p:nvPr/>
        </p:nvSpPr>
        <p:spPr>
          <a:xfrm>
            <a:off x="3886200" y="8686800"/>
            <a:ext cx="2932197" cy="417597"/>
          </a:xfrm>
          <a:custGeom>
            <a:avLst/>
            <a:gdLst>
              <a:gd name="f0" fmla="val w"/>
              <a:gd name="f1" fmla="val h"/>
              <a:gd name="f2" fmla="val 0"/>
              <a:gd name="f3" fmla="val 21600"/>
              <a:gd name="f4" fmla="*/ f0 1 21600"/>
              <a:gd name="f5" fmla="*/ f1 1 21600"/>
              <a:gd name="f6" fmla="+- f3 0 f2"/>
              <a:gd name="f7" fmla="*/ f6 1 21600"/>
              <a:gd name="f8" fmla="*/ f2 1 f7"/>
              <a:gd name="f9" fmla="*/ f3 1 f7"/>
              <a:gd name="f10" fmla="*/ f8 f4 1"/>
              <a:gd name="f11" fmla="*/ f9 f4 1"/>
              <a:gd name="f12" fmla="*/ f9 f5 1"/>
              <a:gd name="f13" fmla="*/ f8 f5 1"/>
            </a:gdLst>
            <a:ahLst/>
            <a:cxnLst>
              <a:cxn ang="3cd4">
                <a:pos x="hc" y="t"/>
              </a:cxn>
              <a:cxn ang="0">
                <a:pos x="r" y="vc"/>
              </a:cxn>
              <a:cxn ang="cd4">
                <a:pos x="hc" y="b"/>
              </a:cxn>
              <a:cxn ang="cd2">
                <a:pos x="l" y="vc"/>
              </a:cxn>
            </a:cxnLst>
            <a:rect l="f10" t="f13" r="f11" b="f12"/>
            <a:pathLst>
              <a:path w="21600" h="21600">
                <a:moveTo>
                  <a:pt x="f2" y="f2"/>
                </a:moveTo>
                <a:lnTo>
                  <a:pt x="f3" y="f2"/>
                </a:lnTo>
                <a:lnTo>
                  <a:pt x="f3" y="f3"/>
                </a:lnTo>
                <a:lnTo>
                  <a:pt x="f2" y="f3"/>
                </a:lnTo>
                <a:lnTo>
                  <a:pt x="f2" y="f2"/>
                </a:lnTo>
                <a:close/>
              </a:path>
            </a:pathLst>
          </a:custGeom>
          <a:noFill/>
          <a:ln cap="flat">
            <a:noFill/>
            <a:prstDash val="solid"/>
          </a:ln>
        </p:spPr>
        <p:txBody>
          <a:bodyPr vert="horz" wrap="square" lIns="90004" tIns="46798" rIns="90004" bIns="46798" anchor="b" anchorCtr="0" compatLnSpc="1">
            <a:noAutofit/>
          </a:bodyPr>
          <a:lstStyle/>
          <a:p>
            <a:pPr marL="0" marR="0" lvl="0" indent="0" algn="r" defTabSz="914400" rtl="0" fontAlgn="auto" hangingPunct="1">
              <a:lnSpc>
                <a:spcPct val="100000"/>
              </a:lnSpc>
              <a:spcBef>
                <a:spcPts val="0"/>
              </a:spcBef>
              <a:spcAft>
                <a:spcPts val="0"/>
              </a:spcAft>
              <a:buNone/>
              <a:tabLst>
                <a:tab pos="0" algn="l"/>
                <a:tab pos="448915" algn="l"/>
                <a:tab pos="898196" algn="l"/>
                <a:tab pos="1347478" algn="l"/>
                <a:tab pos="1796759" algn="l"/>
                <a:tab pos="2246040" algn="l"/>
                <a:tab pos="2695322" algn="l"/>
                <a:tab pos="3144603" algn="l"/>
                <a:tab pos="3593875" algn="l"/>
                <a:tab pos="4043156" algn="l"/>
                <a:tab pos="4492438" algn="l"/>
                <a:tab pos="4941719" algn="l"/>
                <a:tab pos="5391000" algn="l"/>
                <a:tab pos="5840281" algn="l"/>
                <a:tab pos="6289563" algn="l"/>
                <a:tab pos="6738844" algn="l"/>
                <a:tab pos="7188116" algn="l"/>
                <a:tab pos="7637397" algn="l"/>
                <a:tab pos="8086679" algn="l"/>
                <a:tab pos="8535960" algn="l"/>
                <a:tab pos="8985241" algn="l"/>
              </a:tabLst>
              <a:defRPr sz="1800" b="0" i="0" u="none" strike="noStrike" kern="0" cap="none" spc="0" baseline="0">
                <a:solidFill>
                  <a:srgbClr val="000000"/>
                </a:solidFill>
                <a:uFillTx/>
              </a:defRPr>
            </a:pPr>
            <a:fld id="{3116905C-7E3C-4CE4-8666-451A7771BCCA}" type="slidenum">
              <a:t>11</a:t>
            </a:fld>
            <a:endParaRPr lang="fr-FR" sz="1200" b="0" i="0" u="none" strike="noStrike" kern="1200" cap="none" spc="0" baseline="0">
              <a:solidFill>
                <a:srgbClr val="000000"/>
              </a:solidFill>
              <a:uFillTx/>
              <a:latin typeface="Times New Roman" pitchFamily="18"/>
              <a:ea typeface="Times New Roman" pitchFamily="18"/>
              <a:cs typeface="Times New Roman" pitchFamily="18"/>
            </a:endParaRPr>
          </a:p>
        </p:txBody>
      </p:sp>
      <p:sp>
        <p:nvSpPr>
          <p:cNvPr id="4" name="Espace réservé de l'image des diapositives 2">
            <a:extLst>
              <a:ext uri="{FF2B5EF4-FFF2-40B4-BE49-F238E27FC236}">
                <a16:creationId xmlns:a16="http://schemas.microsoft.com/office/drawing/2014/main" id="{BA935A14-CF0E-96F2-3FFC-4B7EE0AA649B}"/>
              </a:ext>
            </a:extLst>
          </p:cNvPr>
          <p:cNvSpPr>
            <a:spLocks noGrp="1" noRot="1" noChangeAspect="1"/>
          </p:cNvSpPr>
          <p:nvPr>
            <p:ph type="sldImg"/>
          </p:nvPr>
        </p:nvSpPr>
        <p:spPr>
          <a:xfrm>
            <a:off x="1146172" y="685800"/>
            <a:ext cx="4543425" cy="3406770"/>
          </a:xfrm>
          <a:solidFill>
            <a:srgbClr val="4472C4"/>
          </a:solidFill>
          <a:ln w="12701" cap="flat">
            <a:solidFill>
              <a:srgbClr val="2F528F"/>
            </a:solidFill>
            <a:prstDash val="solid"/>
            <a:miter/>
          </a:ln>
        </p:spPr>
      </p:sp>
      <p:sp>
        <p:nvSpPr>
          <p:cNvPr id="5" name="Espace réservé des notes 3">
            <a:extLst>
              <a:ext uri="{FF2B5EF4-FFF2-40B4-BE49-F238E27FC236}">
                <a16:creationId xmlns:a16="http://schemas.microsoft.com/office/drawing/2014/main" id="{6AF94316-3980-AC6C-34FB-5A96E9FE722C}"/>
              </a:ext>
            </a:extLst>
          </p:cNvPr>
          <p:cNvSpPr txBox="1">
            <a:spLocks noGrp="1"/>
          </p:cNvSpPr>
          <p:nvPr>
            <p:ph type="body" sz="quarter" idx="1"/>
          </p:nvPr>
        </p:nvSpPr>
        <p:spPr>
          <a:xfrm>
            <a:off x="914400" y="4343400"/>
            <a:ext cx="5006879" cy="4093201"/>
          </a:xfrm>
        </p:spPr>
        <p:txBody>
          <a:bodyPr/>
          <a:lstStyle/>
          <a:p>
            <a:endParaRPr lang="fr-F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38">
            <a:extLst>
              <a:ext uri="{FF2B5EF4-FFF2-40B4-BE49-F238E27FC236}">
                <a16:creationId xmlns:a16="http://schemas.microsoft.com/office/drawing/2014/main" id="{0C4419B5-CCE0-5449-5C12-16FE37759D21}"/>
              </a:ext>
            </a:extLst>
          </p:cNvPr>
          <p:cNvSpPr txBox="1"/>
          <p:nvPr/>
        </p:nvSpPr>
        <p:spPr>
          <a:xfrm>
            <a:off x="3886200" y="8686077"/>
            <a:ext cx="2922477" cy="408243"/>
          </a:xfrm>
          <a:prstGeom prst="rect">
            <a:avLst/>
          </a:prstGeom>
          <a:noFill/>
          <a:ln cap="flat">
            <a:noFill/>
          </a:ln>
        </p:spPr>
        <p:txBody>
          <a:bodyPr vert="horz" wrap="square" lIns="90004" tIns="46798" rIns="90004" bIns="46798" anchor="b" anchorCtr="0" compatLnSpc="1">
            <a:noAutofit/>
          </a:bodyPr>
          <a:lstStyle/>
          <a:p>
            <a:pPr marL="0" marR="0" lvl="0" indent="0" algn="r" defTabSz="914400" rtl="0" fontAlgn="auto" hangingPunct="1">
              <a:lnSpc>
                <a:spcPct val="100000"/>
              </a:lnSpc>
              <a:spcBef>
                <a:spcPts val="0"/>
              </a:spcBef>
              <a:spcAft>
                <a:spcPts val="0"/>
              </a:spcAft>
              <a:buNone/>
              <a:tabLst>
                <a:tab pos="0" algn="l"/>
                <a:tab pos="448915" algn="l"/>
                <a:tab pos="898196" algn="l"/>
                <a:tab pos="1347478" algn="l"/>
                <a:tab pos="1796759" algn="l"/>
                <a:tab pos="2246040" algn="l"/>
                <a:tab pos="2695322" algn="l"/>
                <a:tab pos="3144603" algn="l"/>
                <a:tab pos="3593875" algn="l"/>
                <a:tab pos="4043156" algn="l"/>
                <a:tab pos="4492438" algn="l"/>
                <a:tab pos="4941719" algn="l"/>
                <a:tab pos="5391000" algn="l"/>
                <a:tab pos="5840281" algn="l"/>
                <a:tab pos="6289563" algn="l"/>
                <a:tab pos="6738844" algn="l"/>
                <a:tab pos="7188116" algn="l"/>
                <a:tab pos="7637397" algn="l"/>
                <a:tab pos="8086679" algn="l"/>
                <a:tab pos="8535960" algn="l"/>
                <a:tab pos="8985241" algn="l"/>
              </a:tabLst>
              <a:defRPr sz="1800" b="0" i="0" u="none" strike="noStrike" kern="0" cap="none" spc="0" baseline="0">
                <a:solidFill>
                  <a:srgbClr val="000000"/>
                </a:solidFill>
                <a:uFillTx/>
              </a:defRPr>
            </a:pPr>
            <a:fld id="{77C6BA4B-B975-4A07-9E7D-2F4CC8330EFC}" type="slidenum">
              <a:t>12</a:t>
            </a:fld>
            <a:endParaRPr lang="fr-FR" sz="1200" b="0" i="0" u="none" strike="noStrike" kern="1200" cap="none" spc="0" baseline="0">
              <a:solidFill>
                <a:srgbClr val="000000"/>
              </a:solidFill>
              <a:uFillTx/>
              <a:latin typeface="Times New Roman" pitchFamily="18"/>
              <a:ea typeface="Times New Roman" pitchFamily="18"/>
              <a:cs typeface="Times New Roman" pitchFamily="18"/>
            </a:endParaRPr>
          </a:p>
        </p:txBody>
      </p:sp>
      <p:sp>
        <p:nvSpPr>
          <p:cNvPr id="3" name="Forme libre : forme 1">
            <a:extLst>
              <a:ext uri="{FF2B5EF4-FFF2-40B4-BE49-F238E27FC236}">
                <a16:creationId xmlns:a16="http://schemas.microsoft.com/office/drawing/2014/main" id="{3128A20A-0622-FCCC-B20D-0C1AEFC58B0B}"/>
              </a:ext>
            </a:extLst>
          </p:cNvPr>
          <p:cNvSpPr/>
          <p:nvPr/>
        </p:nvSpPr>
        <p:spPr>
          <a:xfrm>
            <a:off x="3886200" y="8686800"/>
            <a:ext cx="2932197" cy="417597"/>
          </a:xfrm>
          <a:custGeom>
            <a:avLst/>
            <a:gdLst>
              <a:gd name="f0" fmla="val w"/>
              <a:gd name="f1" fmla="val h"/>
              <a:gd name="f2" fmla="val 0"/>
              <a:gd name="f3" fmla="val 21600"/>
              <a:gd name="f4" fmla="*/ f0 1 21600"/>
              <a:gd name="f5" fmla="*/ f1 1 21600"/>
              <a:gd name="f6" fmla="+- f3 0 f2"/>
              <a:gd name="f7" fmla="*/ f6 1 21600"/>
              <a:gd name="f8" fmla="*/ f2 1 f7"/>
              <a:gd name="f9" fmla="*/ f3 1 f7"/>
              <a:gd name="f10" fmla="*/ f8 f4 1"/>
              <a:gd name="f11" fmla="*/ f9 f4 1"/>
              <a:gd name="f12" fmla="*/ f9 f5 1"/>
              <a:gd name="f13" fmla="*/ f8 f5 1"/>
            </a:gdLst>
            <a:ahLst/>
            <a:cxnLst>
              <a:cxn ang="3cd4">
                <a:pos x="hc" y="t"/>
              </a:cxn>
              <a:cxn ang="0">
                <a:pos x="r" y="vc"/>
              </a:cxn>
              <a:cxn ang="cd4">
                <a:pos x="hc" y="b"/>
              </a:cxn>
              <a:cxn ang="cd2">
                <a:pos x="l" y="vc"/>
              </a:cxn>
            </a:cxnLst>
            <a:rect l="f10" t="f13" r="f11" b="f12"/>
            <a:pathLst>
              <a:path w="21600" h="21600">
                <a:moveTo>
                  <a:pt x="f2" y="f2"/>
                </a:moveTo>
                <a:lnTo>
                  <a:pt x="f3" y="f2"/>
                </a:lnTo>
                <a:lnTo>
                  <a:pt x="f3" y="f3"/>
                </a:lnTo>
                <a:lnTo>
                  <a:pt x="f2" y="f3"/>
                </a:lnTo>
                <a:lnTo>
                  <a:pt x="f2" y="f2"/>
                </a:lnTo>
                <a:close/>
              </a:path>
            </a:pathLst>
          </a:custGeom>
          <a:noFill/>
          <a:ln cap="flat">
            <a:noFill/>
            <a:prstDash val="solid"/>
          </a:ln>
        </p:spPr>
        <p:txBody>
          <a:bodyPr vert="horz" wrap="square" lIns="90004" tIns="46798" rIns="90004" bIns="46798" anchor="b" anchorCtr="0" compatLnSpc="1">
            <a:noAutofit/>
          </a:bodyPr>
          <a:lstStyle/>
          <a:p>
            <a:pPr marL="0" marR="0" lvl="0" indent="0" algn="r" defTabSz="914400" rtl="0" fontAlgn="auto" hangingPunct="1">
              <a:lnSpc>
                <a:spcPct val="100000"/>
              </a:lnSpc>
              <a:spcBef>
                <a:spcPts val="0"/>
              </a:spcBef>
              <a:spcAft>
                <a:spcPts val="0"/>
              </a:spcAft>
              <a:buNone/>
              <a:tabLst>
                <a:tab pos="0" algn="l"/>
                <a:tab pos="448915" algn="l"/>
                <a:tab pos="898196" algn="l"/>
                <a:tab pos="1347478" algn="l"/>
                <a:tab pos="1796759" algn="l"/>
                <a:tab pos="2246040" algn="l"/>
                <a:tab pos="2695322" algn="l"/>
                <a:tab pos="3144603" algn="l"/>
                <a:tab pos="3593875" algn="l"/>
                <a:tab pos="4043156" algn="l"/>
                <a:tab pos="4492438" algn="l"/>
                <a:tab pos="4941719" algn="l"/>
                <a:tab pos="5391000" algn="l"/>
                <a:tab pos="5840281" algn="l"/>
                <a:tab pos="6289563" algn="l"/>
                <a:tab pos="6738844" algn="l"/>
                <a:tab pos="7188116" algn="l"/>
                <a:tab pos="7637397" algn="l"/>
                <a:tab pos="8086679" algn="l"/>
                <a:tab pos="8535960" algn="l"/>
                <a:tab pos="8985241" algn="l"/>
              </a:tabLst>
              <a:defRPr sz="1800" b="0" i="0" u="none" strike="noStrike" kern="0" cap="none" spc="0" baseline="0">
                <a:solidFill>
                  <a:srgbClr val="000000"/>
                </a:solidFill>
                <a:uFillTx/>
              </a:defRPr>
            </a:pPr>
            <a:fld id="{56985B3A-8C39-49B7-9EE1-C6628537244E}" type="slidenum">
              <a:t>12</a:t>
            </a:fld>
            <a:endParaRPr lang="fr-FR" sz="1200" b="0" i="0" u="none" strike="noStrike" kern="1200" cap="none" spc="0" baseline="0">
              <a:solidFill>
                <a:srgbClr val="000000"/>
              </a:solidFill>
              <a:uFillTx/>
              <a:latin typeface="Times New Roman" pitchFamily="18"/>
              <a:ea typeface="Times New Roman" pitchFamily="18"/>
              <a:cs typeface="Times New Roman" pitchFamily="18"/>
            </a:endParaRPr>
          </a:p>
        </p:txBody>
      </p:sp>
      <p:sp>
        <p:nvSpPr>
          <p:cNvPr id="4" name="Espace réservé de l'image des diapositives 2">
            <a:extLst>
              <a:ext uri="{FF2B5EF4-FFF2-40B4-BE49-F238E27FC236}">
                <a16:creationId xmlns:a16="http://schemas.microsoft.com/office/drawing/2014/main" id="{C5410A23-7D0F-4247-5338-9D2072B0C7F7}"/>
              </a:ext>
            </a:extLst>
          </p:cNvPr>
          <p:cNvSpPr>
            <a:spLocks noGrp="1" noRot="1" noChangeAspect="1"/>
          </p:cNvSpPr>
          <p:nvPr>
            <p:ph type="sldImg"/>
          </p:nvPr>
        </p:nvSpPr>
        <p:spPr>
          <a:xfrm>
            <a:off x="1143000" y="685800"/>
            <a:ext cx="4572000" cy="3429000"/>
          </a:xfrm>
          <a:solidFill>
            <a:srgbClr val="4472C4"/>
          </a:solidFill>
          <a:ln w="12701" cap="flat">
            <a:solidFill>
              <a:srgbClr val="2F528F"/>
            </a:solidFill>
            <a:prstDash val="solid"/>
            <a:miter/>
          </a:ln>
        </p:spPr>
      </p:sp>
      <p:sp>
        <p:nvSpPr>
          <p:cNvPr id="5" name="Espace réservé des notes 3">
            <a:extLst>
              <a:ext uri="{FF2B5EF4-FFF2-40B4-BE49-F238E27FC236}">
                <a16:creationId xmlns:a16="http://schemas.microsoft.com/office/drawing/2014/main" id="{9D7FDB0F-D307-DCA6-7096-0B40912D1EDF}"/>
              </a:ext>
            </a:extLst>
          </p:cNvPr>
          <p:cNvSpPr txBox="1">
            <a:spLocks noGrp="1"/>
          </p:cNvSpPr>
          <p:nvPr>
            <p:ph type="body" sz="quarter" idx="1"/>
          </p:nvPr>
        </p:nvSpPr>
        <p:spPr>
          <a:xfrm>
            <a:off x="914400" y="4343400"/>
            <a:ext cx="5029200" cy="4115522"/>
          </a:xfrm>
        </p:spPr>
        <p:txBody>
          <a:bodyPr/>
          <a:lstStyle/>
          <a:p>
            <a:endParaRPr lang="fr-F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31D52D0A-7695-C1F9-A063-B7FC3937B051}"/>
              </a:ext>
            </a:extLst>
          </p:cNvPr>
          <p:cNvSpPr txBox="1">
            <a:spLocks noGrp="1"/>
          </p:cNvSpPr>
          <p:nvPr>
            <p:ph type="ctrTitle"/>
          </p:nvPr>
        </p:nvSpPr>
        <p:spPr>
          <a:xfrm>
            <a:off x="1143000" y="1122361"/>
            <a:ext cx="6858000" cy="2387598"/>
          </a:xfrm>
        </p:spPr>
        <p:txBody>
          <a:bodyPr anchor="b"/>
          <a:lstStyle>
            <a:lvl1pPr>
              <a:defRPr sz="6000"/>
            </a:lvl1pPr>
          </a:lstStyle>
          <a:p>
            <a:pPr lvl="0"/>
            <a:r>
              <a:rPr lang="fr-FR"/>
              <a:t>Modifiez le style du titre</a:t>
            </a:r>
          </a:p>
        </p:txBody>
      </p:sp>
      <p:sp>
        <p:nvSpPr>
          <p:cNvPr id="3" name="Sous-titre 2">
            <a:extLst>
              <a:ext uri="{FF2B5EF4-FFF2-40B4-BE49-F238E27FC236}">
                <a16:creationId xmlns:a16="http://schemas.microsoft.com/office/drawing/2014/main" id="{4945B1F2-2577-10E9-EC2A-5C3403954663}"/>
              </a:ext>
            </a:extLst>
          </p:cNvPr>
          <p:cNvSpPr txBox="1">
            <a:spLocks noGrp="1"/>
          </p:cNvSpPr>
          <p:nvPr>
            <p:ph type="subTitle" idx="1"/>
          </p:nvPr>
        </p:nvSpPr>
        <p:spPr>
          <a:xfrm>
            <a:off x="1143000" y="3602041"/>
            <a:ext cx="6858000" cy="1655758"/>
          </a:xfrm>
        </p:spPr>
        <p:txBody>
          <a:bodyPr anchorCtr="1"/>
          <a:lstStyle>
            <a:lvl1pPr marL="0" indent="0" algn="ctr">
              <a:tabLst>
                <a:tab pos="342717" algn="l"/>
                <a:tab pos="448915" algn="l"/>
                <a:tab pos="898196" algn="l"/>
                <a:tab pos="1347478" algn="l"/>
                <a:tab pos="1796759" algn="l"/>
                <a:tab pos="2246040" algn="l"/>
                <a:tab pos="2695322" algn="l"/>
                <a:tab pos="3144603" algn="l"/>
                <a:tab pos="3593875" algn="l"/>
                <a:tab pos="4043156" algn="l"/>
                <a:tab pos="4492438" algn="l"/>
                <a:tab pos="4941362" algn="l"/>
                <a:tab pos="5390644" algn="l"/>
                <a:tab pos="5839916" algn="l"/>
                <a:tab pos="6289197" algn="l"/>
                <a:tab pos="6738478" algn="l"/>
                <a:tab pos="7187760" algn="l"/>
                <a:tab pos="7637041" algn="l"/>
                <a:tab pos="8086322" algn="l"/>
                <a:tab pos="8535603" algn="l"/>
                <a:tab pos="8984876" algn="l"/>
              </a:tabLst>
              <a:defRPr sz="2400"/>
            </a:lvl1pPr>
          </a:lstStyle>
          <a:p>
            <a:pPr lvl="0"/>
            <a:r>
              <a:rPr lang="fr-FR"/>
              <a:t>Modifiez le style des sous-titres du masque</a:t>
            </a:r>
          </a:p>
        </p:txBody>
      </p:sp>
      <p:sp>
        <p:nvSpPr>
          <p:cNvPr id="4" name="Espace réservé du numéro de diapositive 3">
            <a:extLst>
              <a:ext uri="{FF2B5EF4-FFF2-40B4-BE49-F238E27FC236}">
                <a16:creationId xmlns:a16="http://schemas.microsoft.com/office/drawing/2014/main" id="{6358C1B3-CAD9-8E41-5DFD-A09F334185B5}"/>
              </a:ext>
            </a:extLst>
          </p:cNvPr>
          <p:cNvSpPr txBox="1">
            <a:spLocks noGrp="1"/>
          </p:cNvSpPr>
          <p:nvPr>
            <p:ph type="sldNum" sz="quarter" idx="8"/>
          </p:nvPr>
        </p:nvSpPr>
        <p:spPr/>
        <p:txBody>
          <a:bodyPr/>
          <a:lstStyle>
            <a:lvl1pPr>
              <a:defRPr/>
            </a:lvl1pPr>
          </a:lstStyle>
          <a:p>
            <a:pPr lvl="0"/>
            <a:fld id="{15B71B1E-222D-4E19-979C-EE3EA66904A6}" type="slidenum">
              <a:t>‹N°›</a:t>
            </a:fld>
            <a:endParaRPr lang="fr-FR"/>
          </a:p>
        </p:txBody>
      </p:sp>
    </p:spTree>
    <p:extLst>
      <p:ext uri="{BB962C8B-B14F-4D97-AF65-F5344CB8AC3E}">
        <p14:creationId xmlns:p14="http://schemas.microsoft.com/office/powerpoint/2010/main" val="286009076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FBE687FC-3445-5CB4-6393-5D224888702B}"/>
              </a:ext>
            </a:extLst>
          </p:cNvPr>
          <p:cNvSpPr txBox="1">
            <a:spLocks noGrp="1"/>
          </p:cNvSpPr>
          <p:nvPr>
            <p:ph type="title"/>
          </p:nvPr>
        </p:nvSpPr>
        <p:spPr/>
        <p:txBody>
          <a:bodyPr/>
          <a:lstStyle>
            <a:lvl1pPr>
              <a:defRPr/>
            </a:lvl1pPr>
          </a:lstStyle>
          <a:p>
            <a:pPr lvl="0"/>
            <a:r>
              <a:rPr lang="fr-FR"/>
              <a:t>Modifiez le style du titre</a:t>
            </a:r>
          </a:p>
        </p:txBody>
      </p:sp>
      <p:sp>
        <p:nvSpPr>
          <p:cNvPr id="3" name="Espace réservé du texte vertical 2">
            <a:extLst>
              <a:ext uri="{FF2B5EF4-FFF2-40B4-BE49-F238E27FC236}">
                <a16:creationId xmlns:a16="http://schemas.microsoft.com/office/drawing/2014/main" id="{D95CD582-59E3-CDBB-D638-654FDF44A439}"/>
              </a:ext>
            </a:extLst>
          </p:cNvPr>
          <p:cNvSpPr txBox="1">
            <a:spLocks noGrp="1"/>
          </p:cNvSpPr>
          <p:nvPr>
            <p:ph type="body" orient="vert" idx="1"/>
          </p:nvPr>
        </p:nvSpPr>
        <p:spPr/>
        <p:txBody>
          <a:bodyPr vert="eaVert"/>
          <a:lstStyle>
            <a:lvl1pPr>
              <a:defRPr/>
            </a:lvl1pPr>
            <a:lvl2pPr>
              <a:defRPr/>
            </a:lvl2pPr>
            <a:lvl3pPr>
              <a:defRPr/>
            </a:lvl3pPr>
            <a:lvl4pPr>
              <a:defRPr/>
            </a:lvl4pPr>
            <a:lvl5pPr>
              <a:defRPr/>
            </a:lvl5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numéro de diapositive 3">
            <a:extLst>
              <a:ext uri="{FF2B5EF4-FFF2-40B4-BE49-F238E27FC236}">
                <a16:creationId xmlns:a16="http://schemas.microsoft.com/office/drawing/2014/main" id="{768E55D5-582F-F0F2-9C6B-13BA497F6090}"/>
              </a:ext>
            </a:extLst>
          </p:cNvPr>
          <p:cNvSpPr txBox="1">
            <a:spLocks noGrp="1"/>
          </p:cNvSpPr>
          <p:nvPr>
            <p:ph type="sldNum" sz="quarter" idx="8"/>
          </p:nvPr>
        </p:nvSpPr>
        <p:spPr/>
        <p:txBody>
          <a:bodyPr/>
          <a:lstStyle>
            <a:lvl1pPr>
              <a:defRPr/>
            </a:lvl1pPr>
          </a:lstStyle>
          <a:p>
            <a:pPr lvl="0"/>
            <a:fld id="{49E1D282-9621-4E48-8EDF-64671F389C20}" type="slidenum">
              <a:t>‹N°›</a:t>
            </a:fld>
            <a:endParaRPr lang="fr-FR"/>
          </a:p>
        </p:txBody>
      </p:sp>
    </p:spTree>
    <p:extLst>
      <p:ext uri="{BB962C8B-B14F-4D97-AF65-F5344CB8AC3E}">
        <p14:creationId xmlns:p14="http://schemas.microsoft.com/office/powerpoint/2010/main" val="132210878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a:extLst>
              <a:ext uri="{FF2B5EF4-FFF2-40B4-BE49-F238E27FC236}">
                <a16:creationId xmlns:a16="http://schemas.microsoft.com/office/drawing/2014/main" id="{AE5A80E4-5AD4-5DA2-9FE4-DD883A43E75D}"/>
              </a:ext>
            </a:extLst>
          </p:cNvPr>
          <p:cNvSpPr txBox="1">
            <a:spLocks noGrp="1"/>
          </p:cNvSpPr>
          <p:nvPr>
            <p:ph type="title" orient="vert"/>
          </p:nvPr>
        </p:nvSpPr>
        <p:spPr>
          <a:xfrm>
            <a:off x="6478588" y="460372"/>
            <a:ext cx="1930398" cy="5586417"/>
          </a:xfrm>
        </p:spPr>
        <p:txBody>
          <a:bodyPr vert="eaVert"/>
          <a:lstStyle>
            <a:lvl1pPr>
              <a:defRPr/>
            </a:lvl1pPr>
          </a:lstStyle>
          <a:p>
            <a:pPr lvl="0"/>
            <a:r>
              <a:rPr lang="fr-FR"/>
              <a:t>Modifiez le style du titre</a:t>
            </a:r>
          </a:p>
        </p:txBody>
      </p:sp>
      <p:sp>
        <p:nvSpPr>
          <p:cNvPr id="3" name="Espace réservé du texte vertical 2">
            <a:extLst>
              <a:ext uri="{FF2B5EF4-FFF2-40B4-BE49-F238E27FC236}">
                <a16:creationId xmlns:a16="http://schemas.microsoft.com/office/drawing/2014/main" id="{4A1223F3-8F71-BA62-5A35-6626235BDE05}"/>
              </a:ext>
            </a:extLst>
          </p:cNvPr>
          <p:cNvSpPr txBox="1">
            <a:spLocks noGrp="1"/>
          </p:cNvSpPr>
          <p:nvPr>
            <p:ph type="body" orient="vert" idx="1"/>
          </p:nvPr>
        </p:nvSpPr>
        <p:spPr>
          <a:xfrm>
            <a:off x="685800" y="460372"/>
            <a:ext cx="5640384" cy="5586417"/>
          </a:xfrm>
        </p:spPr>
        <p:txBody>
          <a:bodyPr vert="eaVert"/>
          <a:lstStyle>
            <a:lvl1pPr>
              <a:defRPr/>
            </a:lvl1pPr>
            <a:lvl2pPr>
              <a:defRPr/>
            </a:lvl2pPr>
            <a:lvl3pPr>
              <a:defRPr/>
            </a:lvl3pPr>
            <a:lvl4pPr>
              <a:defRPr/>
            </a:lvl4pPr>
            <a:lvl5pPr>
              <a:defRPr/>
            </a:lvl5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numéro de diapositive 3">
            <a:extLst>
              <a:ext uri="{FF2B5EF4-FFF2-40B4-BE49-F238E27FC236}">
                <a16:creationId xmlns:a16="http://schemas.microsoft.com/office/drawing/2014/main" id="{A4115FE4-5399-86A2-4170-AD976FD782C4}"/>
              </a:ext>
            </a:extLst>
          </p:cNvPr>
          <p:cNvSpPr txBox="1">
            <a:spLocks noGrp="1"/>
          </p:cNvSpPr>
          <p:nvPr>
            <p:ph type="sldNum" sz="quarter" idx="8"/>
          </p:nvPr>
        </p:nvSpPr>
        <p:spPr/>
        <p:txBody>
          <a:bodyPr/>
          <a:lstStyle>
            <a:lvl1pPr>
              <a:defRPr/>
            </a:lvl1pPr>
          </a:lstStyle>
          <a:p>
            <a:pPr lvl="0"/>
            <a:fld id="{87324263-1CD6-4AC5-AC76-8BAABCAC6DEC}" type="slidenum">
              <a:t>‹N°›</a:t>
            </a:fld>
            <a:endParaRPr lang="fr-FR"/>
          </a:p>
        </p:txBody>
      </p:sp>
    </p:spTree>
    <p:extLst>
      <p:ext uri="{BB962C8B-B14F-4D97-AF65-F5344CB8AC3E}">
        <p14:creationId xmlns:p14="http://schemas.microsoft.com/office/powerpoint/2010/main" val="361672819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0CB8F3A2-D166-B3E0-8915-E14A00153E84}"/>
              </a:ext>
            </a:extLst>
          </p:cNvPr>
          <p:cNvSpPr txBox="1">
            <a:spLocks noGrp="1"/>
          </p:cNvSpPr>
          <p:nvPr>
            <p:ph type="title"/>
          </p:nvPr>
        </p:nvSpPr>
        <p:spPr/>
        <p:txBody>
          <a:bodyPr/>
          <a:lstStyle>
            <a:lvl1pPr>
              <a:defRPr/>
            </a:lvl1pPr>
          </a:lstStyle>
          <a:p>
            <a:pPr lvl="0"/>
            <a:r>
              <a:rPr lang="fr-FR"/>
              <a:t>Modifiez le style du titre</a:t>
            </a:r>
          </a:p>
        </p:txBody>
      </p:sp>
      <p:sp>
        <p:nvSpPr>
          <p:cNvPr id="3" name="Espace réservé du contenu 2">
            <a:extLst>
              <a:ext uri="{FF2B5EF4-FFF2-40B4-BE49-F238E27FC236}">
                <a16:creationId xmlns:a16="http://schemas.microsoft.com/office/drawing/2014/main" id="{5B892F63-8D8D-B1AB-B522-0C93A0016E6B}"/>
              </a:ext>
            </a:extLst>
          </p:cNvPr>
          <p:cNvSpPr txBox="1">
            <a:spLocks noGrp="1"/>
          </p:cNvSpPr>
          <p:nvPr>
            <p:ph idx="1"/>
          </p:nvPr>
        </p:nvSpPr>
        <p:spPr/>
        <p:txBody>
          <a:bodyPr/>
          <a:lstStyle>
            <a:lvl1pPr>
              <a:defRPr/>
            </a:lvl1pPr>
            <a:lvl2pPr>
              <a:defRPr/>
            </a:lvl2pPr>
            <a:lvl3pPr>
              <a:defRPr/>
            </a:lvl3pPr>
            <a:lvl4pPr>
              <a:defRPr/>
            </a:lvl4pPr>
            <a:lvl5pPr>
              <a:defRPr/>
            </a:lvl5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numéro de diapositive 3">
            <a:extLst>
              <a:ext uri="{FF2B5EF4-FFF2-40B4-BE49-F238E27FC236}">
                <a16:creationId xmlns:a16="http://schemas.microsoft.com/office/drawing/2014/main" id="{73148D8D-E5B6-835B-3EBD-DCA04F94C4DB}"/>
              </a:ext>
            </a:extLst>
          </p:cNvPr>
          <p:cNvSpPr txBox="1">
            <a:spLocks noGrp="1"/>
          </p:cNvSpPr>
          <p:nvPr>
            <p:ph type="sldNum" sz="quarter" idx="8"/>
          </p:nvPr>
        </p:nvSpPr>
        <p:spPr/>
        <p:txBody>
          <a:bodyPr/>
          <a:lstStyle>
            <a:lvl1pPr>
              <a:defRPr/>
            </a:lvl1pPr>
          </a:lstStyle>
          <a:p>
            <a:pPr lvl="0"/>
            <a:fld id="{4CED4381-DF95-48E3-8E41-16B437593C56}" type="slidenum">
              <a:t>‹N°›</a:t>
            </a:fld>
            <a:endParaRPr lang="fr-FR"/>
          </a:p>
        </p:txBody>
      </p:sp>
    </p:spTree>
    <p:extLst>
      <p:ext uri="{BB962C8B-B14F-4D97-AF65-F5344CB8AC3E}">
        <p14:creationId xmlns:p14="http://schemas.microsoft.com/office/powerpoint/2010/main" val="121121678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6A22FAE9-B4F1-AC0B-64E3-5D47A458200A}"/>
              </a:ext>
            </a:extLst>
          </p:cNvPr>
          <p:cNvSpPr txBox="1">
            <a:spLocks noGrp="1"/>
          </p:cNvSpPr>
          <p:nvPr>
            <p:ph type="title"/>
          </p:nvPr>
        </p:nvSpPr>
        <p:spPr>
          <a:xfrm>
            <a:off x="623885" y="1709735"/>
            <a:ext cx="7886700" cy="2852735"/>
          </a:xfrm>
        </p:spPr>
        <p:txBody>
          <a:bodyPr anchor="b"/>
          <a:lstStyle>
            <a:lvl1pPr>
              <a:defRPr sz="6000"/>
            </a:lvl1pPr>
          </a:lstStyle>
          <a:p>
            <a:pPr lvl="0"/>
            <a:r>
              <a:rPr lang="fr-FR"/>
              <a:t>Modifiez le style du titre</a:t>
            </a:r>
          </a:p>
        </p:txBody>
      </p:sp>
      <p:sp>
        <p:nvSpPr>
          <p:cNvPr id="3" name="Espace réservé du texte 2">
            <a:extLst>
              <a:ext uri="{FF2B5EF4-FFF2-40B4-BE49-F238E27FC236}">
                <a16:creationId xmlns:a16="http://schemas.microsoft.com/office/drawing/2014/main" id="{78CA719A-F5D9-70CA-1A57-843B213AD34A}"/>
              </a:ext>
            </a:extLst>
          </p:cNvPr>
          <p:cNvSpPr txBox="1">
            <a:spLocks noGrp="1"/>
          </p:cNvSpPr>
          <p:nvPr>
            <p:ph type="body" idx="1"/>
          </p:nvPr>
        </p:nvSpPr>
        <p:spPr>
          <a:xfrm>
            <a:off x="623885" y="4589465"/>
            <a:ext cx="7886700" cy="1500182"/>
          </a:xfrm>
        </p:spPr>
        <p:txBody>
          <a:bodyPr/>
          <a:lstStyle>
            <a:lvl1pPr marL="0" indent="0">
              <a:tabLst>
                <a:tab pos="342717" algn="l"/>
                <a:tab pos="448915" algn="l"/>
                <a:tab pos="898196" algn="l"/>
                <a:tab pos="1347478" algn="l"/>
                <a:tab pos="1796759" algn="l"/>
                <a:tab pos="2246040" algn="l"/>
                <a:tab pos="2695322" algn="l"/>
                <a:tab pos="3144603" algn="l"/>
                <a:tab pos="3593875" algn="l"/>
                <a:tab pos="4043156" algn="l"/>
                <a:tab pos="4492438" algn="l"/>
                <a:tab pos="4941362" algn="l"/>
                <a:tab pos="5390644" algn="l"/>
                <a:tab pos="5839916" algn="l"/>
                <a:tab pos="6289197" algn="l"/>
                <a:tab pos="6738478" algn="l"/>
                <a:tab pos="7187760" algn="l"/>
                <a:tab pos="7637041" algn="l"/>
                <a:tab pos="8086322" algn="l"/>
                <a:tab pos="8535603" algn="l"/>
                <a:tab pos="8984876" algn="l"/>
              </a:tabLst>
              <a:defRPr sz="2400">
                <a:solidFill>
                  <a:srgbClr val="898989"/>
                </a:solidFill>
              </a:defRPr>
            </a:lvl1pPr>
          </a:lstStyle>
          <a:p>
            <a:pPr lvl="0"/>
            <a:r>
              <a:rPr lang="fr-FR"/>
              <a:t>Cliquez pour modifier les styles du texte du masque</a:t>
            </a:r>
          </a:p>
        </p:txBody>
      </p:sp>
      <p:sp>
        <p:nvSpPr>
          <p:cNvPr id="4" name="Espace réservé du numéro de diapositive 3">
            <a:extLst>
              <a:ext uri="{FF2B5EF4-FFF2-40B4-BE49-F238E27FC236}">
                <a16:creationId xmlns:a16="http://schemas.microsoft.com/office/drawing/2014/main" id="{36520EAC-FD2A-BFD5-F78F-F03AB34BBBF1}"/>
              </a:ext>
            </a:extLst>
          </p:cNvPr>
          <p:cNvSpPr txBox="1">
            <a:spLocks noGrp="1"/>
          </p:cNvSpPr>
          <p:nvPr>
            <p:ph type="sldNum" sz="quarter" idx="8"/>
          </p:nvPr>
        </p:nvSpPr>
        <p:spPr/>
        <p:txBody>
          <a:bodyPr/>
          <a:lstStyle>
            <a:lvl1pPr>
              <a:defRPr/>
            </a:lvl1pPr>
          </a:lstStyle>
          <a:p>
            <a:pPr lvl="0"/>
            <a:fld id="{50AB442B-7A5C-4DCF-A46B-57873A173E08}" type="slidenum">
              <a:t>‹N°›</a:t>
            </a:fld>
            <a:endParaRPr lang="fr-FR"/>
          </a:p>
        </p:txBody>
      </p:sp>
    </p:spTree>
    <p:extLst>
      <p:ext uri="{BB962C8B-B14F-4D97-AF65-F5344CB8AC3E}">
        <p14:creationId xmlns:p14="http://schemas.microsoft.com/office/powerpoint/2010/main" val="36804790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7FF058F6-2ACC-CF36-C4AA-517C45EE3C5B}"/>
              </a:ext>
            </a:extLst>
          </p:cNvPr>
          <p:cNvSpPr txBox="1">
            <a:spLocks noGrp="1"/>
          </p:cNvSpPr>
          <p:nvPr>
            <p:ph type="title"/>
          </p:nvPr>
        </p:nvSpPr>
        <p:spPr/>
        <p:txBody>
          <a:bodyPr/>
          <a:lstStyle>
            <a:lvl1pPr>
              <a:defRPr/>
            </a:lvl1pPr>
          </a:lstStyle>
          <a:p>
            <a:pPr lvl="0"/>
            <a:r>
              <a:rPr lang="fr-FR"/>
              <a:t>Modifiez le style du titre</a:t>
            </a:r>
          </a:p>
        </p:txBody>
      </p:sp>
      <p:sp>
        <p:nvSpPr>
          <p:cNvPr id="3" name="Espace réservé du contenu 2">
            <a:extLst>
              <a:ext uri="{FF2B5EF4-FFF2-40B4-BE49-F238E27FC236}">
                <a16:creationId xmlns:a16="http://schemas.microsoft.com/office/drawing/2014/main" id="{349AB090-525F-9E0A-6D33-746FDDD65F23}"/>
              </a:ext>
            </a:extLst>
          </p:cNvPr>
          <p:cNvSpPr txBox="1">
            <a:spLocks noGrp="1"/>
          </p:cNvSpPr>
          <p:nvPr>
            <p:ph idx="1"/>
          </p:nvPr>
        </p:nvSpPr>
        <p:spPr>
          <a:xfrm>
            <a:off x="685800" y="1981203"/>
            <a:ext cx="3784601" cy="4065586"/>
          </a:xfrm>
        </p:spPr>
        <p:txBody>
          <a:bodyPr/>
          <a:lstStyle>
            <a:lvl1pPr>
              <a:defRPr/>
            </a:lvl1pPr>
            <a:lvl2pPr>
              <a:defRPr/>
            </a:lvl2pPr>
            <a:lvl3pPr>
              <a:defRPr/>
            </a:lvl3pPr>
            <a:lvl4pPr>
              <a:defRPr/>
            </a:lvl4pPr>
            <a:lvl5pPr>
              <a:defRPr/>
            </a:lvl5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contenu 3">
            <a:extLst>
              <a:ext uri="{FF2B5EF4-FFF2-40B4-BE49-F238E27FC236}">
                <a16:creationId xmlns:a16="http://schemas.microsoft.com/office/drawing/2014/main" id="{1CC6ACE5-BEE8-4782-0125-68704CD76AE3}"/>
              </a:ext>
            </a:extLst>
          </p:cNvPr>
          <p:cNvSpPr txBox="1">
            <a:spLocks noGrp="1"/>
          </p:cNvSpPr>
          <p:nvPr>
            <p:ph idx="2"/>
          </p:nvPr>
        </p:nvSpPr>
        <p:spPr>
          <a:xfrm>
            <a:off x="4622804" y="1981203"/>
            <a:ext cx="3786192" cy="4065586"/>
          </a:xfrm>
        </p:spPr>
        <p:txBody>
          <a:bodyPr/>
          <a:lstStyle>
            <a:lvl1pPr>
              <a:defRPr/>
            </a:lvl1pPr>
            <a:lvl2pPr>
              <a:defRPr/>
            </a:lvl2pPr>
            <a:lvl3pPr>
              <a:defRPr/>
            </a:lvl3pPr>
            <a:lvl4pPr>
              <a:defRPr/>
            </a:lvl4pPr>
            <a:lvl5pPr>
              <a:defRPr/>
            </a:lvl5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u numéro de diapositive 4">
            <a:extLst>
              <a:ext uri="{FF2B5EF4-FFF2-40B4-BE49-F238E27FC236}">
                <a16:creationId xmlns:a16="http://schemas.microsoft.com/office/drawing/2014/main" id="{7F27513A-1BAB-2C31-F980-4C5CC0B501F9}"/>
              </a:ext>
            </a:extLst>
          </p:cNvPr>
          <p:cNvSpPr txBox="1">
            <a:spLocks noGrp="1"/>
          </p:cNvSpPr>
          <p:nvPr>
            <p:ph type="sldNum" sz="quarter" idx="8"/>
          </p:nvPr>
        </p:nvSpPr>
        <p:spPr/>
        <p:txBody>
          <a:bodyPr/>
          <a:lstStyle>
            <a:lvl1pPr>
              <a:defRPr/>
            </a:lvl1pPr>
          </a:lstStyle>
          <a:p>
            <a:pPr lvl="0"/>
            <a:fld id="{2072B2F0-39FC-42F6-85B5-A198DE28BDA0}" type="slidenum">
              <a:t>‹N°›</a:t>
            </a:fld>
            <a:endParaRPr lang="fr-FR"/>
          </a:p>
        </p:txBody>
      </p:sp>
    </p:spTree>
    <p:extLst>
      <p:ext uri="{BB962C8B-B14F-4D97-AF65-F5344CB8AC3E}">
        <p14:creationId xmlns:p14="http://schemas.microsoft.com/office/powerpoint/2010/main" val="308750214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278B1056-EF84-42DD-EFCE-8C52ACD96B9C}"/>
              </a:ext>
            </a:extLst>
          </p:cNvPr>
          <p:cNvSpPr txBox="1">
            <a:spLocks noGrp="1"/>
          </p:cNvSpPr>
          <p:nvPr>
            <p:ph type="title"/>
          </p:nvPr>
        </p:nvSpPr>
        <p:spPr>
          <a:xfrm>
            <a:off x="630241" y="365129"/>
            <a:ext cx="7886700" cy="1325559"/>
          </a:xfrm>
        </p:spPr>
        <p:txBody>
          <a:bodyPr/>
          <a:lstStyle>
            <a:lvl1pPr>
              <a:defRPr/>
            </a:lvl1pPr>
          </a:lstStyle>
          <a:p>
            <a:pPr lvl="0"/>
            <a:r>
              <a:rPr lang="fr-FR"/>
              <a:t>Modifiez le style du titre</a:t>
            </a:r>
          </a:p>
        </p:txBody>
      </p:sp>
      <p:sp>
        <p:nvSpPr>
          <p:cNvPr id="3" name="Espace réservé du texte 2">
            <a:extLst>
              <a:ext uri="{FF2B5EF4-FFF2-40B4-BE49-F238E27FC236}">
                <a16:creationId xmlns:a16="http://schemas.microsoft.com/office/drawing/2014/main" id="{C1D86943-0F98-FB7B-69A0-303DE9E64393}"/>
              </a:ext>
            </a:extLst>
          </p:cNvPr>
          <p:cNvSpPr txBox="1">
            <a:spLocks noGrp="1"/>
          </p:cNvSpPr>
          <p:nvPr>
            <p:ph type="body" idx="1"/>
          </p:nvPr>
        </p:nvSpPr>
        <p:spPr>
          <a:xfrm>
            <a:off x="630241" y="1681160"/>
            <a:ext cx="3868734" cy="823910"/>
          </a:xfrm>
        </p:spPr>
        <p:txBody>
          <a:bodyPr anchor="b"/>
          <a:lstStyle>
            <a:lvl1pPr marL="0" indent="0">
              <a:tabLst>
                <a:tab pos="342717" algn="l"/>
                <a:tab pos="448915" algn="l"/>
                <a:tab pos="898196" algn="l"/>
                <a:tab pos="1347478" algn="l"/>
                <a:tab pos="1796759" algn="l"/>
                <a:tab pos="2246040" algn="l"/>
                <a:tab pos="2695322" algn="l"/>
                <a:tab pos="3144603" algn="l"/>
                <a:tab pos="3593875" algn="l"/>
                <a:tab pos="4043156" algn="l"/>
                <a:tab pos="4492438" algn="l"/>
                <a:tab pos="4941362" algn="l"/>
                <a:tab pos="5390644" algn="l"/>
                <a:tab pos="5839916" algn="l"/>
                <a:tab pos="6289197" algn="l"/>
                <a:tab pos="6738478" algn="l"/>
                <a:tab pos="7187760" algn="l"/>
                <a:tab pos="7637041" algn="l"/>
                <a:tab pos="8086322" algn="l"/>
                <a:tab pos="8535603" algn="l"/>
                <a:tab pos="8984876" algn="l"/>
              </a:tabLst>
              <a:defRPr sz="2400" b="1"/>
            </a:lvl1pPr>
          </a:lstStyle>
          <a:p>
            <a:pPr lvl="0"/>
            <a:r>
              <a:rPr lang="fr-FR"/>
              <a:t>Cliquez pour modifier les styles du texte du masque</a:t>
            </a:r>
          </a:p>
        </p:txBody>
      </p:sp>
      <p:sp>
        <p:nvSpPr>
          <p:cNvPr id="4" name="Espace réservé du contenu 3">
            <a:extLst>
              <a:ext uri="{FF2B5EF4-FFF2-40B4-BE49-F238E27FC236}">
                <a16:creationId xmlns:a16="http://schemas.microsoft.com/office/drawing/2014/main" id="{FD15CABE-CB38-DF30-1B78-93AA2E20B94E}"/>
              </a:ext>
            </a:extLst>
          </p:cNvPr>
          <p:cNvSpPr txBox="1">
            <a:spLocks noGrp="1"/>
          </p:cNvSpPr>
          <p:nvPr>
            <p:ph idx="2"/>
          </p:nvPr>
        </p:nvSpPr>
        <p:spPr>
          <a:xfrm>
            <a:off x="630241" y="2505071"/>
            <a:ext cx="3868734" cy="3684583"/>
          </a:xfrm>
        </p:spPr>
        <p:txBody>
          <a:bodyPr/>
          <a:lstStyle>
            <a:lvl1pPr>
              <a:defRPr/>
            </a:lvl1pPr>
            <a:lvl2pPr>
              <a:defRPr/>
            </a:lvl2pPr>
            <a:lvl3pPr>
              <a:defRPr/>
            </a:lvl3pPr>
            <a:lvl4pPr>
              <a:defRPr/>
            </a:lvl4pPr>
            <a:lvl5pPr>
              <a:defRPr/>
            </a:lvl5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u texte 4">
            <a:extLst>
              <a:ext uri="{FF2B5EF4-FFF2-40B4-BE49-F238E27FC236}">
                <a16:creationId xmlns:a16="http://schemas.microsoft.com/office/drawing/2014/main" id="{4C7BB994-4D97-CB1D-DC63-A36FC17FF861}"/>
              </a:ext>
            </a:extLst>
          </p:cNvPr>
          <p:cNvSpPr txBox="1">
            <a:spLocks noGrp="1"/>
          </p:cNvSpPr>
          <p:nvPr>
            <p:ph type="body" idx="3"/>
          </p:nvPr>
        </p:nvSpPr>
        <p:spPr>
          <a:xfrm>
            <a:off x="4629149" y="1681160"/>
            <a:ext cx="3887791" cy="823910"/>
          </a:xfrm>
        </p:spPr>
        <p:txBody>
          <a:bodyPr anchor="b"/>
          <a:lstStyle>
            <a:lvl1pPr marL="0" indent="0">
              <a:tabLst>
                <a:tab pos="342717" algn="l"/>
                <a:tab pos="448915" algn="l"/>
                <a:tab pos="898196" algn="l"/>
                <a:tab pos="1347478" algn="l"/>
                <a:tab pos="1796759" algn="l"/>
                <a:tab pos="2246040" algn="l"/>
                <a:tab pos="2695322" algn="l"/>
                <a:tab pos="3144603" algn="l"/>
                <a:tab pos="3593875" algn="l"/>
                <a:tab pos="4043156" algn="l"/>
                <a:tab pos="4492438" algn="l"/>
                <a:tab pos="4941362" algn="l"/>
                <a:tab pos="5390644" algn="l"/>
                <a:tab pos="5839916" algn="l"/>
                <a:tab pos="6289197" algn="l"/>
                <a:tab pos="6738478" algn="l"/>
                <a:tab pos="7187760" algn="l"/>
                <a:tab pos="7637041" algn="l"/>
                <a:tab pos="8086322" algn="l"/>
                <a:tab pos="8535603" algn="l"/>
                <a:tab pos="8984876" algn="l"/>
              </a:tabLst>
              <a:defRPr sz="2400" b="1"/>
            </a:lvl1pPr>
          </a:lstStyle>
          <a:p>
            <a:pPr lvl="0"/>
            <a:r>
              <a:rPr lang="fr-FR"/>
              <a:t>Cliquez pour modifier les styles du texte du masque</a:t>
            </a:r>
          </a:p>
        </p:txBody>
      </p:sp>
      <p:sp>
        <p:nvSpPr>
          <p:cNvPr id="6" name="Espace réservé du contenu 5">
            <a:extLst>
              <a:ext uri="{FF2B5EF4-FFF2-40B4-BE49-F238E27FC236}">
                <a16:creationId xmlns:a16="http://schemas.microsoft.com/office/drawing/2014/main" id="{84F98C28-F7C2-5100-4067-6ABBBD2B8D9D}"/>
              </a:ext>
            </a:extLst>
          </p:cNvPr>
          <p:cNvSpPr txBox="1">
            <a:spLocks noGrp="1"/>
          </p:cNvSpPr>
          <p:nvPr>
            <p:ph idx="4"/>
          </p:nvPr>
        </p:nvSpPr>
        <p:spPr>
          <a:xfrm>
            <a:off x="4629149" y="2505071"/>
            <a:ext cx="3887791" cy="3684583"/>
          </a:xfrm>
        </p:spPr>
        <p:txBody>
          <a:bodyPr/>
          <a:lstStyle>
            <a:lvl1pPr>
              <a:defRPr/>
            </a:lvl1pPr>
            <a:lvl2pPr>
              <a:defRPr/>
            </a:lvl2pPr>
            <a:lvl3pPr>
              <a:defRPr/>
            </a:lvl3pPr>
            <a:lvl4pPr>
              <a:defRPr/>
            </a:lvl4pPr>
            <a:lvl5pPr>
              <a:defRPr/>
            </a:lvl5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7" name="Espace réservé du numéro de diapositive 6">
            <a:extLst>
              <a:ext uri="{FF2B5EF4-FFF2-40B4-BE49-F238E27FC236}">
                <a16:creationId xmlns:a16="http://schemas.microsoft.com/office/drawing/2014/main" id="{024A5620-A85F-EF40-52D8-26ABDFFBBF1A}"/>
              </a:ext>
            </a:extLst>
          </p:cNvPr>
          <p:cNvSpPr txBox="1">
            <a:spLocks noGrp="1"/>
          </p:cNvSpPr>
          <p:nvPr>
            <p:ph type="sldNum" sz="quarter" idx="8"/>
          </p:nvPr>
        </p:nvSpPr>
        <p:spPr/>
        <p:txBody>
          <a:bodyPr/>
          <a:lstStyle>
            <a:lvl1pPr>
              <a:defRPr/>
            </a:lvl1pPr>
          </a:lstStyle>
          <a:p>
            <a:pPr lvl="0"/>
            <a:fld id="{310F4C85-6290-4AE1-B28F-92D2F71F9249}" type="slidenum">
              <a:t>‹N°›</a:t>
            </a:fld>
            <a:endParaRPr lang="fr-FR"/>
          </a:p>
        </p:txBody>
      </p:sp>
    </p:spTree>
    <p:extLst>
      <p:ext uri="{BB962C8B-B14F-4D97-AF65-F5344CB8AC3E}">
        <p14:creationId xmlns:p14="http://schemas.microsoft.com/office/powerpoint/2010/main" val="223236322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5DE13AC8-F23C-B137-7556-9E2EC3FAEF1B}"/>
              </a:ext>
            </a:extLst>
          </p:cNvPr>
          <p:cNvSpPr txBox="1">
            <a:spLocks noGrp="1"/>
          </p:cNvSpPr>
          <p:nvPr>
            <p:ph type="title"/>
          </p:nvPr>
        </p:nvSpPr>
        <p:spPr/>
        <p:txBody>
          <a:bodyPr/>
          <a:lstStyle>
            <a:lvl1pPr>
              <a:defRPr/>
            </a:lvl1pPr>
          </a:lstStyle>
          <a:p>
            <a:pPr lvl="0"/>
            <a:r>
              <a:rPr lang="fr-FR"/>
              <a:t>Modifiez le style du titre</a:t>
            </a:r>
          </a:p>
        </p:txBody>
      </p:sp>
      <p:sp>
        <p:nvSpPr>
          <p:cNvPr id="3" name="Espace réservé du numéro de diapositive 2">
            <a:extLst>
              <a:ext uri="{FF2B5EF4-FFF2-40B4-BE49-F238E27FC236}">
                <a16:creationId xmlns:a16="http://schemas.microsoft.com/office/drawing/2014/main" id="{A8C8696D-184B-C509-C9A8-560DF341B09D}"/>
              </a:ext>
            </a:extLst>
          </p:cNvPr>
          <p:cNvSpPr txBox="1">
            <a:spLocks noGrp="1"/>
          </p:cNvSpPr>
          <p:nvPr>
            <p:ph type="sldNum" sz="quarter" idx="8"/>
          </p:nvPr>
        </p:nvSpPr>
        <p:spPr/>
        <p:txBody>
          <a:bodyPr/>
          <a:lstStyle>
            <a:lvl1pPr>
              <a:defRPr/>
            </a:lvl1pPr>
          </a:lstStyle>
          <a:p>
            <a:pPr lvl="0"/>
            <a:fld id="{3529B301-D056-4B2A-B1C2-CEE9FB7A53ED}" type="slidenum">
              <a:t>‹N°›</a:t>
            </a:fld>
            <a:endParaRPr lang="fr-FR"/>
          </a:p>
        </p:txBody>
      </p:sp>
    </p:spTree>
    <p:extLst>
      <p:ext uri="{BB962C8B-B14F-4D97-AF65-F5344CB8AC3E}">
        <p14:creationId xmlns:p14="http://schemas.microsoft.com/office/powerpoint/2010/main" val="71650190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u numéro de diapositive 1">
            <a:extLst>
              <a:ext uri="{FF2B5EF4-FFF2-40B4-BE49-F238E27FC236}">
                <a16:creationId xmlns:a16="http://schemas.microsoft.com/office/drawing/2014/main" id="{EA6CC3D4-A293-3BFB-0100-A9A752872832}"/>
              </a:ext>
            </a:extLst>
          </p:cNvPr>
          <p:cNvSpPr txBox="1">
            <a:spLocks noGrp="1"/>
          </p:cNvSpPr>
          <p:nvPr>
            <p:ph type="sldNum" sz="quarter" idx="8"/>
          </p:nvPr>
        </p:nvSpPr>
        <p:spPr/>
        <p:txBody>
          <a:bodyPr/>
          <a:lstStyle>
            <a:lvl1pPr>
              <a:defRPr/>
            </a:lvl1pPr>
          </a:lstStyle>
          <a:p>
            <a:pPr lvl="0"/>
            <a:fld id="{439CF6E3-2732-4CD4-A322-9B6127AEC399}" type="slidenum">
              <a:t>‹N°›</a:t>
            </a:fld>
            <a:endParaRPr lang="fr-FR"/>
          </a:p>
        </p:txBody>
      </p:sp>
    </p:spTree>
    <p:extLst>
      <p:ext uri="{BB962C8B-B14F-4D97-AF65-F5344CB8AC3E}">
        <p14:creationId xmlns:p14="http://schemas.microsoft.com/office/powerpoint/2010/main" val="336260060"/>
      </p:ext>
    </p:extLst>
  </p:cSld>
  <p:clrMapOvr>
    <a:masterClrMapping/>
  </p:clrMapOvr>
  <p:hf sldNum="0" hdr="0" ftr="0" dt="0"/>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0D934747-06E8-6B74-8F81-E8DEF3157698}"/>
              </a:ext>
            </a:extLst>
          </p:cNvPr>
          <p:cNvSpPr txBox="1">
            <a:spLocks noGrp="1"/>
          </p:cNvSpPr>
          <p:nvPr>
            <p:ph type="title"/>
          </p:nvPr>
        </p:nvSpPr>
        <p:spPr>
          <a:xfrm>
            <a:off x="630241" y="457200"/>
            <a:ext cx="2949570" cy="1600200"/>
          </a:xfrm>
        </p:spPr>
        <p:txBody>
          <a:bodyPr anchor="b"/>
          <a:lstStyle>
            <a:lvl1pPr>
              <a:defRPr sz="3200"/>
            </a:lvl1pPr>
          </a:lstStyle>
          <a:p>
            <a:pPr lvl="0"/>
            <a:r>
              <a:rPr lang="fr-FR"/>
              <a:t>Modifiez le style du titre</a:t>
            </a:r>
          </a:p>
        </p:txBody>
      </p:sp>
      <p:sp>
        <p:nvSpPr>
          <p:cNvPr id="3" name="Espace réservé du contenu 2">
            <a:extLst>
              <a:ext uri="{FF2B5EF4-FFF2-40B4-BE49-F238E27FC236}">
                <a16:creationId xmlns:a16="http://schemas.microsoft.com/office/drawing/2014/main" id="{ABE21B86-ACF6-A773-E724-EBFCA8411DFF}"/>
              </a:ext>
            </a:extLst>
          </p:cNvPr>
          <p:cNvSpPr txBox="1">
            <a:spLocks noGrp="1"/>
          </p:cNvSpPr>
          <p:nvPr>
            <p:ph idx="1"/>
          </p:nvPr>
        </p:nvSpPr>
        <p:spPr>
          <a:xfrm>
            <a:off x="3887791" y="987423"/>
            <a:ext cx="4629149" cy="4873623"/>
          </a:xfrm>
        </p:spPr>
        <p:txBody>
          <a:bodyPr/>
          <a:lstStyle>
            <a:lvl1pPr>
              <a:defRPr/>
            </a:lvl1pPr>
            <a:lvl2pPr>
              <a:defRPr sz="2800"/>
            </a:lvl2pPr>
            <a:lvl3pPr>
              <a:defRPr sz="2400"/>
            </a:lvl3pPr>
            <a:lvl4pPr>
              <a:defRPr sz="2000"/>
            </a:lvl4pPr>
            <a:lvl5pPr>
              <a:defRPr sz="2000"/>
            </a:lvl5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texte 3">
            <a:extLst>
              <a:ext uri="{FF2B5EF4-FFF2-40B4-BE49-F238E27FC236}">
                <a16:creationId xmlns:a16="http://schemas.microsoft.com/office/drawing/2014/main" id="{E9063677-6E70-20FE-43CC-729DF7FEA929}"/>
              </a:ext>
            </a:extLst>
          </p:cNvPr>
          <p:cNvSpPr txBox="1">
            <a:spLocks noGrp="1"/>
          </p:cNvSpPr>
          <p:nvPr>
            <p:ph type="body" idx="2"/>
          </p:nvPr>
        </p:nvSpPr>
        <p:spPr>
          <a:xfrm>
            <a:off x="630241" y="2057400"/>
            <a:ext cx="2949570" cy="3811584"/>
          </a:xfrm>
        </p:spPr>
        <p:txBody>
          <a:bodyPr/>
          <a:lstStyle>
            <a:lvl1pPr marL="0" indent="0">
              <a:tabLst>
                <a:tab pos="342717" algn="l"/>
                <a:tab pos="448915" algn="l"/>
                <a:tab pos="898196" algn="l"/>
                <a:tab pos="1347478" algn="l"/>
                <a:tab pos="1796759" algn="l"/>
                <a:tab pos="2246040" algn="l"/>
                <a:tab pos="2695322" algn="l"/>
                <a:tab pos="3144603" algn="l"/>
                <a:tab pos="3593875" algn="l"/>
                <a:tab pos="4043156" algn="l"/>
                <a:tab pos="4492438" algn="l"/>
                <a:tab pos="4941362" algn="l"/>
                <a:tab pos="5390644" algn="l"/>
                <a:tab pos="5839916" algn="l"/>
                <a:tab pos="6289197" algn="l"/>
                <a:tab pos="6738478" algn="l"/>
                <a:tab pos="7187760" algn="l"/>
                <a:tab pos="7637041" algn="l"/>
                <a:tab pos="8086322" algn="l"/>
                <a:tab pos="8535603" algn="l"/>
                <a:tab pos="8984876" algn="l"/>
              </a:tabLst>
              <a:defRPr sz="1600"/>
            </a:lvl1pPr>
          </a:lstStyle>
          <a:p>
            <a:pPr lvl="0"/>
            <a:r>
              <a:rPr lang="fr-FR"/>
              <a:t>Cliquez pour modifier les styles du texte du masque</a:t>
            </a:r>
          </a:p>
        </p:txBody>
      </p:sp>
      <p:sp>
        <p:nvSpPr>
          <p:cNvPr id="5" name="Espace réservé du numéro de diapositive 4">
            <a:extLst>
              <a:ext uri="{FF2B5EF4-FFF2-40B4-BE49-F238E27FC236}">
                <a16:creationId xmlns:a16="http://schemas.microsoft.com/office/drawing/2014/main" id="{198EFAD3-7AB1-DD62-D8C0-8FDFC5212DD4}"/>
              </a:ext>
            </a:extLst>
          </p:cNvPr>
          <p:cNvSpPr txBox="1">
            <a:spLocks noGrp="1"/>
          </p:cNvSpPr>
          <p:nvPr>
            <p:ph type="sldNum" sz="quarter" idx="8"/>
          </p:nvPr>
        </p:nvSpPr>
        <p:spPr/>
        <p:txBody>
          <a:bodyPr/>
          <a:lstStyle>
            <a:lvl1pPr>
              <a:defRPr/>
            </a:lvl1pPr>
          </a:lstStyle>
          <a:p>
            <a:pPr lvl="0"/>
            <a:fld id="{8A239CE5-EEFB-4D0B-93D1-7270A78AACAB}" type="slidenum">
              <a:t>‹N°›</a:t>
            </a:fld>
            <a:endParaRPr lang="fr-FR"/>
          </a:p>
        </p:txBody>
      </p:sp>
    </p:spTree>
    <p:extLst>
      <p:ext uri="{BB962C8B-B14F-4D97-AF65-F5344CB8AC3E}">
        <p14:creationId xmlns:p14="http://schemas.microsoft.com/office/powerpoint/2010/main" val="268738197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8193554C-A603-A678-07F7-F28705FDCD32}"/>
              </a:ext>
            </a:extLst>
          </p:cNvPr>
          <p:cNvSpPr txBox="1">
            <a:spLocks noGrp="1"/>
          </p:cNvSpPr>
          <p:nvPr>
            <p:ph type="title"/>
          </p:nvPr>
        </p:nvSpPr>
        <p:spPr>
          <a:xfrm>
            <a:off x="630241" y="457200"/>
            <a:ext cx="2949570" cy="1600200"/>
          </a:xfrm>
        </p:spPr>
        <p:txBody>
          <a:bodyPr anchor="b"/>
          <a:lstStyle>
            <a:lvl1pPr>
              <a:defRPr sz="3200"/>
            </a:lvl1pPr>
          </a:lstStyle>
          <a:p>
            <a:pPr lvl="0"/>
            <a:r>
              <a:rPr lang="fr-FR"/>
              <a:t>Modifiez le style du titre</a:t>
            </a:r>
          </a:p>
        </p:txBody>
      </p:sp>
      <p:sp>
        <p:nvSpPr>
          <p:cNvPr id="3" name="Espace réservé pour une image  2">
            <a:extLst>
              <a:ext uri="{FF2B5EF4-FFF2-40B4-BE49-F238E27FC236}">
                <a16:creationId xmlns:a16="http://schemas.microsoft.com/office/drawing/2014/main" id="{C174780E-3057-3538-B475-60C2F06B1FC1}"/>
              </a:ext>
            </a:extLst>
          </p:cNvPr>
          <p:cNvSpPr txBox="1">
            <a:spLocks noGrp="1"/>
          </p:cNvSpPr>
          <p:nvPr>
            <p:ph type="pic" idx="1"/>
          </p:nvPr>
        </p:nvSpPr>
        <p:spPr>
          <a:xfrm>
            <a:off x="3887791" y="987423"/>
            <a:ext cx="4629149" cy="4873623"/>
          </a:xfrm>
        </p:spPr>
        <p:txBody>
          <a:bodyPr/>
          <a:lstStyle>
            <a:lvl1pPr marL="0" indent="0">
              <a:tabLst>
                <a:tab pos="342717" algn="l"/>
                <a:tab pos="448915" algn="l"/>
                <a:tab pos="898196" algn="l"/>
                <a:tab pos="1347478" algn="l"/>
                <a:tab pos="1796759" algn="l"/>
                <a:tab pos="2246040" algn="l"/>
                <a:tab pos="2695322" algn="l"/>
                <a:tab pos="3144603" algn="l"/>
                <a:tab pos="3593875" algn="l"/>
                <a:tab pos="4043156" algn="l"/>
                <a:tab pos="4492438" algn="l"/>
                <a:tab pos="4941362" algn="l"/>
                <a:tab pos="5390644" algn="l"/>
                <a:tab pos="5839916" algn="l"/>
                <a:tab pos="6289197" algn="l"/>
                <a:tab pos="6738478" algn="l"/>
                <a:tab pos="7187760" algn="l"/>
                <a:tab pos="7637041" algn="l"/>
                <a:tab pos="8086322" algn="l"/>
                <a:tab pos="8535603" algn="l"/>
                <a:tab pos="8984876" algn="l"/>
              </a:tabLst>
              <a:defRPr/>
            </a:lvl1pPr>
          </a:lstStyle>
          <a:p>
            <a:pPr lvl="0"/>
            <a:endParaRPr lang="fr-FR"/>
          </a:p>
        </p:txBody>
      </p:sp>
      <p:sp>
        <p:nvSpPr>
          <p:cNvPr id="4" name="Espace réservé du texte 3">
            <a:extLst>
              <a:ext uri="{FF2B5EF4-FFF2-40B4-BE49-F238E27FC236}">
                <a16:creationId xmlns:a16="http://schemas.microsoft.com/office/drawing/2014/main" id="{B17F53A9-0DE8-4A54-DDD9-FEFCE723C6CD}"/>
              </a:ext>
            </a:extLst>
          </p:cNvPr>
          <p:cNvSpPr txBox="1">
            <a:spLocks noGrp="1"/>
          </p:cNvSpPr>
          <p:nvPr>
            <p:ph type="body" idx="2"/>
          </p:nvPr>
        </p:nvSpPr>
        <p:spPr>
          <a:xfrm>
            <a:off x="630241" y="2057400"/>
            <a:ext cx="2949570" cy="3811584"/>
          </a:xfrm>
        </p:spPr>
        <p:txBody>
          <a:bodyPr/>
          <a:lstStyle>
            <a:lvl1pPr marL="0" indent="0">
              <a:tabLst>
                <a:tab pos="342717" algn="l"/>
                <a:tab pos="448915" algn="l"/>
                <a:tab pos="898196" algn="l"/>
                <a:tab pos="1347478" algn="l"/>
                <a:tab pos="1796759" algn="l"/>
                <a:tab pos="2246040" algn="l"/>
                <a:tab pos="2695322" algn="l"/>
                <a:tab pos="3144603" algn="l"/>
                <a:tab pos="3593875" algn="l"/>
                <a:tab pos="4043156" algn="l"/>
                <a:tab pos="4492438" algn="l"/>
                <a:tab pos="4941362" algn="l"/>
                <a:tab pos="5390644" algn="l"/>
                <a:tab pos="5839916" algn="l"/>
                <a:tab pos="6289197" algn="l"/>
                <a:tab pos="6738478" algn="l"/>
                <a:tab pos="7187760" algn="l"/>
                <a:tab pos="7637041" algn="l"/>
                <a:tab pos="8086322" algn="l"/>
                <a:tab pos="8535603" algn="l"/>
                <a:tab pos="8984876" algn="l"/>
              </a:tabLst>
              <a:defRPr sz="1600"/>
            </a:lvl1pPr>
          </a:lstStyle>
          <a:p>
            <a:pPr lvl="0"/>
            <a:r>
              <a:rPr lang="fr-FR"/>
              <a:t>Cliquez pour modifier les styles du texte du masque</a:t>
            </a:r>
          </a:p>
        </p:txBody>
      </p:sp>
      <p:sp>
        <p:nvSpPr>
          <p:cNvPr id="5" name="Espace réservé du numéro de diapositive 4">
            <a:extLst>
              <a:ext uri="{FF2B5EF4-FFF2-40B4-BE49-F238E27FC236}">
                <a16:creationId xmlns:a16="http://schemas.microsoft.com/office/drawing/2014/main" id="{0E0E94E2-D393-EA95-1B0B-ED94BAD869A4}"/>
              </a:ext>
            </a:extLst>
          </p:cNvPr>
          <p:cNvSpPr txBox="1">
            <a:spLocks noGrp="1"/>
          </p:cNvSpPr>
          <p:nvPr>
            <p:ph type="sldNum" sz="quarter" idx="8"/>
          </p:nvPr>
        </p:nvSpPr>
        <p:spPr/>
        <p:txBody>
          <a:bodyPr/>
          <a:lstStyle>
            <a:lvl1pPr>
              <a:defRPr/>
            </a:lvl1pPr>
          </a:lstStyle>
          <a:p>
            <a:pPr lvl="0"/>
            <a:fld id="{CAE10D71-7CCB-4AFC-87D7-339B6994AE7C}" type="slidenum">
              <a:t>‹N°›</a:t>
            </a:fld>
            <a:endParaRPr lang="fr-FR"/>
          </a:p>
        </p:txBody>
      </p:sp>
    </p:spTree>
    <p:extLst>
      <p:ext uri="{BB962C8B-B14F-4D97-AF65-F5344CB8AC3E}">
        <p14:creationId xmlns:p14="http://schemas.microsoft.com/office/powerpoint/2010/main" val="18816715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Espace réservé du titre 1">
            <a:extLst>
              <a:ext uri="{FF2B5EF4-FFF2-40B4-BE49-F238E27FC236}">
                <a16:creationId xmlns:a16="http://schemas.microsoft.com/office/drawing/2014/main" id="{74D629C6-6354-77BD-DD9F-114DADDF6428}"/>
              </a:ext>
            </a:extLst>
          </p:cNvPr>
          <p:cNvSpPr txBox="1">
            <a:spLocks noGrp="1"/>
          </p:cNvSpPr>
          <p:nvPr>
            <p:ph type="title"/>
          </p:nvPr>
        </p:nvSpPr>
        <p:spPr>
          <a:xfrm>
            <a:off x="685443" y="460080"/>
            <a:ext cx="7723077" cy="1434602"/>
          </a:xfrm>
          <a:prstGeom prst="rect">
            <a:avLst/>
          </a:prstGeom>
          <a:noFill/>
          <a:ln>
            <a:noFill/>
          </a:ln>
        </p:spPr>
        <p:txBody>
          <a:bodyPr vert="horz" wrap="square" lIns="90004" tIns="46798" rIns="90004" bIns="46798" anchor="ctr" anchorCtr="1" compatLnSpc="1">
            <a:noAutofit/>
          </a:bodyPr>
          <a:lstStyle/>
          <a:p>
            <a:pPr lvl="0"/>
            <a:endParaRPr lang="fr-FR"/>
          </a:p>
        </p:txBody>
      </p:sp>
      <p:sp>
        <p:nvSpPr>
          <p:cNvPr id="3" name="Espace réservé du texte 2">
            <a:extLst>
              <a:ext uri="{FF2B5EF4-FFF2-40B4-BE49-F238E27FC236}">
                <a16:creationId xmlns:a16="http://schemas.microsoft.com/office/drawing/2014/main" id="{F8E06132-C190-37BB-7F4D-261F59CBA552}"/>
              </a:ext>
            </a:extLst>
          </p:cNvPr>
          <p:cNvSpPr txBox="1">
            <a:spLocks noGrp="1"/>
          </p:cNvSpPr>
          <p:nvPr>
            <p:ph type="body" idx="1"/>
          </p:nvPr>
        </p:nvSpPr>
        <p:spPr>
          <a:xfrm>
            <a:off x="685443" y="1981084"/>
            <a:ext cx="7723077" cy="4066199"/>
          </a:xfrm>
          <a:prstGeom prst="rect">
            <a:avLst/>
          </a:prstGeom>
          <a:noFill/>
          <a:ln>
            <a:noFill/>
          </a:ln>
        </p:spPr>
        <p:txBody>
          <a:bodyPr vert="horz" wrap="square" lIns="90004" tIns="46798" rIns="90004" bIns="46798" anchor="t" anchorCtr="0" compatLnSpc="1">
            <a:no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Forme libre : forme 3">
            <a:extLst>
              <a:ext uri="{FF2B5EF4-FFF2-40B4-BE49-F238E27FC236}">
                <a16:creationId xmlns:a16="http://schemas.microsoft.com/office/drawing/2014/main" id="{BD54CB72-F943-D539-7E6C-54E6BB971487}"/>
              </a:ext>
            </a:extLst>
          </p:cNvPr>
          <p:cNvSpPr/>
          <p:nvPr/>
        </p:nvSpPr>
        <p:spPr>
          <a:xfrm>
            <a:off x="685800" y="6248515"/>
            <a:ext cx="1865156" cy="460080"/>
          </a:xfrm>
          <a:custGeom>
            <a:avLst/>
            <a:gdLst>
              <a:gd name="f0" fmla="val w"/>
              <a:gd name="f1" fmla="val h"/>
              <a:gd name="f2" fmla="val 0"/>
              <a:gd name="f3" fmla="val 21600"/>
              <a:gd name="f4" fmla="*/ f0 1 21600"/>
              <a:gd name="f5" fmla="*/ f1 1 21600"/>
              <a:gd name="f6" fmla="+- f3 0 f2"/>
              <a:gd name="f7" fmla="*/ f6 1 21600"/>
              <a:gd name="f8" fmla="*/ f2 1 f7"/>
              <a:gd name="f9" fmla="*/ f3 1 f7"/>
              <a:gd name="f10" fmla="*/ f8 f4 1"/>
              <a:gd name="f11" fmla="*/ f9 f4 1"/>
              <a:gd name="f12" fmla="*/ f9 f5 1"/>
              <a:gd name="f13" fmla="*/ f8 f5 1"/>
            </a:gdLst>
            <a:ahLst/>
            <a:cxnLst>
              <a:cxn ang="3cd4">
                <a:pos x="hc" y="t"/>
              </a:cxn>
              <a:cxn ang="0">
                <a:pos x="r" y="vc"/>
              </a:cxn>
              <a:cxn ang="cd4">
                <a:pos x="hc" y="b"/>
              </a:cxn>
              <a:cxn ang="cd2">
                <a:pos x="l" y="vc"/>
              </a:cxn>
            </a:cxnLst>
            <a:rect l="f10" t="f13" r="f11" b="f12"/>
            <a:pathLst>
              <a:path w="21600" h="21600">
                <a:moveTo>
                  <a:pt x="f2" y="f2"/>
                </a:moveTo>
                <a:lnTo>
                  <a:pt x="f3" y="f2"/>
                </a:lnTo>
                <a:lnTo>
                  <a:pt x="f3" y="f3"/>
                </a:lnTo>
                <a:lnTo>
                  <a:pt x="f2" y="f3"/>
                </a:lnTo>
                <a:lnTo>
                  <a:pt x="f2" y="f2"/>
                </a:lnTo>
                <a:close/>
              </a:path>
            </a:pathLst>
          </a:custGeom>
          <a:noFill/>
          <a:ln cap="flat">
            <a:noFill/>
            <a:prstDash val="solid"/>
          </a:ln>
        </p:spPr>
        <p:txBody>
          <a:bodyPr vert="horz" wrap="none" lIns="90004" tIns="46798" rIns="90004" bIns="46798" anchor="ctr" anchorCtr="0" compatLnSpc="1">
            <a:noAutofit/>
          </a:bodyPr>
          <a:lstStyle/>
          <a:p>
            <a:pPr marL="0" marR="0" lvl="0" indent="0" algn="l" defTabSz="914400" rtl="0" fontAlgn="auto" hangingPunct="0">
              <a:lnSpc>
                <a:spcPct val="100000"/>
              </a:lnSpc>
              <a:spcBef>
                <a:spcPts val="0"/>
              </a:spcBef>
              <a:spcAft>
                <a:spcPts val="0"/>
              </a:spcAft>
              <a:buNone/>
              <a:tabLst>
                <a:tab pos="0" algn="l"/>
                <a:tab pos="448915" algn="l"/>
                <a:tab pos="898196" algn="l"/>
                <a:tab pos="1347478" algn="l"/>
                <a:tab pos="1796759" algn="l"/>
                <a:tab pos="2246040" algn="l"/>
                <a:tab pos="2695322" algn="l"/>
                <a:tab pos="3144603" algn="l"/>
                <a:tab pos="3593875" algn="l"/>
                <a:tab pos="4043156" algn="l"/>
                <a:tab pos="4492438" algn="l"/>
                <a:tab pos="4941719" algn="l"/>
                <a:tab pos="5391000" algn="l"/>
                <a:tab pos="5840281" algn="l"/>
                <a:tab pos="6289563" algn="l"/>
                <a:tab pos="6738844" algn="l"/>
                <a:tab pos="7188116" algn="l"/>
                <a:tab pos="7637397" algn="l"/>
                <a:tab pos="8086679" algn="l"/>
                <a:tab pos="8535960" algn="l"/>
                <a:tab pos="8985241" algn="l"/>
              </a:tabLst>
              <a:defRPr sz="1800" b="0" i="0" u="none" strike="noStrike" kern="0" cap="none" spc="0" baseline="0">
                <a:solidFill>
                  <a:srgbClr val="000000"/>
                </a:solidFill>
                <a:uFillTx/>
              </a:defRPr>
            </a:pPr>
            <a:endParaRPr lang="fr-FR" sz="2400" b="0" i="0" u="none" strike="noStrike" kern="1200" cap="none" spc="0" baseline="0">
              <a:solidFill>
                <a:srgbClr val="FFFFFF"/>
              </a:solidFill>
              <a:uFillTx/>
              <a:latin typeface="Times New Roman" pitchFamily="18"/>
              <a:ea typeface="Times New Roman" pitchFamily="18"/>
              <a:cs typeface="Times New Roman" pitchFamily="18"/>
            </a:endParaRPr>
          </a:p>
        </p:txBody>
      </p:sp>
      <p:sp>
        <p:nvSpPr>
          <p:cNvPr id="5" name="Forme libre : forme 4">
            <a:extLst>
              <a:ext uri="{FF2B5EF4-FFF2-40B4-BE49-F238E27FC236}">
                <a16:creationId xmlns:a16="http://schemas.microsoft.com/office/drawing/2014/main" id="{DF1270BD-71CC-5CCE-46F9-EAD62A37DECB}"/>
              </a:ext>
            </a:extLst>
          </p:cNvPr>
          <p:cNvSpPr/>
          <p:nvPr/>
        </p:nvSpPr>
        <p:spPr>
          <a:xfrm>
            <a:off x="3124075" y="6248515"/>
            <a:ext cx="2855881" cy="460080"/>
          </a:xfrm>
          <a:custGeom>
            <a:avLst/>
            <a:gdLst>
              <a:gd name="f0" fmla="val w"/>
              <a:gd name="f1" fmla="val h"/>
              <a:gd name="f2" fmla="val 0"/>
              <a:gd name="f3" fmla="val 21600"/>
              <a:gd name="f4" fmla="*/ f0 1 21600"/>
              <a:gd name="f5" fmla="*/ f1 1 21600"/>
              <a:gd name="f6" fmla="+- f3 0 f2"/>
              <a:gd name="f7" fmla="*/ f6 1 21600"/>
              <a:gd name="f8" fmla="*/ f2 1 f7"/>
              <a:gd name="f9" fmla="*/ f3 1 f7"/>
              <a:gd name="f10" fmla="*/ f8 f4 1"/>
              <a:gd name="f11" fmla="*/ f9 f4 1"/>
              <a:gd name="f12" fmla="*/ f9 f5 1"/>
              <a:gd name="f13" fmla="*/ f8 f5 1"/>
            </a:gdLst>
            <a:ahLst/>
            <a:cxnLst>
              <a:cxn ang="3cd4">
                <a:pos x="hc" y="t"/>
              </a:cxn>
              <a:cxn ang="0">
                <a:pos x="r" y="vc"/>
              </a:cxn>
              <a:cxn ang="cd4">
                <a:pos x="hc" y="b"/>
              </a:cxn>
              <a:cxn ang="cd2">
                <a:pos x="l" y="vc"/>
              </a:cxn>
            </a:cxnLst>
            <a:rect l="f10" t="f13" r="f11" b="f12"/>
            <a:pathLst>
              <a:path w="21600" h="21600">
                <a:moveTo>
                  <a:pt x="f2" y="f2"/>
                </a:moveTo>
                <a:lnTo>
                  <a:pt x="f3" y="f2"/>
                </a:lnTo>
                <a:lnTo>
                  <a:pt x="f3" y="f3"/>
                </a:lnTo>
                <a:lnTo>
                  <a:pt x="f2" y="f3"/>
                </a:lnTo>
                <a:lnTo>
                  <a:pt x="f2" y="f2"/>
                </a:lnTo>
                <a:close/>
              </a:path>
            </a:pathLst>
          </a:custGeom>
          <a:noFill/>
          <a:ln cap="flat">
            <a:noFill/>
            <a:prstDash val="solid"/>
          </a:ln>
        </p:spPr>
        <p:txBody>
          <a:bodyPr vert="horz" wrap="none" lIns="90004" tIns="46798" rIns="90004" bIns="46798" anchor="ctr" anchorCtr="0" compatLnSpc="1">
            <a:noAutofit/>
          </a:bodyPr>
          <a:lstStyle/>
          <a:p>
            <a:pPr marL="0" marR="0" lvl="0" indent="0" algn="l" defTabSz="914400" rtl="0" fontAlgn="auto" hangingPunct="0">
              <a:lnSpc>
                <a:spcPct val="100000"/>
              </a:lnSpc>
              <a:spcBef>
                <a:spcPts val="0"/>
              </a:spcBef>
              <a:spcAft>
                <a:spcPts val="0"/>
              </a:spcAft>
              <a:buNone/>
              <a:tabLst>
                <a:tab pos="0" algn="l"/>
                <a:tab pos="448915" algn="l"/>
                <a:tab pos="898196" algn="l"/>
                <a:tab pos="1347478" algn="l"/>
                <a:tab pos="1796759" algn="l"/>
                <a:tab pos="2246040" algn="l"/>
                <a:tab pos="2695322" algn="l"/>
                <a:tab pos="3144603" algn="l"/>
                <a:tab pos="3593875" algn="l"/>
                <a:tab pos="4043156" algn="l"/>
                <a:tab pos="4492438" algn="l"/>
                <a:tab pos="4941719" algn="l"/>
                <a:tab pos="5391000" algn="l"/>
                <a:tab pos="5840281" algn="l"/>
                <a:tab pos="6289563" algn="l"/>
                <a:tab pos="6738844" algn="l"/>
                <a:tab pos="7188116" algn="l"/>
                <a:tab pos="7637397" algn="l"/>
                <a:tab pos="8086679" algn="l"/>
                <a:tab pos="8535960" algn="l"/>
                <a:tab pos="8985241" algn="l"/>
              </a:tabLst>
              <a:defRPr sz="1800" b="0" i="0" u="none" strike="noStrike" kern="0" cap="none" spc="0" baseline="0">
                <a:solidFill>
                  <a:srgbClr val="000000"/>
                </a:solidFill>
                <a:uFillTx/>
              </a:defRPr>
            </a:pPr>
            <a:endParaRPr lang="fr-FR" sz="2400" b="0" i="0" u="none" strike="noStrike" kern="1200" cap="none" spc="0" baseline="0">
              <a:solidFill>
                <a:srgbClr val="FFFFFF"/>
              </a:solidFill>
              <a:uFillTx/>
              <a:latin typeface="Times New Roman" pitchFamily="18"/>
              <a:ea typeface="Times New Roman" pitchFamily="18"/>
              <a:cs typeface="Times New Roman" pitchFamily="18"/>
            </a:endParaRPr>
          </a:p>
        </p:txBody>
      </p:sp>
      <p:sp>
        <p:nvSpPr>
          <p:cNvPr id="6" name="Espace réservé du numéro de diapositive 5">
            <a:extLst>
              <a:ext uri="{FF2B5EF4-FFF2-40B4-BE49-F238E27FC236}">
                <a16:creationId xmlns:a16="http://schemas.microsoft.com/office/drawing/2014/main" id="{D93146CA-BA41-1A2D-22B4-022012F2D7D7}"/>
              </a:ext>
            </a:extLst>
          </p:cNvPr>
          <p:cNvSpPr txBox="1">
            <a:spLocks noGrp="1"/>
          </p:cNvSpPr>
          <p:nvPr>
            <p:ph type="sldNum" sz="quarter" idx="4"/>
          </p:nvPr>
        </p:nvSpPr>
        <p:spPr>
          <a:xfrm>
            <a:off x="6552718" y="6248515"/>
            <a:ext cx="1855802" cy="459714"/>
          </a:xfrm>
          <a:prstGeom prst="rect">
            <a:avLst/>
          </a:prstGeom>
          <a:noFill/>
          <a:ln>
            <a:noFill/>
          </a:ln>
        </p:spPr>
        <p:txBody>
          <a:bodyPr vert="horz" wrap="square" lIns="90004" tIns="46798" rIns="90004" bIns="46798" anchor="t" anchorCtr="0" compatLnSpc="1">
            <a:noAutofit/>
          </a:bodyPr>
          <a:lstStyle>
            <a:lvl1pPr marL="0" marR="0" lvl="0" indent="0" algn="l" defTabSz="914400" rtl="0" fontAlgn="auto" hangingPunct="0">
              <a:lnSpc>
                <a:spcPct val="100000"/>
              </a:lnSpc>
              <a:spcBef>
                <a:spcPts val="0"/>
              </a:spcBef>
              <a:spcAft>
                <a:spcPts val="0"/>
              </a:spcAft>
              <a:buNone/>
              <a:tabLst>
                <a:tab pos="0" algn="l"/>
                <a:tab pos="448915" algn="l"/>
                <a:tab pos="898196" algn="l"/>
                <a:tab pos="1347478" algn="l"/>
                <a:tab pos="1796759" algn="l"/>
                <a:tab pos="2246040" algn="l"/>
                <a:tab pos="2695322" algn="l"/>
                <a:tab pos="3144603" algn="l"/>
                <a:tab pos="3593875" algn="l"/>
                <a:tab pos="4043156" algn="l"/>
                <a:tab pos="4492438" algn="l"/>
                <a:tab pos="4941719" algn="l"/>
                <a:tab pos="5391000" algn="l"/>
                <a:tab pos="5840281" algn="l"/>
                <a:tab pos="6289563" algn="l"/>
                <a:tab pos="6738844" algn="l"/>
                <a:tab pos="7188116" algn="l"/>
                <a:tab pos="7637397" algn="l"/>
                <a:tab pos="8086679" algn="l"/>
                <a:tab pos="8535960" algn="l"/>
                <a:tab pos="8985241" algn="l"/>
              </a:tabLst>
              <a:defRPr lang="fr-FR" sz="2400" b="0" i="0" u="none" strike="noStrike" kern="1200" cap="none" spc="0" baseline="0">
                <a:solidFill>
                  <a:srgbClr val="FFFFFF"/>
                </a:solidFill>
                <a:uFillTx/>
                <a:latin typeface="Times New Roman" pitchFamily="18"/>
                <a:ea typeface="Times New Roman" pitchFamily="18"/>
                <a:cs typeface="Times New Roman" pitchFamily="18"/>
              </a:defRPr>
            </a:lvl1pPr>
          </a:lstStyle>
          <a:p>
            <a:pPr lvl="0"/>
            <a:fld id="{266DE9C8-25EE-498D-BB3B-F16A162DB49A}" type="slidenum">
              <a:t>‹N°›</a:t>
            </a:fld>
            <a:endParaRPr lang="fr-F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marL="0" marR="0" lvl="0" indent="0" algn="ctr" defTabSz="914400" rtl="0" fontAlgn="auto" hangingPunct="0">
        <a:lnSpc>
          <a:spcPct val="100000"/>
        </a:lnSpc>
        <a:spcBef>
          <a:spcPts val="0"/>
        </a:spcBef>
        <a:spcAft>
          <a:spcPts val="0"/>
        </a:spcAft>
        <a:buNone/>
        <a:tabLst>
          <a:tab pos="0" algn="l"/>
          <a:tab pos="448915" algn="l"/>
          <a:tab pos="898196" algn="l"/>
          <a:tab pos="1347478" algn="l"/>
          <a:tab pos="1796759" algn="l"/>
          <a:tab pos="2246040" algn="l"/>
          <a:tab pos="2695322" algn="l"/>
          <a:tab pos="3144603" algn="l"/>
          <a:tab pos="3593875" algn="l"/>
          <a:tab pos="4043156" algn="l"/>
          <a:tab pos="4492438" algn="l"/>
          <a:tab pos="4941719" algn="l"/>
          <a:tab pos="5391000" algn="l"/>
          <a:tab pos="5840281" algn="l"/>
          <a:tab pos="6289563" algn="l"/>
          <a:tab pos="6738844" algn="l"/>
          <a:tab pos="7188116" algn="l"/>
          <a:tab pos="7637397" algn="l"/>
          <a:tab pos="8086679" algn="l"/>
          <a:tab pos="8535960" algn="l"/>
          <a:tab pos="8985241" algn="l"/>
        </a:tabLst>
        <a:defRPr lang="fr-FR" sz="4400" b="0" i="0" u="none" strike="noStrike" kern="0" cap="none" spc="0" baseline="0">
          <a:solidFill>
            <a:srgbClr val="000000"/>
          </a:solidFill>
          <a:uFillTx/>
          <a:latin typeface="Times New Roman" pitchFamily="18"/>
          <a:cs typeface="Times New Roman" pitchFamily="18"/>
        </a:defRPr>
      </a:lvl1pPr>
    </p:titleStyle>
    <p:bodyStyle>
      <a:lvl1pPr marL="342717" marR="0" lvl="0" indent="-342717" algn="l" defTabSz="914400" rtl="0" fontAlgn="auto" hangingPunct="0">
        <a:lnSpc>
          <a:spcPct val="100000"/>
        </a:lnSpc>
        <a:spcBef>
          <a:spcPts val="800"/>
        </a:spcBef>
        <a:spcAft>
          <a:spcPts val="0"/>
        </a:spcAft>
        <a:buNone/>
        <a:tabLst>
          <a:tab pos="342717" algn="l"/>
          <a:tab pos="448915" algn="l"/>
          <a:tab pos="898196" algn="l"/>
          <a:tab pos="1347478" algn="l"/>
          <a:tab pos="1796759" algn="l"/>
          <a:tab pos="2246040" algn="l"/>
          <a:tab pos="2695312" algn="l"/>
          <a:tab pos="3144594" algn="l"/>
          <a:tab pos="3593875" algn="l"/>
          <a:tab pos="4043156" algn="l"/>
          <a:tab pos="4492437" algn="l"/>
          <a:tab pos="4941353" algn="l"/>
          <a:tab pos="5390634" algn="l"/>
          <a:tab pos="5839916" algn="l"/>
          <a:tab pos="6289197" algn="l"/>
          <a:tab pos="6738478" algn="l"/>
          <a:tab pos="7187759" algn="l"/>
          <a:tab pos="7637032" algn="l"/>
          <a:tab pos="8086313" algn="l"/>
          <a:tab pos="8535594" algn="l"/>
          <a:tab pos="8984875" algn="l"/>
        </a:tabLst>
        <a:defRPr lang="fr-FR" sz="3200" b="0" i="0" u="none" strike="noStrike" kern="0" cap="none" spc="0" baseline="0">
          <a:solidFill>
            <a:srgbClr val="000000"/>
          </a:solidFill>
          <a:uFillTx/>
          <a:latin typeface="Times New Roman" pitchFamily="18"/>
          <a:cs typeface="Times New Roman" pitchFamily="18"/>
        </a:defRPr>
      </a:lvl1pPr>
      <a:lvl2pPr marL="685800" marR="0" lvl="1" indent="-228600" algn="l" defTabSz="914400" rtl="0" fontAlgn="auto" hangingPunct="1">
        <a:lnSpc>
          <a:spcPct val="90000"/>
        </a:lnSpc>
        <a:spcBef>
          <a:spcPts val="500"/>
        </a:spcBef>
        <a:spcAft>
          <a:spcPts val="0"/>
        </a:spcAft>
        <a:buSzPct val="100000"/>
        <a:buFont typeface="Arial" pitchFamily="34"/>
        <a:buChar char="•"/>
        <a:tabLst/>
        <a:defRPr lang="fr-FR" sz="2400" b="0" i="0" u="none" strike="noStrike" kern="1200" cap="none" spc="0" baseline="0">
          <a:solidFill>
            <a:srgbClr val="000000"/>
          </a:solidFill>
          <a:uFillTx/>
          <a:latin typeface="Calibri"/>
        </a:defRPr>
      </a:lvl2pPr>
      <a:lvl3pPr marL="1143000" marR="0" lvl="2" indent="-228600" algn="l" defTabSz="914400" rtl="0" fontAlgn="auto" hangingPunct="1">
        <a:lnSpc>
          <a:spcPct val="90000"/>
        </a:lnSpc>
        <a:spcBef>
          <a:spcPts val="500"/>
        </a:spcBef>
        <a:spcAft>
          <a:spcPts val="0"/>
        </a:spcAft>
        <a:buSzPct val="100000"/>
        <a:buFont typeface="Arial" pitchFamily="34"/>
        <a:buChar char="•"/>
        <a:tabLst/>
        <a:defRPr lang="fr-FR" sz="2000" b="0" i="0" u="none" strike="noStrike" kern="1200" cap="none" spc="0" baseline="0">
          <a:solidFill>
            <a:srgbClr val="000000"/>
          </a:solidFill>
          <a:uFillTx/>
          <a:latin typeface="Calibri"/>
        </a:defRPr>
      </a:lvl3pPr>
      <a:lvl4pPr marL="1600200" marR="0" lvl="3" indent="-228600" algn="l" defTabSz="914400" rtl="0" fontAlgn="auto" hangingPunct="1">
        <a:lnSpc>
          <a:spcPct val="90000"/>
        </a:lnSpc>
        <a:spcBef>
          <a:spcPts val="500"/>
        </a:spcBef>
        <a:spcAft>
          <a:spcPts val="0"/>
        </a:spcAft>
        <a:buSzPct val="100000"/>
        <a:buFont typeface="Arial" pitchFamily="34"/>
        <a:buChar char="•"/>
        <a:tabLst/>
        <a:defRPr lang="fr-FR" sz="1800" b="0" i="0" u="none" strike="noStrike" kern="1200" cap="none" spc="0" baseline="0">
          <a:solidFill>
            <a:srgbClr val="000000"/>
          </a:solidFill>
          <a:uFillTx/>
          <a:latin typeface="Calibri"/>
        </a:defRPr>
      </a:lvl4pPr>
      <a:lvl5pPr marL="2057400" marR="0" lvl="4" indent="-228600" algn="l" defTabSz="914400" rtl="0" fontAlgn="auto" hangingPunct="1">
        <a:lnSpc>
          <a:spcPct val="90000"/>
        </a:lnSpc>
        <a:spcBef>
          <a:spcPts val="500"/>
        </a:spcBef>
        <a:spcAft>
          <a:spcPts val="0"/>
        </a:spcAft>
        <a:buSzPct val="100000"/>
        <a:buFont typeface="Arial" pitchFamily="34"/>
        <a:buChar char="•"/>
        <a:tabLst/>
        <a:defRPr lang="fr-FR" sz="1800" b="0" i="0" u="none" strike="noStrike" kern="1200" cap="none" spc="0" baseline="0">
          <a:solidFill>
            <a:srgbClr val="000000"/>
          </a:solidFill>
          <a:uFillTx/>
          <a:latin typeface="Calibri"/>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25.xml"/><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29.xml"/><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32.xml"/><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name="page1">
    <p:spTree>
      <p:nvGrpSpPr>
        <p:cNvPr id="1" name=""/>
        <p:cNvGrpSpPr/>
        <p:nvPr/>
      </p:nvGrpSpPr>
      <p:grpSpPr>
        <a:xfrm>
          <a:off x="0" y="0"/>
          <a:ext cx="0" cy="0"/>
          <a:chOff x="0" y="0"/>
          <a:chExt cx="0" cy="0"/>
        </a:xfrm>
      </p:grpSpPr>
      <p:sp>
        <p:nvSpPr>
          <p:cNvPr id="2" name="Forme libre : forme 1">
            <a:extLst>
              <a:ext uri="{FF2B5EF4-FFF2-40B4-BE49-F238E27FC236}">
                <a16:creationId xmlns:a16="http://schemas.microsoft.com/office/drawing/2014/main" id="{2B3B5034-1418-E8A4-F903-BB525C214940}"/>
              </a:ext>
            </a:extLst>
          </p:cNvPr>
          <p:cNvSpPr/>
          <p:nvPr/>
        </p:nvSpPr>
        <p:spPr>
          <a:xfrm>
            <a:off x="685800" y="1828800"/>
            <a:ext cx="7772400" cy="1600200"/>
          </a:xfrm>
          <a:custGeom>
            <a:avLst/>
            <a:gdLst>
              <a:gd name="f0" fmla="val w"/>
              <a:gd name="f1" fmla="val h"/>
              <a:gd name="f2" fmla="val 0"/>
              <a:gd name="f3" fmla="val 21600"/>
              <a:gd name="f4" fmla="*/ f0 1 21600"/>
              <a:gd name="f5" fmla="*/ f1 1 21600"/>
              <a:gd name="f6" fmla="+- f3 0 f2"/>
              <a:gd name="f7" fmla="*/ f6 1 21600"/>
              <a:gd name="f8" fmla="*/ f2 1 f7"/>
              <a:gd name="f9" fmla="*/ f3 1 f7"/>
              <a:gd name="f10" fmla="*/ f8 f4 1"/>
              <a:gd name="f11" fmla="*/ f9 f4 1"/>
              <a:gd name="f12" fmla="*/ f9 f5 1"/>
              <a:gd name="f13" fmla="*/ f8 f5 1"/>
            </a:gdLst>
            <a:ahLst/>
            <a:cxnLst>
              <a:cxn ang="3cd4">
                <a:pos x="hc" y="t"/>
              </a:cxn>
              <a:cxn ang="0">
                <a:pos x="r" y="vc"/>
              </a:cxn>
              <a:cxn ang="cd4">
                <a:pos x="hc" y="b"/>
              </a:cxn>
              <a:cxn ang="cd2">
                <a:pos x="l" y="vc"/>
              </a:cxn>
            </a:cxnLst>
            <a:rect l="f10" t="f13" r="f11" b="f12"/>
            <a:pathLst>
              <a:path w="21600" h="21600">
                <a:moveTo>
                  <a:pt x="f2" y="f2"/>
                </a:moveTo>
                <a:lnTo>
                  <a:pt x="f3" y="f2"/>
                </a:lnTo>
                <a:lnTo>
                  <a:pt x="f3" y="f3"/>
                </a:lnTo>
                <a:lnTo>
                  <a:pt x="f2" y="f3"/>
                </a:lnTo>
                <a:lnTo>
                  <a:pt x="f2" y="f2"/>
                </a:lnTo>
                <a:close/>
              </a:path>
            </a:pathLst>
          </a:custGeom>
          <a:noFill/>
          <a:ln cap="flat">
            <a:noFill/>
            <a:prstDash val="solid"/>
          </a:ln>
        </p:spPr>
        <p:txBody>
          <a:bodyPr vert="horz" wrap="square" lIns="90004" tIns="46798" rIns="90004" bIns="46798" anchor="ctr" anchorCtr="1" compatLnSpc="1">
            <a:noAutofit/>
          </a:bodyPr>
          <a:lstStyle/>
          <a:p>
            <a:pPr marL="0" marR="0" lvl="0" indent="0" algn="ctr" defTabSz="914400" rtl="0" fontAlgn="auto" hangingPunct="1">
              <a:lnSpc>
                <a:spcPct val="100000"/>
              </a:lnSpc>
              <a:spcBef>
                <a:spcPts val="0"/>
              </a:spcBef>
              <a:spcAft>
                <a:spcPts val="0"/>
              </a:spcAft>
              <a:buNone/>
              <a:tabLst>
                <a:tab pos="0" algn="l"/>
                <a:tab pos="448915" algn="l"/>
                <a:tab pos="898196" algn="l"/>
                <a:tab pos="1347478" algn="l"/>
                <a:tab pos="1796759" algn="l"/>
                <a:tab pos="2246040" algn="l"/>
                <a:tab pos="2695322" algn="l"/>
                <a:tab pos="3144603" algn="l"/>
                <a:tab pos="3593875" algn="l"/>
                <a:tab pos="4043156" algn="l"/>
                <a:tab pos="4492438" algn="l"/>
                <a:tab pos="4941719" algn="l"/>
                <a:tab pos="5391000" algn="l"/>
                <a:tab pos="5840281" algn="l"/>
                <a:tab pos="6289563" algn="l"/>
                <a:tab pos="6738844" algn="l"/>
                <a:tab pos="7188116" algn="l"/>
                <a:tab pos="7637397" algn="l"/>
                <a:tab pos="8086679" algn="l"/>
                <a:tab pos="8535960" algn="l"/>
                <a:tab pos="8985241" algn="l"/>
              </a:tabLst>
              <a:defRPr sz="1800" b="0" i="0" u="none" strike="noStrike" kern="0" cap="none" spc="0" baseline="0">
                <a:solidFill>
                  <a:srgbClr val="000000"/>
                </a:solidFill>
                <a:uFillTx/>
              </a:defRPr>
            </a:pPr>
            <a:r>
              <a:rPr lang="fr-FR" sz="3600" b="1" i="0" u="none" strike="noStrike" kern="1200" cap="none" spc="0" baseline="0">
                <a:solidFill>
                  <a:srgbClr val="CC3300"/>
                </a:solidFill>
                <a:uFillTx/>
                <a:latin typeface="Comic Sans MS" pitchFamily="66"/>
                <a:ea typeface="Times New Roman" pitchFamily="18"/>
                <a:cs typeface="Times New Roman" pitchFamily="18"/>
              </a:rPr>
              <a:t>INTRODUCTION </a:t>
            </a:r>
            <a:br>
              <a:rPr lang="fr-FR" sz="3600" b="1" i="0" u="none" strike="noStrike" kern="1200" cap="none" spc="0" baseline="0">
                <a:solidFill>
                  <a:srgbClr val="CC3300"/>
                </a:solidFill>
                <a:uFillTx/>
                <a:latin typeface="Comic Sans MS" pitchFamily="66"/>
                <a:ea typeface="Times New Roman" pitchFamily="18"/>
                <a:cs typeface="Times New Roman" pitchFamily="18"/>
              </a:rPr>
            </a:br>
            <a:r>
              <a:rPr lang="fr-FR" sz="3600" b="1" i="0" u="none" strike="noStrike" kern="1200" cap="none" spc="0" baseline="0">
                <a:solidFill>
                  <a:srgbClr val="CC3300"/>
                </a:solidFill>
                <a:uFillTx/>
                <a:latin typeface="Comic Sans MS" pitchFamily="66"/>
                <a:ea typeface="Times New Roman" pitchFamily="18"/>
                <a:cs typeface="Times New Roman" pitchFamily="18"/>
              </a:rPr>
              <a:t>AU NOUVEAU TESTAMENT</a:t>
            </a:r>
          </a:p>
        </p:txBody>
      </p:sp>
      <p:sp>
        <p:nvSpPr>
          <p:cNvPr id="3" name="Forme libre : forme 2">
            <a:extLst>
              <a:ext uri="{FF2B5EF4-FFF2-40B4-BE49-F238E27FC236}">
                <a16:creationId xmlns:a16="http://schemas.microsoft.com/office/drawing/2014/main" id="{E2772F6D-81F8-AA24-CA0A-A57B02BC240F}"/>
              </a:ext>
            </a:extLst>
          </p:cNvPr>
          <p:cNvSpPr/>
          <p:nvPr/>
        </p:nvSpPr>
        <p:spPr>
          <a:xfrm>
            <a:off x="1439997" y="3456002"/>
            <a:ext cx="6400800" cy="2448004"/>
          </a:xfrm>
          <a:custGeom>
            <a:avLst/>
            <a:gdLst>
              <a:gd name="f0" fmla="val w"/>
              <a:gd name="f1" fmla="val h"/>
              <a:gd name="f2" fmla="val 0"/>
              <a:gd name="f3" fmla="val 21600"/>
              <a:gd name="f4" fmla="*/ f0 1 21600"/>
              <a:gd name="f5" fmla="*/ f1 1 21600"/>
              <a:gd name="f6" fmla="+- f3 0 f2"/>
              <a:gd name="f7" fmla="*/ f6 1 21600"/>
              <a:gd name="f8" fmla="*/ f2 1 f7"/>
              <a:gd name="f9" fmla="*/ f3 1 f7"/>
              <a:gd name="f10" fmla="*/ f8 f4 1"/>
              <a:gd name="f11" fmla="*/ f9 f4 1"/>
              <a:gd name="f12" fmla="*/ f9 f5 1"/>
              <a:gd name="f13" fmla="*/ f8 f5 1"/>
            </a:gdLst>
            <a:ahLst/>
            <a:cxnLst>
              <a:cxn ang="3cd4">
                <a:pos x="hc" y="t"/>
              </a:cxn>
              <a:cxn ang="0">
                <a:pos x="r" y="vc"/>
              </a:cxn>
              <a:cxn ang="cd4">
                <a:pos x="hc" y="b"/>
              </a:cxn>
              <a:cxn ang="cd2">
                <a:pos x="l" y="vc"/>
              </a:cxn>
            </a:cxnLst>
            <a:rect l="f10" t="f13" r="f11" b="f12"/>
            <a:pathLst>
              <a:path w="21600" h="21600">
                <a:moveTo>
                  <a:pt x="f2" y="f2"/>
                </a:moveTo>
                <a:lnTo>
                  <a:pt x="f3" y="f2"/>
                </a:lnTo>
                <a:lnTo>
                  <a:pt x="f3" y="f3"/>
                </a:lnTo>
                <a:lnTo>
                  <a:pt x="f2" y="f3"/>
                </a:lnTo>
                <a:lnTo>
                  <a:pt x="f2" y="f2"/>
                </a:lnTo>
                <a:close/>
              </a:path>
            </a:pathLst>
          </a:custGeom>
          <a:noFill/>
          <a:ln cap="flat">
            <a:noFill/>
            <a:prstDash val="solid"/>
          </a:ln>
        </p:spPr>
        <p:txBody>
          <a:bodyPr vert="horz" wrap="square" lIns="90004" tIns="46798" rIns="90004" bIns="46798" anchor="t" anchorCtr="1" compatLnSpc="1">
            <a:noAutofit/>
          </a:bodyPr>
          <a:lstStyle/>
          <a:p>
            <a:pPr marL="0" marR="0" lvl="0" indent="0" algn="ctr" defTabSz="914400" rtl="0" fontAlgn="auto" hangingPunct="1">
              <a:lnSpc>
                <a:spcPct val="100000"/>
              </a:lnSpc>
              <a:spcBef>
                <a:spcPts val="900"/>
              </a:spcBef>
              <a:spcAft>
                <a:spcPts val="0"/>
              </a:spcAft>
              <a:buNone/>
              <a:tabLst>
                <a:tab pos="0" algn="l"/>
                <a:tab pos="448915" algn="l"/>
                <a:tab pos="898196" algn="l"/>
                <a:tab pos="1347478" algn="l"/>
                <a:tab pos="1796759" algn="l"/>
                <a:tab pos="2246040" algn="l"/>
                <a:tab pos="2695322" algn="l"/>
                <a:tab pos="3144603" algn="l"/>
                <a:tab pos="3593875" algn="l"/>
                <a:tab pos="4043156" algn="l"/>
                <a:tab pos="4492438" algn="l"/>
                <a:tab pos="4941719" algn="l"/>
                <a:tab pos="5391000" algn="l"/>
                <a:tab pos="5840281" algn="l"/>
                <a:tab pos="6289563" algn="l"/>
                <a:tab pos="6738844" algn="l"/>
                <a:tab pos="7188116" algn="l"/>
                <a:tab pos="7637397" algn="l"/>
                <a:tab pos="8086679" algn="l"/>
                <a:tab pos="8535960" algn="l"/>
                <a:tab pos="8985241" algn="l"/>
              </a:tabLst>
              <a:defRPr sz="1800" b="0" i="0" u="none" strike="noStrike" kern="0" cap="none" spc="0" baseline="0">
                <a:solidFill>
                  <a:srgbClr val="000000"/>
                </a:solidFill>
                <a:uFillTx/>
              </a:defRPr>
            </a:pPr>
            <a:endParaRPr lang="fr-FR" sz="3600" b="0" i="0" u="none" strike="noStrike" kern="1200" cap="none" spc="0" baseline="0">
              <a:solidFill>
                <a:srgbClr val="808080"/>
              </a:solidFill>
              <a:uFillTx/>
              <a:latin typeface="Comic Sans MS" pitchFamily="66"/>
              <a:ea typeface="Times New Roman" pitchFamily="18"/>
              <a:cs typeface="Times New Roman" pitchFamily="18"/>
            </a:endParaRPr>
          </a:p>
          <a:p>
            <a:pPr marL="0" marR="0" lvl="0" indent="0" algn="ctr" defTabSz="914400" rtl="0" fontAlgn="auto" hangingPunct="1">
              <a:lnSpc>
                <a:spcPct val="100000"/>
              </a:lnSpc>
              <a:spcBef>
                <a:spcPts val="900"/>
              </a:spcBef>
              <a:spcAft>
                <a:spcPts val="0"/>
              </a:spcAft>
              <a:buNone/>
              <a:tabLst>
                <a:tab pos="0" algn="l"/>
                <a:tab pos="448915" algn="l"/>
                <a:tab pos="898196" algn="l"/>
                <a:tab pos="1347478" algn="l"/>
                <a:tab pos="1796759" algn="l"/>
                <a:tab pos="2246040" algn="l"/>
                <a:tab pos="2695322" algn="l"/>
                <a:tab pos="3144603" algn="l"/>
                <a:tab pos="3593875" algn="l"/>
                <a:tab pos="4043156" algn="l"/>
                <a:tab pos="4492438" algn="l"/>
                <a:tab pos="4941719" algn="l"/>
                <a:tab pos="5391000" algn="l"/>
                <a:tab pos="5840281" algn="l"/>
                <a:tab pos="6289563" algn="l"/>
                <a:tab pos="6738844" algn="l"/>
                <a:tab pos="7188116" algn="l"/>
                <a:tab pos="7637397" algn="l"/>
                <a:tab pos="8086679" algn="l"/>
                <a:tab pos="8535960" algn="l"/>
                <a:tab pos="8985241" algn="l"/>
              </a:tabLst>
              <a:defRPr sz="1800" b="0" i="0" u="none" strike="noStrike" kern="0" cap="none" spc="0" baseline="0">
                <a:solidFill>
                  <a:srgbClr val="000000"/>
                </a:solidFill>
                <a:uFillTx/>
              </a:defRPr>
            </a:pPr>
            <a:r>
              <a:rPr lang="fr-FR" sz="3600" b="0" i="0" u="none" strike="noStrike" kern="1200" cap="none" spc="0" baseline="0">
                <a:solidFill>
                  <a:srgbClr val="808080"/>
                </a:solidFill>
                <a:uFillTx/>
                <a:latin typeface="Comic Sans MS" pitchFamily="66"/>
                <a:ea typeface="Times New Roman" pitchFamily="18"/>
                <a:cs typeface="Times New Roman" pitchFamily="18"/>
              </a:rPr>
              <a:t>Session CIF</a:t>
            </a:r>
          </a:p>
          <a:p>
            <a:pPr marL="0" marR="0" lvl="0" indent="0" algn="ctr" defTabSz="914400" rtl="0" fontAlgn="auto" hangingPunct="1">
              <a:lnSpc>
                <a:spcPct val="100000"/>
              </a:lnSpc>
              <a:spcBef>
                <a:spcPts val="900"/>
              </a:spcBef>
              <a:spcAft>
                <a:spcPts val="0"/>
              </a:spcAft>
              <a:buNone/>
              <a:tabLst>
                <a:tab pos="0" algn="l"/>
                <a:tab pos="448915" algn="l"/>
                <a:tab pos="898196" algn="l"/>
                <a:tab pos="1347478" algn="l"/>
                <a:tab pos="1796759" algn="l"/>
                <a:tab pos="2246040" algn="l"/>
                <a:tab pos="2695322" algn="l"/>
                <a:tab pos="3144603" algn="l"/>
                <a:tab pos="3593875" algn="l"/>
                <a:tab pos="4043156" algn="l"/>
                <a:tab pos="4492438" algn="l"/>
                <a:tab pos="4941719" algn="l"/>
                <a:tab pos="5391000" algn="l"/>
                <a:tab pos="5840281" algn="l"/>
                <a:tab pos="6289563" algn="l"/>
                <a:tab pos="6738844" algn="l"/>
                <a:tab pos="7188116" algn="l"/>
                <a:tab pos="7637397" algn="l"/>
                <a:tab pos="8086679" algn="l"/>
                <a:tab pos="8535960" algn="l"/>
                <a:tab pos="8985241" algn="l"/>
              </a:tabLst>
              <a:defRPr sz="1800" b="0" i="0" u="none" strike="noStrike" kern="0" cap="none" spc="0" baseline="0">
                <a:solidFill>
                  <a:srgbClr val="000000"/>
                </a:solidFill>
                <a:uFillTx/>
              </a:defRPr>
            </a:pPr>
            <a:r>
              <a:rPr lang="fr-FR" sz="3600" b="0" i="0" u="none" strike="noStrike" kern="0" cap="none" spc="0" baseline="0">
                <a:solidFill>
                  <a:srgbClr val="808080"/>
                </a:solidFill>
                <a:uFillTx/>
                <a:latin typeface="Comic Sans MS" pitchFamily="66"/>
                <a:ea typeface="Times New Roman" pitchFamily="18"/>
                <a:cs typeface="Times New Roman" pitchFamily="18"/>
              </a:rPr>
              <a:t>13</a:t>
            </a:r>
            <a:r>
              <a:rPr lang="fr-FR" sz="3600" b="0" i="0" u="none" strike="noStrike" kern="1200" cap="none" spc="0" baseline="0">
                <a:solidFill>
                  <a:srgbClr val="808080"/>
                </a:solidFill>
                <a:uFillTx/>
                <a:latin typeface="Comic Sans MS" pitchFamily="66"/>
                <a:ea typeface="Times New Roman" pitchFamily="18"/>
                <a:cs typeface="Times New Roman" pitchFamily="18"/>
              </a:rPr>
              <a:t> janvier 2024</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name="Slide45">
    <p:spTree>
      <p:nvGrpSpPr>
        <p:cNvPr id="1" name=""/>
        <p:cNvGrpSpPr/>
        <p:nvPr/>
      </p:nvGrpSpPr>
      <p:grpSpPr>
        <a:xfrm>
          <a:off x="0" y="0"/>
          <a:ext cx="0" cy="0"/>
          <a:chOff x="0" y="0"/>
          <a:chExt cx="0" cy="0"/>
        </a:xfrm>
      </p:grpSpPr>
      <p:sp>
        <p:nvSpPr>
          <p:cNvPr id="2" name="ZoneTexte 1">
            <a:extLst>
              <a:ext uri="{FF2B5EF4-FFF2-40B4-BE49-F238E27FC236}">
                <a16:creationId xmlns:a16="http://schemas.microsoft.com/office/drawing/2014/main" id="{684A4012-EA29-8532-6A5C-24A24A278076}"/>
              </a:ext>
            </a:extLst>
          </p:cNvPr>
          <p:cNvSpPr txBox="1"/>
          <p:nvPr/>
        </p:nvSpPr>
        <p:spPr>
          <a:xfrm>
            <a:off x="106683" y="243843"/>
            <a:ext cx="8915400" cy="6001646"/>
          </a:xfrm>
          <a:prstGeom prst="rect">
            <a:avLst/>
          </a:prstGeom>
          <a:noFill/>
          <a:ln cap="flat">
            <a:noFill/>
          </a:ln>
        </p:spPr>
        <p:txBody>
          <a:bodyPr vert="horz" wrap="square" lIns="91440" tIns="45720" rIns="91440" bIns="45720" anchor="t" anchorCtr="0" compatLnSpc="1">
            <a:sp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fr-FR" sz="2400" b="1" i="0" u="none" strike="noStrike" kern="1200" cap="none" spc="0" baseline="0">
                <a:solidFill>
                  <a:srgbClr val="000000"/>
                </a:solidFill>
                <a:uFillTx/>
                <a:latin typeface="Comic Sans MS" pitchFamily="66"/>
              </a:rPr>
              <a:t>Néhémie 8</a:t>
            </a:r>
            <a:br>
              <a:rPr lang="fr-FR" sz="2400" b="0" i="0" u="none" strike="noStrike" kern="1200" cap="none" spc="0" baseline="0">
                <a:solidFill>
                  <a:srgbClr val="000000"/>
                </a:solidFill>
                <a:uFillTx/>
                <a:latin typeface="Comic Sans MS" pitchFamily="66"/>
              </a:rPr>
            </a:br>
            <a:br>
              <a:rPr lang="fr-FR" sz="2400" b="0" i="0" u="none" strike="noStrike" kern="1200" cap="none" spc="0" baseline="0">
                <a:solidFill>
                  <a:srgbClr val="000000"/>
                </a:solidFill>
                <a:uFillTx/>
                <a:latin typeface="Comic Sans MS" pitchFamily="66"/>
              </a:rPr>
            </a:br>
            <a:r>
              <a:rPr lang="fr-FR" sz="2000" b="0" i="0" u="none" strike="noStrike" kern="1200" cap="none" spc="0" baseline="30000">
                <a:solidFill>
                  <a:srgbClr val="000000"/>
                </a:solidFill>
                <a:uFillTx/>
                <a:latin typeface="Comic Sans MS" pitchFamily="66"/>
              </a:rPr>
              <a:t>1</a:t>
            </a:r>
            <a:r>
              <a:rPr lang="fr-FR" sz="2400" b="0" i="0" u="none" strike="noStrike" kern="1200" cap="none" spc="0" baseline="0">
                <a:solidFill>
                  <a:srgbClr val="000000"/>
                </a:solidFill>
                <a:uFillTx/>
                <a:latin typeface="Comic Sans MS" pitchFamily="66"/>
              </a:rPr>
              <a:t>Tout le peuple, comme un seul homme, se rassembla sur la place qui est devant la porte des Eaux,</a:t>
            </a:r>
            <a:br>
              <a:rPr lang="fr-FR" sz="2400" b="0" i="0" u="none" strike="noStrike" kern="1200" cap="none" spc="0" baseline="0">
                <a:solidFill>
                  <a:srgbClr val="000000"/>
                </a:solidFill>
                <a:uFillTx/>
                <a:latin typeface="Comic Sans MS" pitchFamily="66"/>
              </a:rPr>
            </a:br>
            <a:r>
              <a:rPr lang="fr-FR" sz="2400" b="0" i="0" u="none" strike="noStrike" kern="1200" cap="none" spc="0" baseline="0">
                <a:solidFill>
                  <a:srgbClr val="000000"/>
                </a:solidFill>
                <a:uFillTx/>
                <a:latin typeface="Comic Sans MS" pitchFamily="66"/>
              </a:rPr>
              <a:t>et ils dirent à Esdras, le scribe, d’apporter le livre de la Loi de Moïse que le SEIGNEUR avait prescrite à Israël.</a:t>
            </a:r>
            <a:br>
              <a:rPr lang="fr-FR" sz="2400" b="0" i="0" u="none" strike="noStrike" kern="1200" cap="none" spc="0" baseline="0">
                <a:solidFill>
                  <a:srgbClr val="000000"/>
                </a:solidFill>
                <a:uFillTx/>
                <a:latin typeface="Comic Sans MS" pitchFamily="66"/>
              </a:rPr>
            </a:br>
            <a:r>
              <a:rPr lang="fr-FR" sz="2000" b="0" i="0" u="none" strike="noStrike" kern="1200" cap="none" spc="0" baseline="30000">
                <a:solidFill>
                  <a:srgbClr val="000000"/>
                </a:solidFill>
                <a:uFillTx/>
                <a:latin typeface="Comic Sans MS" pitchFamily="66"/>
              </a:rPr>
              <a:t>2</a:t>
            </a:r>
            <a:r>
              <a:rPr lang="fr-FR" sz="2400" b="0" i="0" u="none" strike="noStrike" kern="1200" cap="none" spc="0" baseline="0">
                <a:solidFill>
                  <a:srgbClr val="000000"/>
                </a:solidFill>
                <a:uFillTx/>
                <a:latin typeface="Comic Sans MS" pitchFamily="66"/>
              </a:rPr>
              <a:t>Le prêtre Esdras apporta la Loi devant l’assemblée, où se trouvaient les hommes, les femmes et</a:t>
            </a:r>
            <a:br>
              <a:rPr lang="fr-FR" sz="2400" b="0" i="0" u="none" strike="noStrike" kern="1200" cap="none" spc="0" baseline="0">
                <a:solidFill>
                  <a:srgbClr val="000000"/>
                </a:solidFill>
                <a:uFillTx/>
                <a:latin typeface="Comic Sans MS" pitchFamily="66"/>
              </a:rPr>
            </a:br>
            <a:r>
              <a:rPr lang="fr-FR" sz="2400" b="0" i="0" u="none" strike="noStrike" kern="1200" cap="none" spc="0" baseline="0">
                <a:solidFill>
                  <a:srgbClr val="000000"/>
                </a:solidFill>
                <a:uFillTx/>
                <a:latin typeface="Comic Sans MS" pitchFamily="66"/>
              </a:rPr>
              <a:t>tous ceux qui étaient à même de comprendre ce qu’on entendait. C’était le premier jour du septième mois.</a:t>
            </a:r>
            <a:br>
              <a:rPr lang="fr-FR" sz="2400" b="0" i="0" u="none" strike="noStrike" kern="1200" cap="none" spc="0" baseline="0">
                <a:solidFill>
                  <a:srgbClr val="000000"/>
                </a:solidFill>
                <a:uFillTx/>
                <a:latin typeface="Comic Sans MS" pitchFamily="66"/>
              </a:rPr>
            </a:br>
            <a:r>
              <a:rPr lang="fr-FR" sz="2000" b="0" i="0" u="none" strike="noStrike" kern="1200" cap="none" spc="0" baseline="30000">
                <a:solidFill>
                  <a:srgbClr val="000000"/>
                </a:solidFill>
                <a:uFillTx/>
                <a:latin typeface="Comic Sans MS" pitchFamily="66"/>
              </a:rPr>
              <a:t>3</a:t>
            </a:r>
            <a:r>
              <a:rPr lang="fr-FR" sz="2400" b="0" i="0" u="none" strike="noStrike" kern="1200" cap="none" spc="0" baseline="0">
                <a:solidFill>
                  <a:srgbClr val="000000"/>
                </a:solidFill>
                <a:uFillTx/>
                <a:latin typeface="Comic Sans MS" pitchFamily="66"/>
              </a:rPr>
              <a:t>Il lut dans le livre, sur la place qui est devant la porte des Eaux, depuis l’aube jusqu’au milieu de la journée,</a:t>
            </a:r>
            <a:br>
              <a:rPr lang="fr-FR" sz="2400" b="0" i="0" u="none" strike="noStrike" kern="1200" cap="none" spc="0" baseline="0">
                <a:solidFill>
                  <a:srgbClr val="000000"/>
                </a:solidFill>
                <a:uFillTx/>
                <a:latin typeface="Comic Sans MS" pitchFamily="66"/>
              </a:rPr>
            </a:br>
            <a:r>
              <a:rPr lang="fr-FR" sz="2400" b="0" i="0" u="none" strike="noStrike" kern="1200" cap="none" spc="0" baseline="0">
                <a:solidFill>
                  <a:srgbClr val="000000"/>
                </a:solidFill>
                <a:uFillTx/>
                <a:latin typeface="Comic Sans MS" pitchFamily="66"/>
              </a:rPr>
              <a:t> en face des hommes, des femmes et de ceux qui pouvaient comprendre. </a:t>
            </a:r>
          </a:p>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fr-FR" sz="2400" b="0" i="0" u="none" strike="noStrike" kern="1200" cap="none" spc="0" baseline="0">
                <a:solidFill>
                  <a:srgbClr val="000000"/>
                </a:solidFill>
                <a:uFillTx/>
                <a:latin typeface="Comic Sans MS" pitchFamily="66"/>
              </a:rPr>
              <a:t>Les oreilles de tout le peuple étaient attentives au livre de la Loi.</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name="page8">
    <p:spTree>
      <p:nvGrpSpPr>
        <p:cNvPr id="1" name=""/>
        <p:cNvGrpSpPr/>
        <p:nvPr/>
      </p:nvGrpSpPr>
      <p:grpSpPr>
        <a:xfrm>
          <a:off x="0" y="0"/>
          <a:ext cx="0" cy="0"/>
          <a:chOff x="0" y="0"/>
          <a:chExt cx="0" cy="0"/>
        </a:xfrm>
      </p:grpSpPr>
      <p:sp>
        <p:nvSpPr>
          <p:cNvPr id="2" name="Forme libre : forme 1">
            <a:extLst>
              <a:ext uri="{FF2B5EF4-FFF2-40B4-BE49-F238E27FC236}">
                <a16:creationId xmlns:a16="http://schemas.microsoft.com/office/drawing/2014/main" id="{32154A50-913D-9A90-DB6F-406B72227966}"/>
              </a:ext>
            </a:extLst>
          </p:cNvPr>
          <p:cNvSpPr/>
          <p:nvPr/>
        </p:nvSpPr>
        <p:spPr>
          <a:xfrm>
            <a:off x="431642" y="576355"/>
            <a:ext cx="8453280" cy="6053044"/>
          </a:xfrm>
          <a:custGeom>
            <a:avLst/>
            <a:gdLst>
              <a:gd name="f0" fmla="val w"/>
              <a:gd name="f1" fmla="val h"/>
              <a:gd name="f2" fmla="val 0"/>
              <a:gd name="f3" fmla="val 21600"/>
              <a:gd name="f4" fmla="*/ f0 1 21600"/>
              <a:gd name="f5" fmla="*/ f1 1 21600"/>
              <a:gd name="f6" fmla="+- f3 0 f2"/>
              <a:gd name="f7" fmla="*/ f6 1 21600"/>
              <a:gd name="f8" fmla="*/ f2 1 f7"/>
              <a:gd name="f9" fmla="*/ f3 1 f7"/>
              <a:gd name="f10" fmla="*/ f8 f4 1"/>
              <a:gd name="f11" fmla="*/ f9 f4 1"/>
              <a:gd name="f12" fmla="*/ f9 f5 1"/>
              <a:gd name="f13" fmla="*/ f8 f5 1"/>
            </a:gdLst>
            <a:ahLst/>
            <a:cxnLst>
              <a:cxn ang="3cd4">
                <a:pos x="hc" y="t"/>
              </a:cxn>
              <a:cxn ang="0">
                <a:pos x="r" y="vc"/>
              </a:cxn>
              <a:cxn ang="cd4">
                <a:pos x="hc" y="b"/>
              </a:cxn>
              <a:cxn ang="cd2">
                <a:pos x="l" y="vc"/>
              </a:cxn>
            </a:cxnLst>
            <a:rect l="f10" t="f13" r="f11" b="f12"/>
            <a:pathLst>
              <a:path w="21600" h="21600">
                <a:moveTo>
                  <a:pt x="f2" y="f2"/>
                </a:moveTo>
                <a:lnTo>
                  <a:pt x="f3" y="f2"/>
                </a:lnTo>
                <a:lnTo>
                  <a:pt x="f3" y="f3"/>
                </a:lnTo>
                <a:lnTo>
                  <a:pt x="f2" y="f3"/>
                </a:lnTo>
                <a:lnTo>
                  <a:pt x="f2" y="f2"/>
                </a:lnTo>
                <a:close/>
              </a:path>
            </a:pathLst>
          </a:custGeom>
          <a:noFill/>
          <a:ln cap="flat">
            <a:noFill/>
            <a:prstDash val="solid"/>
          </a:ln>
        </p:spPr>
        <p:txBody>
          <a:bodyPr vert="horz" wrap="square" lIns="90004" tIns="44997" rIns="90004" bIns="44997" anchor="t" anchorCtr="0" compatLnSpc="1">
            <a:noAutofit/>
          </a:bodyPr>
          <a:lstStyle/>
          <a:p>
            <a:pPr marL="0" marR="0" lvl="0" indent="0" algn="l" defTabSz="914400" rtl="0" fontAlgn="auto" hangingPunct="1">
              <a:lnSpc>
                <a:spcPct val="100000"/>
              </a:lnSpc>
              <a:spcBef>
                <a:spcPts val="0"/>
              </a:spcBef>
              <a:spcAft>
                <a:spcPts val="0"/>
              </a:spcAft>
              <a:buNone/>
              <a:tabLst>
                <a:tab pos="0" algn="l"/>
                <a:tab pos="448915" algn="l"/>
                <a:tab pos="898196" algn="l"/>
                <a:tab pos="1347478" algn="l"/>
                <a:tab pos="1796759" algn="l"/>
                <a:tab pos="2246040" algn="l"/>
                <a:tab pos="2695322" algn="l"/>
                <a:tab pos="3144603" algn="l"/>
                <a:tab pos="3593875" algn="l"/>
                <a:tab pos="4043156" algn="l"/>
                <a:tab pos="4492438" algn="l"/>
                <a:tab pos="4941719" algn="l"/>
                <a:tab pos="5391000" algn="l"/>
                <a:tab pos="5840281" algn="l"/>
                <a:tab pos="6289563" algn="l"/>
                <a:tab pos="6738844" algn="l"/>
                <a:tab pos="7188116" algn="l"/>
                <a:tab pos="7637397" algn="l"/>
                <a:tab pos="8086679" algn="l"/>
                <a:tab pos="8535960" algn="l"/>
                <a:tab pos="8985241" algn="l"/>
              </a:tabLst>
              <a:defRPr sz="1800" b="0" i="0" u="none" strike="noStrike" kern="0" cap="none" spc="0" baseline="0">
                <a:solidFill>
                  <a:srgbClr val="000000"/>
                </a:solidFill>
                <a:uFillTx/>
              </a:defRPr>
            </a:pPr>
            <a:r>
              <a:rPr lang="fr-FR" sz="2600" b="0" i="0" u="none" strike="noStrike" kern="1200" cap="none" spc="0" baseline="0">
                <a:solidFill>
                  <a:srgbClr val="000000"/>
                </a:solidFill>
                <a:uFillTx/>
                <a:latin typeface="Comic Sans MS" pitchFamily="66"/>
                <a:ea typeface="Times New Roman" pitchFamily="18"/>
                <a:cs typeface="Times New Roman" pitchFamily="18"/>
              </a:rPr>
              <a:t>La littérature de sagesse :</a:t>
            </a:r>
          </a:p>
          <a:p>
            <a:pPr marL="0" marR="0" lvl="0" indent="0" algn="l" defTabSz="914400" rtl="0" fontAlgn="auto" hangingPunct="1">
              <a:lnSpc>
                <a:spcPct val="100000"/>
              </a:lnSpc>
              <a:spcBef>
                <a:spcPts val="0"/>
              </a:spcBef>
              <a:spcAft>
                <a:spcPts val="0"/>
              </a:spcAft>
              <a:buNone/>
              <a:tabLst>
                <a:tab pos="0" algn="l"/>
                <a:tab pos="448915" algn="l"/>
                <a:tab pos="898196" algn="l"/>
                <a:tab pos="1347478" algn="l"/>
                <a:tab pos="1796759" algn="l"/>
                <a:tab pos="2246040" algn="l"/>
                <a:tab pos="2695322" algn="l"/>
                <a:tab pos="3144603" algn="l"/>
                <a:tab pos="3593875" algn="l"/>
                <a:tab pos="4043156" algn="l"/>
                <a:tab pos="4492438" algn="l"/>
                <a:tab pos="4941719" algn="l"/>
                <a:tab pos="5391000" algn="l"/>
                <a:tab pos="5840281" algn="l"/>
                <a:tab pos="6289563" algn="l"/>
                <a:tab pos="6738844" algn="l"/>
                <a:tab pos="7188116" algn="l"/>
                <a:tab pos="7637397" algn="l"/>
                <a:tab pos="8086679" algn="l"/>
                <a:tab pos="8535960" algn="l"/>
                <a:tab pos="8985241" algn="l"/>
              </a:tabLst>
              <a:defRPr sz="1800" b="0" i="0" u="none" strike="noStrike" kern="0" cap="none" spc="0" baseline="0">
                <a:solidFill>
                  <a:srgbClr val="000000"/>
                </a:solidFill>
                <a:uFillTx/>
              </a:defRPr>
            </a:pPr>
            <a:r>
              <a:rPr lang="fr-FR" sz="2600" b="0" i="1" u="none" strike="noStrike" kern="1200" cap="none" spc="0" baseline="0">
                <a:solidFill>
                  <a:srgbClr val="000000"/>
                </a:solidFill>
                <a:uFillTx/>
                <a:latin typeface="Comic Sans MS" pitchFamily="66"/>
                <a:ea typeface="Times New Roman" pitchFamily="18"/>
                <a:cs typeface="Times New Roman" pitchFamily="18"/>
              </a:rPr>
              <a:t>Livre de Job, Psaumes, Proverbes </a:t>
            </a:r>
            <a:r>
              <a:rPr lang="fr-FR" sz="2600" b="0" i="0" u="none" strike="noStrike" kern="1200" cap="none" spc="0" baseline="0">
                <a:solidFill>
                  <a:srgbClr val="000000"/>
                </a:solidFill>
                <a:uFillTx/>
                <a:latin typeface="Comic Sans MS" pitchFamily="66"/>
                <a:ea typeface="Times New Roman" pitchFamily="18"/>
                <a:cs typeface="Times New Roman" pitchFamily="18"/>
              </a:rPr>
              <a:t>: Sagesse et création, la question du malheur innocent : refus d'une théologie de la rétribution.</a:t>
            </a:r>
          </a:p>
          <a:p>
            <a:pPr marL="0" marR="0" lvl="0" indent="0" algn="l" defTabSz="914400" rtl="0" fontAlgn="auto" hangingPunct="1">
              <a:lnSpc>
                <a:spcPct val="100000"/>
              </a:lnSpc>
              <a:spcBef>
                <a:spcPts val="0"/>
              </a:spcBef>
              <a:spcAft>
                <a:spcPts val="0"/>
              </a:spcAft>
              <a:buNone/>
              <a:tabLst>
                <a:tab pos="0" algn="l"/>
                <a:tab pos="448915" algn="l"/>
                <a:tab pos="898196" algn="l"/>
                <a:tab pos="1347478" algn="l"/>
                <a:tab pos="1796759" algn="l"/>
                <a:tab pos="2246040" algn="l"/>
                <a:tab pos="2695322" algn="l"/>
                <a:tab pos="3144603" algn="l"/>
                <a:tab pos="3593875" algn="l"/>
                <a:tab pos="4043156" algn="l"/>
                <a:tab pos="4492438" algn="l"/>
                <a:tab pos="4941719" algn="l"/>
                <a:tab pos="5391000" algn="l"/>
                <a:tab pos="5840281" algn="l"/>
                <a:tab pos="6289563" algn="l"/>
                <a:tab pos="6738844" algn="l"/>
                <a:tab pos="7188116" algn="l"/>
                <a:tab pos="7637397" algn="l"/>
                <a:tab pos="8086679" algn="l"/>
                <a:tab pos="8535960" algn="l"/>
                <a:tab pos="8985241" algn="l"/>
              </a:tabLst>
              <a:defRPr sz="1800" b="0" i="0" u="none" strike="noStrike" kern="0" cap="none" spc="0" baseline="0">
                <a:solidFill>
                  <a:srgbClr val="000000"/>
                </a:solidFill>
                <a:uFillTx/>
              </a:defRPr>
            </a:pPr>
            <a:endParaRPr lang="fr-FR" sz="2600" b="0" i="0" u="none" strike="noStrike" kern="1200" cap="none" spc="0" baseline="0">
              <a:solidFill>
                <a:srgbClr val="000000"/>
              </a:solidFill>
              <a:uFillTx/>
              <a:latin typeface="Comic Sans MS" pitchFamily="66"/>
              <a:ea typeface="Times New Roman" pitchFamily="18"/>
              <a:cs typeface="Times New Roman" pitchFamily="18"/>
            </a:endParaRPr>
          </a:p>
          <a:p>
            <a:pPr marL="0" marR="0" lvl="0" indent="0" algn="l" defTabSz="914400" rtl="0" fontAlgn="auto" hangingPunct="1">
              <a:lnSpc>
                <a:spcPct val="100000"/>
              </a:lnSpc>
              <a:spcBef>
                <a:spcPts val="0"/>
              </a:spcBef>
              <a:spcAft>
                <a:spcPts val="0"/>
              </a:spcAft>
              <a:buNone/>
              <a:tabLst>
                <a:tab pos="0" algn="l"/>
                <a:tab pos="448915" algn="l"/>
                <a:tab pos="898196" algn="l"/>
                <a:tab pos="1347478" algn="l"/>
                <a:tab pos="1796759" algn="l"/>
                <a:tab pos="2246040" algn="l"/>
                <a:tab pos="2695322" algn="l"/>
                <a:tab pos="3144603" algn="l"/>
                <a:tab pos="3593875" algn="l"/>
                <a:tab pos="4043156" algn="l"/>
                <a:tab pos="4492438" algn="l"/>
                <a:tab pos="4941719" algn="l"/>
                <a:tab pos="5391000" algn="l"/>
                <a:tab pos="5840281" algn="l"/>
                <a:tab pos="6289563" algn="l"/>
                <a:tab pos="6738844" algn="l"/>
                <a:tab pos="7188116" algn="l"/>
                <a:tab pos="7637397" algn="l"/>
                <a:tab pos="8086679" algn="l"/>
                <a:tab pos="8535960" algn="l"/>
                <a:tab pos="8985241" algn="l"/>
              </a:tabLst>
              <a:defRPr sz="1800" b="0" i="0" u="none" strike="noStrike" kern="0" cap="none" spc="0" baseline="0">
                <a:solidFill>
                  <a:srgbClr val="000000"/>
                </a:solidFill>
                <a:uFillTx/>
              </a:defRPr>
            </a:pPr>
            <a:r>
              <a:rPr lang="fr-FR" sz="2600" b="0" i="0" u="none" strike="noStrike" kern="1200" cap="none" spc="0" baseline="0">
                <a:solidFill>
                  <a:srgbClr val="000000"/>
                </a:solidFill>
                <a:uFillTx/>
                <a:latin typeface="Comic Sans MS" pitchFamily="66"/>
                <a:ea typeface="Times New Roman" pitchFamily="18"/>
                <a:cs typeface="Times New Roman" pitchFamily="18"/>
              </a:rPr>
              <a:t>Les derniers prophètes :</a:t>
            </a:r>
          </a:p>
          <a:p>
            <a:pPr marL="0" marR="0" lvl="0" indent="0" algn="l" defTabSz="914400" rtl="0" fontAlgn="auto" hangingPunct="1">
              <a:lnSpc>
                <a:spcPct val="100000"/>
              </a:lnSpc>
              <a:spcBef>
                <a:spcPts val="0"/>
              </a:spcBef>
              <a:spcAft>
                <a:spcPts val="0"/>
              </a:spcAft>
              <a:buNone/>
              <a:tabLst>
                <a:tab pos="0" algn="l"/>
                <a:tab pos="448915" algn="l"/>
                <a:tab pos="898196" algn="l"/>
                <a:tab pos="1347478" algn="l"/>
                <a:tab pos="1796759" algn="l"/>
                <a:tab pos="2246040" algn="l"/>
                <a:tab pos="2695322" algn="l"/>
                <a:tab pos="3144603" algn="l"/>
                <a:tab pos="3593875" algn="l"/>
                <a:tab pos="4043156" algn="l"/>
                <a:tab pos="4492438" algn="l"/>
                <a:tab pos="4941719" algn="l"/>
                <a:tab pos="5391000" algn="l"/>
                <a:tab pos="5840281" algn="l"/>
                <a:tab pos="6289563" algn="l"/>
                <a:tab pos="6738844" algn="l"/>
                <a:tab pos="7188116" algn="l"/>
                <a:tab pos="7637397" algn="l"/>
                <a:tab pos="8086679" algn="l"/>
                <a:tab pos="8535960" algn="l"/>
                <a:tab pos="8985241" algn="l"/>
              </a:tabLst>
              <a:defRPr sz="1800" b="0" i="0" u="none" strike="noStrike" kern="0" cap="none" spc="0" baseline="0">
                <a:solidFill>
                  <a:srgbClr val="000000"/>
                </a:solidFill>
                <a:uFillTx/>
              </a:defRPr>
            </a:pPr>
            <a:r>
              <a:rPr lang="fr-FR" sz="2600" b="0" i="1" u="none" strike="noStrike" kern="1200" cap="none" spc="0" baseline="0">
                <a:solidFill>
                  <a:srgbClr val="000000"/>
                </a:solidFill>
                <a:uFillTx/>
                <a:latin typeface="Comic Sans MS" pitchFamily="66"/>
                <a:ea typeface="Times New Roman" pitchFamily="18"/>
                <a:cs typeface="Times New Roman" pitchFamily="18"/>
              </a:rPr>
              <a:t>Zacharie, Joël, Aggée, Malachie </a:t>
            </a:r>
          </a:p>
          <a:p>
            <a:pPr marL="0" marR="0" lvl="0" indent="0" algn="l" defTabSz="914400" rtl="0" fontAlgn="auto" hangingPunct="1">
              <a:lnSpc>
                <a:spcPct val="100000"/>
              </a:lnSpc>
              <a:spcBef>
                <a:spcPts val="0"/>
              </a:spcBef>
              <a:spcAft>
                <a:spcPts val="0"/>
              </a:spcAft>
              <a:buNone/>
              <a:tabLst>
                <a:tab pos="0" algn="l"/>
                <a:tab pos="448915" algn="l"/>
                <a:tab pos="898196" algn="l"/>
                <a:tab pos="1347478" algn="l"/>
                <a:tab pos="1796759" algn="l"/>
                <a:tab pos="2246040" algn="l"/>
                <a:tab pos="2695322" algn="l"/>
                <a:tab pos="3144603" algn="l"/>
                <a:tab pos="3593875" algn="l"/>
                <a:tab pos="4043156" algn="l"/>
                <a:tab pos="4492438" algn="l"/>
                <a:tab pos="4941719" algn="l"/>
                <a:tab pos="5391000" algn="l"/>
                <a:tab pos="5840281" algn="l"/>
                <a:tab pos="6289563" algn="l"/>
                <a:tab pos="6738844" algn="l"/>
                <a:tab pos="7188116" algn="l"/>
                <a:tab pos="7637397" algn="l"/>
                <a:tab pos="8086679" algn="l"/>
                <a:tab pos="8535960" algn="l"/>
                <a:tab pos="8985241" algn="l"/>
              </a:tabLst>
              <a:defRPr sz="1800" b="0" i="0" u="none" strike="noStrike" kern="0" cap="none" spc="0" baseline="0">
                <a:solidFill>
                  <a:srgbClr val="000000"/>
                </a:solidFill>
                <a:uFillTx/>
              </a:defRPr>
            </a:pPr>
            <a:r>
              <a:rPr lang="fr-FR" sz="2600" b="0" i="0" u="none" strike="noStrike" kern="1200" cap="none" spc="0" baseline="0">
                <a:solidFill>
                  <a:srgbClr val="000000"/>
                </a:solidFill>
                <a:uFillTx/>
                <a:latin typeface="Comic Sans MS" pitchFamily="66"/>
                <a:ea typeface="Times New Roman" pitchFamily="18"/>
                <a:cs typeface="Times New Roman" pitchFamily="18"/>
              </a:rPr>
              <a:t>Attente du jour du Seigneur :</a:t>
            </a:r>
          </a:p>
          <a:p>
            <a:pPr marL="0" marR="0" lvl="0" indent="0" algn="l" defTabSz="914400" rtl="0" fontAlgn="auto" hangingPunct="1">
              <a:lnSpc>
                <a:spcPct val="100000"/>
              </a:lnSpc>
              <a:spcBef>
                <a:spcPts val="0"/>
              </a:spcBef>
              <a:spcAft>
                <a:spcPts val="0"/>
              </a:spcAft>
              <a:buNone/>
              <a:tabLst>
                <a:tab pos="0" algn="l"/>
                <a:tab pos="448915" algn="l"/>
                <a:tab pos="898196" algn="l"/>
                <a:tab pos="1347478" algn="l"/>
                <a:tab pos="1796759" algn="l"/>
                <a:tab pos="2246040" algn="l"/>
                <a:tab pos="2695322" algn="l"/>
                <a:tab pos="3144603" algn="l"/>
                <a:tab pos="3593875" algn="l"/>
                <a:tab pos="4043156" algn="l"/>
                <a:tab pos="4492438" algn="l"/>
                <a:tab pos="4941719" algn="l"/>
                <a:tab pos="5391000" algn="l"/>
                <a:tab pos="5840281" algn="l"/>
                <a:tab pos="6289563" algn="l"/>
                <a:tab pos="6738844" algn="l"/>
                <a:tab pos="7188116" algn="l"/>
                <a:tab pos="7637397" algn="l"/>
                <a:tab pos="8086679" algn="l"/>
                <a:tab pos="8535960" algn="l"/>
                <a:tab pos="8985241" algn="l"/>
              </a:tabLst>
              <a:defRPr sz="1800" b="0" i="0" u="none" strike="noStrike" kern="0" cap="none" spc="0" baseline="0">
                <a:solidFill>
                  <a:srgbClr val="000000"/>
                </a:solidFill>
                <a:uFillTx/>
              </a:defRPr>
            </a:pPr>
            <a:r>
              <a:rPr lang="fr-FR" sz="2600" b="0" i="0" u="none" strike="noStrike" kern="1200" cap="none" spc="0" baseline="0">
                <a:solidFill>
                  <a:srgbClr val="000000"/>
                </a:solidFill>
                <a:uFillTx/>
                <a:latin typeface="Comic Sans MS" pitchFamily="66"/>
                <a:ea typeface="Times New Roman" pitchFamily="18"/>
                <a:cs typeface="Times New Roman" pitchFamily="18"/>
              </a:rPr>
              <a:t>« Voici que j'envoie mon messager devant ta face …. » (</a:t>
            </a:r>
            <a:r>
              <a:rPr lang="fr-FR" sz="2600" b="0" i="1" u="none" strike="noStrike" kern="1200" cap="none" spc="0" baseline="0">
                <a:solidFill>
                  <a:srgbClr val="000000"/>
                </a:solidFill>
                <a:uFillTx/>
                <a:latin typeface="Comic Sans MS" pitchFamily="66"/>
                <a:ea typeface="Times New Roman" pitchFamily="18"/>
                <a:cs typeface="Times New Roman" pitchFamily="18"/>
              </a:rPr>
              <a:t>Malachie</a:t>
            </a:r>
            <a:r>
              <a:rPr lang="fr-FR" sz="2600" b="0" i="0" u="none" strike="noStrike" kern="1200" cap="none" spc="0" baseline="0">
                <a:solidFill>
                  <a:srgbClr val="000000"/>
                </a:solidFill>
                <a:uFillTx/>
                <a:latin typeface="Comic Sans MS" pitchFamily="66"/>
                <a:ea typeface="Times New Roman" pitchFamily="18"/>
                <a:cs typeface="Times New Roman" pitchFamily="18"/>
              </a:rPr>
              <a:t> 3, 1 et 23</a:t>
            </a:r>
            <a:r>
              <a:rPr lang="fr-FR" sz="2600" b="0" i="0" u="none" strike="noStrike" kern="0" cap="none" spc="0" baseline="0">
                <a:solidFill>
                  <a:srgbClr val="000000"/>
                </a:solidFill>
                <a:uFillTx/>
                <a:latin typeface="Comic Sans MS" pitchFamily="66"/>
                <a:ea typeface="Times New Roman" pitchFamily="18"/>
                <a:cs typeface="Times New Roman" pitchFamily="18"/>
              </a:rPr>
              <a:t> ; voir Lc 1, 17 ; Mt 11, 10).</a:t>
            </a:r>
            <a:endParaRPr lang="fr-FR" sz="2600" b="0" i="0" u="none" strike="noStrike" kern="1200" cap="none" spc="0" baseline="0">
              <a:solidFill>
                <a:srgbClr val="000000"/>
              </a:solidFill>
              <a:uFillTx/>
              <a:latin typeface="Comic Sans MS" pitchFamily="66"/>
              <a:ea typeface="Times New Roman" pitchFamily="18"/>
              <a:cs typeface="Times New Roman" pitchFamily="18"/>
            </a:endParaRPr>
          </a:p>
          <a:p>
            <a:pPr marL="0" marR="0" lvl="0" indent="0" algn="l" defTabSz="914400" rtl="0" fontAlgn="auto" hangingPunct="1">
              <a:lnSpc>
                <a:spcPct val="100000"/>
              </a:lnSpc>
              <a:spcBef>
                <a:spcPts val="0"/>
              </a:spcBef>
              <a:spcAft>
                <a:spcPts val="0"/>
              </a:spcAft>
              <a:buNone/>
              <a:tabLst>
                <a:tab pos="0" algn="l"/>
                <a:tab pos="448915" algn="l"/>
                <a:tab pos="898196" algn="l"/>
                <a:tab pos="1347478" algn="l"/>
                <a:tab pos="1796759" algn="l"/>
                <a:tab pos="2246040" algn="l"/>
                <a:tab pos="2695322" algn="l"/>
                <a:tab pos="3144603" algn="l"/>
                <a:tab pos="3593875" algn="l"/>
                <a:tab pos="4043156" algn="l"/>
                <a:tab pos="4492438" algn="l"/>
                <a:tab pos="4941719" algn="l"/>
                <a:tab pos="5391000" algn="l"/>
                <a:tab pos="5840281" algn="l"/>
                <a:tab pos="6289563" algn="l"/>
                <a:tab pos="6738844" algn="l"/>
                <a:tab pos="7188116" algn="l"/>
                <a:tab pos="7637397" algn="l"/>
                <a:tab pos="8086679" algn="l"/>
                <a:tab pos="8535960" algn="l"/>
                <a:tab pos="8985241" algn="l"/>
              </a:tabLst>
              <a:defRPr sz="1800" b="0" i="0" u="none" strike="noStrike" kern="0" cap="none" spc="0" baseline="0">
                <a:solidFill>
                  <a:srgbClr val="000000"/>
                </a:solidFill>
                <a:uFillTx/>
              </a:defRPr>
            </a:pPr>
            <a:endParaRPr lang="fr-FR" sz="2600" b="0" i="0" u="none" strike="noStrike" kern="0" cap="none" spc="0" baseline="0">
              <a:solidFill>
                <a:srgbClr val="000000"/>
              </a:solidFill>
              <a:uFillTx/>
              <a:latin typeface="Comic Sans MS" pitchFamily="66"/>
              <a:ea typeface="Times New Roman" pitchFamily="18"/>
              <a:cs typeface="Times New Roman" pitchFamily="18"/>
            </a:endParaRPr>
          </a:p>
          <a:p>
            <a:pPr marL="0" marR="0" lvl="0" indent="0" algn="l" defTabSz="914400" rtl="0" fontAlgn="auto" hangingPunct="1">
              <a:lnSpc>
                <a:spcPct val="100000"/>
              </a:lnSpc>
              <a:spcBef>
                <a:spcPts val="0"/>
              </a:spcBef>
              <a:spcAft>
                <a:spcPts val="0"/>
              </a:spcAft>
              <a:buNone/>
              <a:tabLst>
                <a:tab pos="0" algn="l"/>
                <a:tab pos="448915" algn="l"/>
                <a:tab pos="898196" algn="l"/>
                <a:tab pos="1347478" algn="l"/>
                <a:tab pos="1796759" algn="l"/>
                <a:tab pos="2246040" algn="l"/>
                <a:tab pos="2695322" algn="l"/>
                <a:tab pos="3144603" algn="l"/>
                <a:tab pos="3593875" algn="l"/>
                <a:tab pos="4043156" algn="l"/>
                <a:tab pos="4492438" algn="l"/>
                <a:tab pos="4941719" algn="l"/>
                <a:tab pos="5391000" algn="l"/>
                <a:tab pos="5840281" algn="l"/>
                <a:tab pos="6289563" algn="l"/>
                <a:tab pos="6738844" algn="l"/>
                <a:tab pos="7188116" algn="l"/>
                <a:tab pos="7637397" algn="l"/>
                <a:tab pos="8086679" algn="l"/>
                <a:tab pos="8535960" algn="l"/>
                <a:tab pos="8985241" algn="l"/>
              </a:tabLst>
              <a:defRPr sz="1800" b="0" i="0" u="none" strike="noStrike" kern="0" cap="none" spc="0" baseline="0">
                <a:solidFill>
                  <a:srgbClr val="000000"/>
                </a:solidFill>
                <a:uFillTx/>
              </a:defRPr>
            </a:pPr>
            <a:r>
              <a:rPr lang="fr-FR" sz="2600" b="0" i="0" u="none" strike="noStrike" kern="1200" cap="none" spc="0" baseline="0">
                <a:solidFill>
                  <a:srgbClr val="000000"/>
                </a:solidFill>
                <a:uFillTx/>
                <a:latin typeface="Comic Sans MS" pitchFamily="66"/>
                <a:ea typeface="Times New Roman" pitchFamily="18"/>
                <a:cs typeface="Times New Roman" pitchFamily="18"/>
              </a:rPr>
              <a:t>Au 4</a:t>
            </a:r>
            <a:r>
              <a:rPr lang="fr-FR" sz="2600" b="0" i="0" u="none" strike="noStrike" kern="1200" cap="none" spc="0" baseline="30000">
                <a:solidFill>
                  <a:srgbClr val="000000"/>
                </a:solidFill>
                <a:uFillTx/>
                <a:latin typeface="Comic Sans MS" pitchFamily="66"/>
                <a:ea typeface="Times New Roman" pitchFamily="18"/>
                <a:cs typeface="Times New Roman" pitchFamily="18"/>
              </a:rPr>
              <a:t>ème</a:t>
            </a:r>
            <a:r>
              <a:rPr lang="fr-FR" sz="2600" b="0" i="0" u="none" strike="noStrike" kern="1200" cap="none" spc="0" baseline="0">
                <a:solidFill>
                  <a:srgbClr val="000000"/>
                </a:solidFill>
                <a:uFillTx/>
                <a:latin typeface="Comic Sans MS" pitchFamily="66"/>
                <a:ea typeface="Times New Roman" pitchFamily="18"/>
                <a:cs typeface="Times New Roman" pitchFamily="18"/>
              </a:rPr>
              <a:t> siècle, la prophétie s’interrompt… </a:t>
            </a:r>
            <a:br>
              <a:rPr lang="fr-FR" sz="2600" b="0" i="0" u="none" strike="noStrike" kern="1200" cap="none" spc="0" baseline="0">
                <a:solidFill>
                  <a:srgbClr val="000000"/>
                </a:solidFill>
                <a:uFillTx/>
                <a:latin typeface="Comic Sans MS" pitchFamily="66"/>
                <a:ea typeface="Times New Roman" pitchFamily="18"/>
                <a:cs typeface="Times New Roman" pitchFamily="18"/>
              </a:rPr>
            </a:br>
            <a:r>
              <a:rPr lang="fr-FR" sz="2600" b="0" i="0" u="none" strike="noStrike" kern="1200" cap="none" spc="0" baseline="0">
                <a:solidFill>
                  <a:srgbClr val="000000"/>
                </a:solidFill>
                <a:uFillTx/>
                <a:latin typeface="Comic Sans MS" pitchFamily="66"/>
                <a:ea typeface="Times New Roman" pitchFamily="18"/>
                <a:cs typeface="Times New Roman" pitchFamily="18"/>
              </a:rPr>
              <a:t>Le</a:t>
            </a:r>
            <a:r>
              <a:rPr lang="fr-FR" sz="2600" b="0" i="0" u="none" strike="noStrike" kern="0" cap="none" spc="0" baseline="0">
                <a:solidFill>
                  <a:srgbClr val="000000"/>
                </a:solidFill>
                <a:uFillTx/>
                <a:latin typeface="Comic Sans MS" pitchFamily="66"/>
                <a:ea typeface="Times New Roman" pitchFamily="18"/>
                <a:cs typeface="Times New Roman" pitchFamily="18"/>
              </a:rPr>
              <a:t>s cieux se rouvriront pour le baptême de Jésus (</a:t>
            </a:r>
            <a:r>
              <a:rPr lang="fr-FR" sz="2600" b="0" i="1" u="none" strike="noStrike" kern="0" cap="none" spc="0" baseline="0">
                <a:solidFill>
                  <a:srgbClr val="000000"/>
                </a:solidFill>
                <a:uFillTx/>
                <a:latin typeface="Comic Sans MS" pitchFamily="66"/>
                <a:ea typeface="Times New Roman" pitchFamily="18"/>
                <a:cs typeface="Times New Roman" pitchFamily="18"/>
              </a:rPr>
              <a:t>Marc </a:t>
            </a:r>
            <a:r>
              <a:rPr lang="fr-FR" sz="2600" b="0" i="0" u="none" strike="noStrike" kern="0" cap="none" spc="0" baseline="0">
                <a:solidFill>
                  <a:srgbClr val="000000"/>
                </a:solidFill>
                <a:uFillTx/>
                <a:latin typeface="Comic Sans MS" pitchFamily="66"/>
                <a:ea typeface="Times New Roman" pitchFamily="18"/>
                <a:cs typeface="Times New Roman" pitchFamily="18"/>
              </a:rPr>
              <a:t> 1, 10).</a:t>
            </a:r>
            <a:endParaRPr lang="fr-FR" sz="2600" b="0" i="0" u="none" strike="noStrike" kern="1200" cap="none" spc="0" baseline="0">
              <a:solidFill>
                <a:srgbClr val="000000"/>
              </a:solidFill>
              <a:uFillTx/>
              <a:latin typeface="Comic Sans MS" pitchFamily="66"/>
              <a:ea typeface="Times New Roman" pitchFamily="18"/>
              <a:cs typeface="Times New Roman" pitchFamily="18"/>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name="page9">
    <p:spTree>
      <p:nvGrpSpPr>
        <p:cNvPr id="1" name=""/>
        <p:cNvGrpSpPr/>
        <p:nvPr/>
      </p:nvGrpSpPr>
      <p:grpSpPr>
        <a:xfrm>
          <a:off x="0" y="0"/>
          <a:ext cx="0" cy="0"/>
          <a:chOff x="0" y="0"/>
          <a:chExt cx="0" cy="0"/>
        </a:xfrm>
      </p:grpSpPr>
      <p:sp>
        <p:nvSpPr>
          <p:cNvPr id="2" name="Forme libre : forme 1">
            <a:extLst>
              <a:ext uri="{FF2B5EF4-FFF2-40B4-BE49-F238E27FC236}">
                <a16:creationId xmlns:a16="http://schemas.microsoft.com/office/drawing/2014/main" id="{203B0D44-131D-AA81-C8FD-70A38EB7F4B7}"/>
              </a:ext>
            </a:extLst>
          </p:cNvPr>
          <p:cNvSpPr/>
          <p:nvPr/>
        </p:nvSpPr>
        <p:spPr>
          <a:xfrm>
            <a:off x="290523" y="361508"/>
            <a:ext cx="8637477" cy="502133"/>
          </a:xfrm>
          <a:custGeom>
            <a:avLst/>
            <a:gdLst>
              <a:gd name="f0" fmla="val w"/>
              <a:gd name="f1" fmla="val h"/>
              <a:gd name="f2" fmla="val 0"/>
              <a:gd name="f3" fmla="val 21600"/>
              <a:gd name="f4" fmla="*/ f0 1 21600"/>
              <a:gd name="f5" fmla="*/ f1 1 21600"/>
              <a:gd name="f6" fmla="+- f3 0 f2"/>
              <a:gd name="f7" fmla="*/ f6 1 21600"/>
              <a:gd name="f8" fmla="*/ f2 1 f7"/>
              <a:gd name="f9" fmla="*/ f3 1 f7"/>
              <a:gd name="f10" fmla="*/ f8 f4 1"/>
              <a:gd name="f11" fmla="*/ f9 f4 1"/>
              <a:gd name="f12" fmla="*/ f9 f5 1"/>
              <a:gd name="f13" fmla="*/ f8 f5 1"/>
            </a:gdLst>
            <a:ahLst/>
            <a:cxnLst>
              <a:cxn ang="3cd4">
                <a:pos x="hc" y="t"/>
              </a:cxn>
              <a:cxn ang="0">
                <a:pos x="r" y="vc"/>
              </a:cxn>
              <a:cxn ang="cd4">
                <a:pos x="hc" y="b"/>
              </a:cxn>
              <a:cxn ang="cd2">
                <a:pos x="l" y="vc"/>
              </a:cxn>
            </a:cxnLst>
            <a:rect l="f10" t="f13" r="f11" b="f12"/>
            <a:pathLst>
              <a:path w="21600" h="21600">
                <a:moveTo>
                  <a:pt x="f2" y="f2"/>
                </a:moveTo>
                <a:lnTo>
                  <a:pt x="f3" y="f2"/>
                </a:lnTo>
                <a:lnTo>
                  <a:pt x="f3" y="f3"/>
                </a:lnTo>
                <a:lnTo>
                  <a:pt x="f2" y="f3"/>
                </a:lnTo>
                <a:lnTo>
                  <a:pt x="f2" y="f2"/>
                </a:lnTo>
                <a:close/>
              </a:path>
            </a:pathLst>
          </a:custGeom>
          <a:noFill/>
          <a:ln cap="flat">
            <a:noFill/>
            <a:prstDash val="solid"/>
          </a:ln>
        </p:spPr>
        <p:txBody>
          <a:bodyPr vert="horz" wrap="square" lIns="90004" tIns="46798" rIns="90004" bIns="46798" anchor="ctr" anchorCtr="1" compatLnSpc="1">
            <a:noAutofit/>
          </a:bodyPr>
          <a:lstStyle/>
          <a:p>
            <a:pPr marL="0" marR="0" lvl="0" indent="0" algn="ctr" defTabSz="914400" rtl="0" fontAlgn="auto" hangingPunct="1">
              <a:lnSpc>
                <a:spcPct val="100000"/>
              </a:lnSpc>
              <a:spcBef>
                <a:spcPts val="0"/>
              </a:spcBef>
              <a:spcAft>
                <a:spcPts val="0"/>
              </a:spcAft>
              <a:buNone/>
              <a:tabLst>
                <a:tab pos="0" algn="l"/>
                <a:tab pos="448915" algn="l"/>
                <a:tab pos="898196" algn="l"/>
                <a:tab pos="1347478" algn="l"/>
                <a:tab pos="1796759" algn="l"/>
                <a:tab pos="2246040" algn="l"/>
                <a:tab pos="2695322" algn="l"/>
                <a:tab pos="3144603" algn="l"/>
                <a:tab pos="3593875" algn="l"/>
                <a:tab pos="4043156" algn="l"/>
                <a:tab pos="4492438" algn="l"/>
                <a:tab pos="4941719" algn="l"/>
                <a:tab pos="5391000" algn="l"/>
                <a:tab pos="5840281" algn="l"/>
                <a:tab pos="6289563" algn="l"/>
                <a:tab pos="6738844" algn="l"/>
                <a:tab pos="7188116" algn="l"/>
                <a:tab pos="7637397" algn="l"/>
                <a:tab pos="8086679" algn="l"/>
                <a:tab pos="8535960" algn="l"/>
                <a:tab pos="8985241" algn="l"/>
              </a:tabLst>
              <a:defRPr sz="1800" b="0" i="0" u="none" strike="noStrike" kern="0" cap="none" spc="0" baseline="0">
                <a:solidFill>
                  <a:srgbClr val="000000"/>
                </a:solidFill>
                <a:uFillTx/>
              </a:defRPr>
            </a:pPr>
            <a:endParaRPr lang="fr-FR" sz="2800" b="1" i="0" u="none" strike="noStrike" kern="1200" cap="none" spc="0" baseline="0">
              <a:solidFill>
                <a:srgbClr val="CC3300"/>
              </a:solidFill>
              <a:uFillTx/>
              <a:latin typeface="Comic Sans MS" pitchFamily="66"/>
              <a:ea typeface="Times New Roman" pitchFamily="18"/>
              <a:cs typeface="Times New Roman" pitchFamily="18"/>
            </a:endParaRPr>
          </a:p>
          <a:p>
            <a:pPr marL="0" marR="0" lvl="0" indent="0" algn="ctr" defTabSz="914400" rtl="0" fontAlgn="auto" hangingPunct="1">
              <a:lnSpc>
                <a:spcPct val="100000"/>
              </a:lnSpc>
              <a:spcBef>
                <a:spcPts val="0"/>
              </a:spcBef>
              <a:spcAft>
                <a:spcPts val="0"/>
              </a:spcAft>
              <a:buNone/>
              <a:tabLst>
                <a:tab pos="0" algn="l"/>
                <a:tab pos="448915" algn="l"/>
                <a:tab pos="898196" algn="l"/>
                <a:tab pos="1347478" algn="l"/>
                <a:tab pos="1796759" algn="l"/>
                <a:tab pos="2246040" algn="l"/>
                <a:tab pos="2695322" algn="l"/>
                <a:tab pos="3144603" algn="l"/>
                <a:tab pos="3593875" algn="l"/>
                <a:tab pos="4043156" algn="l"/>
                <a:tab pos="4492438" algn="l"/>
                <a:tab pos="4941719" algn="l"/>
                <a:tab pos="5391000" algn="l"/>
                <a:tab pos="5840281" algn="l"/>
                <a:tab pos="6289563" algn="l"/>
                <a:tab pos="6738844" algn="l"/>
                <a:tab pos="7188116" algn="l"/>
                <a:tab pos="7637397" algn="l"/>
                <a:tab pos="8086679" algn="l"/>
                <a:tab pos="8535960" algn="l"/>
                <a:tab pos="8985241" algn="l"/>
              </a:tabLst>
              <a:defRPr sz="1800" b="0" i="0" u="none" strike="noStrike" kern="0" cap="none" spc="0" baseline="0">
                <a:solidFill>
                  <a:srgbClr val="000000"/>
                </a:solidFill>
                <a:uFillTx/>
              </a:defRPr>
            </a:pPr>
            <a:r>
              <a:rPr lang="fr-FR" sz="2800" b="1" i="0" u="none" strike="noStrike" kern="1200" cap="none" spc="0" baseline="0">
                <a:solidFill>
                  <a:srgbClr val="CC3300"/>
                </a:solidFill>
                <a:uFillTx/>
                <a:latin typeface="Comic Sans MS" pitchFamily="66"/>
                <a:ea typeface="Times New Roman" pitchFamily="18"/>
                <a:cs typeface="Times New Roman" pitchFamily="18"/>
              </a:rPr>
              <a:t>Sous</a:t>
            </a:r>
            <a:r>
              <a:rPr lang="fr-FR" sz="4400" b="1" i="0" u="none" strike="noStrike" kern="1200" cap="none" spc="0" baseline="0">
                <a:solidFill>
                  <a:srgbClr val="000000"/>
                </a:solidFill>
                <a:uFillTx/>
                <a:latin typeface="Times New Roman" pitchFamily="18"/>
                <a:ea typeface="Times New Roman" pitchFamily="18"/>
                <a:cs typeface="Times New Roman" pitchFamily="18"/>
              </a:rPr>
              <a:t> </a:t>
            </a:r>
            <a:r>
              <a:rPr lang="fr-FR" sz="2800" b="1" i="0" u="none" strike="noStrike" kern="1200" cap="none" spc="0" baseline="0">
                <a:solidFill>
                  <a:srgbClr val="CC3300"/>
                </a:solidFill>
                <a:uFillTx/>
                <a:latin typeface="Comic Sans MS" pitchFamily="66"/>
                <a:ea typeface="Times New Roman" pitchFamily="18"/>
                <a:cs typeface="Times New Roman" pitchFamily="18"/>
              </a:rPr>
              <a:t>la domination des grands empires</a:t>
            </a:r>
          </a:p>
          <a:p>
            <a:pPr marL="0" marR="0" lvl="0" indent="0" algn="ctr" defTabSz="914400" rtl="0" fontAlgn="auto" hangingPunct="1">
              <a:lnSpc>
                <a:spcPct val="100000"/>
              </a:lnSpc>
              <a:spcBef>
                <a:spcPts val="0"/>
              </a:spcBef>
              <a:spcAft>
                <a:spcPts val="0"/>
              </a:spcAft>
              <a:buNone/>
              <a:tabLst>
                <a:tab pos="0" algn="l"/>
                <a:tab pos="448915" algn="l"/>
                <a:tab pos="898196" algn="l"/>
                <a:tab pos="1347478" algn="l"/>
                <a:tab pos="1796759" algn="l"/>
                <a:tab pos="2246040" algn="l"/>
                <a:tab pos="2695322" algn="l"/>
                <a:tab pos="3144603" algn="l"/>
                <a:tab pos="3593875" algn="l"/>
                <a:tab pos="4043156" algn="l"/>
                <a:tab pos="4492438" algn="l"/>
                <a:tab pos="4941719" algn="l"/>
                <a:tab pos="5391000" algn="l"/>
                <a:tab pos="5840281" algn="l"/>
                <a:tab pos="6289563" algn="l"/>
                <a:tab pos="6738844" algn="l"/>
                <a:tab pos="7188116" algn="l"/>
                <a:tab pos="7637397" algn="l"/>
                <a:tab pos="8086679" algn="l"/>
                <a:tab pos="8535960" algn="l"/>
                <a:tab pos="8985241" algn="l"/>
              </a:tabLst>
              <a:defRPr sz="1800" b="0" i="0" u="none" strike="noStrike" kern="0" cap="none" spc="0" baseline="0">
                <a:solidFill>
                  <a:srgbClr val="000000"/>
                </a:solidFill>
                <a:uFillTx/>
              </a:defRPr>
            </a:pPr>
            <a:endParaRPr lang="fr-FR" sz="2800" b="1" i="0" u="none" strike="noStrike" kern="1200" cap="none" spc="0" baseline="0">
              <a:solidFill>
                <a:srgbClr val="CC3300"/>
              </a:solidFill>
              <a:uFillTx/>
              <a:latin typeface="Comic Sans MS" pitchFamily="66"/>
              <a:ea typeface="Times New Roman" pitchFamily="18"/>
              <a:cs typeface="Times New Roman" pitchFamily="18"/>
            </a:endParaRPr>
          </a:p>
          <a:p>
            <a:pPr marL="0" marR="0" lvl="0" indent="0" algn="ctr" defTabSz="914400" rtl="0" fontAlgn="auto" hangingPunct="1">
              <a:lnSpc>
                <a:spcPct val="100000"/>
              </a:lnSpc>
              <a:spcBef>
                <a:spcPts val="0"/>
              </a:spcBef>
              <a:spcAft>
                <a:spcPts val="0"/>
              </a:spcAft>
              <a:buNone/>
              <a:tabLst>
                <a:tab pos="0" algn="l"/>
                <a:tab pos="448915" algn="l"/>
                <a:tab pos="898196" algn="l"/>
                <a:tab pos="1347478" algn="l"/>
                <a:tab pos="1796759" algn="l"/>
                <a:tab pos="2246040" algn="l"/>
                <a:tab pos="2695322" algn="l"/>
                <a:tab pos="3144603" algn="l"/>
                <a:tab pos="3593875" algn="l"/>
                <a:tab pos="4043156" algn="l"/>
                <a:tab pos="4492438" algn="l"/>
                <a:tab pos="4941719" algn="l"/>
                <a:tab pos="5391000" algn="l"/>
                <a:tab pos="5840281" algn="l"/>
                <a:tab pos="6289563" algn="l"/>
                <a:tab pos="6738844" algn="l"/>
                <a:tab pos="7188116" algn="l"/>
                <a:tab pos="7637397" algn="l"/>
                <a:tab pos="8086679" algn="l"/>
                <a:tab pos="8535960" algn="l"/>
                <a:tab pos="8985241" algn="l"/>
              </a:tabLst>
              <a:defRPr sz="1800" b="0" i="0" u="none" strike="noStrike" kern="0" cap="none" spc="0" baseline="0">
                <a:solidFill>
                  <a:srgbClr val="000000"/>
                </a:solidFill>
                <a:uFillTx/>
              </a:defRPr>
            </a:pPr>
            <a:endParaRPr lang="fr-FR" sz="2800" b="1" i="0" u="none" strike="noStrike" kern="1200" cap="none" spc="0" baseline="0">
              <a:solidFill>
                <a:srgbClr val="CC3300"/>
              </a:solidFill>
              <a:uFillTx/>
              <a:latin typeface="Comic Sans MS" pitchFamily="66"/>
              <a:ea typeface="Times New Roman" pitchFamily="18"/>
              <a:cs typeface="Times New Roman" pitchFamily="18"/>
            </a:endParaRPr>
          </a:p>
        </p:txBody>
      </p:sp>
      <p:sp>
        <p:nvSpPr>
          <p:cNvPr id="3" name="Forme libre : forme 2">
            <a:extLst>
              <a:ext uri="{FF2B5EF4-FFF2-40B4-BE49-F238E27FC236}">
                <a16:creationId xmlns:a16="http://schemas.microsoft.com/office/drawing/2014/main" id="{692CB929-0CF3-8F07-CB32-9E626C7CA48B}"/>
              </a:ext>
            </a:extLst>
          </p:cNvPr>
          <p:cNvSpPr/>
          <p:nvPr/>
        </p:nvSpPr>
        <p:spPr>
          <a:xfrm>
            <a:off x="439561" y="662043"/>
            <a:ext cx="8201162" cy="6896368"/>
          </a:xfrm>
          <a:custGeom>
            <a:avLst/>
            <a:gdLst>
              <a:gd name="f0" fmla="val w"/>
              <a:gd name="f1" fmla="val h"/>
              <a:gd name="f2" fmla="val 0"/>
              <a:gd name="f3" fmla="val 21600"/>
              <a:gd name="f4" fmla="*/ f0 1 21600"/>
              <a:gd name="f5" fmla="*/ f1 1 21600"/>
              <a:gd name="f6" fmla="+- f3 0 f2"/>
              <a:gd name="f7" fmla="*/ f6 1 21600"/>
              <a:gd name="f8" fmla="*/ f2 1 f7"/>
              <a:gd name="f9" fmla="*/ f3 1 f7"/>
              <a:gd name="f10" fmla="*/ f8 f4 1"/>
              <a:gd name="f11" fmla="*/ f9 f4 1"/>
              <a:gd name="f12" fmla="*/ f9 f5 1"/>
              <a:gd name="f13" fmla="*/ f8 f5 1"/>
            </a:gdLst>
            <a:ahLst/>
            <a:cxnLst>
              <a:cxn ang="3cd4">
                <a:pos x="hc" y="t"/>
              </a:cxn>
              <a:cxn ang="0">
                <a:pos x="r" y="vc"/>
              </a:cxn>
              <a:cxn ang="cd4">
                <a:pos x="hc" y="b"/>
              </a:cxn>
              <a:cxn ang="cd2">
                <a:pos x="l" y="vc"/>
              </a:cxn>
            </a:cxnLst>
            <a:rect l="f10" t="f13" r="f11" b="f12"/>
            <a:pathLst>
              <a:path w="21600" h="21600">
                <a:moveTo>
                  <a:pt x="f2" y="f2"/>
                </a:moveTo>
                <a:lnTo>
                  <a:pt x="f3" y="f2"/>
                </a:lnTo>
                <a:lnTo>
                  <a:pt x="f3" y="f3"/>
                </a:lnTo>
                <a:lnTo>
                  <a:pt x="f2" y="f3"/>
                </a:lnTo>
                <a:lnTo>
                  <a:pt x="f2" y="f2"/>
                </a:lnTo>
                <a:close/>
              </a:path>
            </a:pathLst>
          </a:custGeom>
          <a:noFill/>
          <a:ln cap="flat">
            <a:noFill/>
            <a:prstDash val="solid"/>
          </a:ln>
        </p:spPr>
        <p:txBody>
          <a:bodyPr vert="horz" wrap="square" lIns="90004" tIns="46798" rIns="90004" bIns="46798" anchor="t" anchorCtr="0" compatLnSpc="1">
            <a:spAutoFit/>
          </a:bodyPr>
          <a:lstStyle/>
          <a:p>
            <a:pPr marL="0" marR="0" lvl="0" indent="0" algn="l" defTabSz="914400" rtl="0" fontAlgn="auto" hangingPunct="1">
              <a:lnSpc>
                <a:spcPct val="100000"/>
              </a:lnSpc>
              <a:spcBef>
                <a:spcPts val="0"/>
              </a:spcBef>
              <a:spcAft>
                <a:spcPts val="0"/>
              </a:spcAft>
              <a:buNone/>
              <a:tabLst>
                <a:tab pos="0" algn="l"/>
                <a:tab pos="448915" algn="l"/>
                <a:tab pos="898196" algn="l"/>
                <a:tab pos="1347478" algn="l"/>
                <a:tab pos="1796759" algn="l"/>
                <a:tab pos="2246040" algn="l"/>
                <a:tab pos="2695322" algn="l"/>
                <a:tab pos="3144603" algn="l"/>
                <a:tab pos="3593875" algn="l"/>
                <a:tab pos="4043156" algn="l"/>
                <a:tab pos="4492438" algn="l"/>
                <a:tab pos="4941719" algn="l"/>
                <a:tab pos="5391000" algn="l"/>
                <a:tab pos="5840281" algn="l"/>
                <a:tab pos="6289563" algn="l"/>
                <a:tab pos="6738844" algn="l"/>
                <a:tab pos="7188116" algn="l"/>
                <a:tab pos="7637397" algn="l"/>
                <a:tab pos="8086679" algn="l"/>
                <a:tab pos="8535960" algn="l"/>
                <a:tab pos="8985241" algn="l"/>
              </a:tabLst>
              <a:defRPr sz="1800" b="0" i="0" u="none" strike="noStrike" kern="0" cap="none" spc="0" baseline="0">
                <a:solidFill>
                  <a:srgbClr val="000000"/>
                </a:solidFill>
                <a:uFillTx/>
              </a:defRPr>
            </a:pPr>
            <a:endParaRPr lang="fr-FR" sz="2600" b="1" i="0" u="none" strike="noStrike" kern="1200" cap="none" spc="0" baseline="0">
              <a:solidFill>
                <a:srgbClr val="000000"/>
              </a:solidFill>
              <a:uFillTx/>
              <a:latin typeface="Comic Sans MS" pitchFamily="66"/>
              <a:ea typeface="Times New Roman" pitchFamily="18"/>
              <a:cs typeface="Times New Roman" pitchFamily="18"/>
            </a:endParaRPr>
          </a:p>
          <a:p>
            <a:pPr marL="0" marR="0" lvl="0" indent="0" algn="l" defTabSz="914400" rtl="0" fontAlgn="auto" hangingPunct="1">
              <a:lnSpc>
                <a:spcPct val="100000"/>
              </a:lnSpc>
              <a:spcBef>
                <a:spcPts val="0"/>
              </a:spcBef>
              <a:spcAft>
                <a:spcPts val="0"/>
              </a:spcAft>
              <a:buNone/>
              <a:tabLst>
                <a:tab pos="0" algn="l"/>
                <a:tab pos="448915" algn="l"/>
                <a:tab pos="898196" algn="l"/>
                <a:tab pos="1347478" algn="l"/>
                <a:tab pos="1796759" algn="l"/>
                <a:tab pos="2246040" algn="l"/>
                <a:tab pos="2695322" algn="l"/>
                <a:tab pos="3144603" algn="l"/>
                <a:tab pos="3593875" algn="l"/>
                <a:tab pos="4043156" algn="l"/>
                <a:tab pos="4492438" algn="l"/>
                <a:tab pos="4941719" algn="l"/>
                <a:tab pos="5391000" algn="l"/>
                <a:tab pos="5840281" algn="l"/>
                <a:tab pos="6289563" algn="l"/>
                <a:tab pos="6738844" algn="l"/>
                <a:tab pos="7188116" algn="l"/>
                <a:tab pos="7637397" algn="l"/>
                <a:tab pos="8086679" algn="l"/>
                <a:tab pos="8535960" algn="l"/>
                <a:tab pos="8985241" algn="l"/>
              </a:tabLst>
              <a:defRPr sz="1800" b="0" i="0" u="none" strike="noStrike" kern="0" cap="none" spc="0" baseline="0">
                <a:solidFill>
                  <a:srgbClr val="000000"/>
                </a:solidFill>
                <a:uFillTx/>
              </a:defRPr>
            </a:pPr>
            <a:r>
              <a:rPr lang="fr-FR" sz="2600" b="1" i="0" u="none" strike="noStrike" kern="1200" cap="none" spc="0" baseline="0">
                <a:solidFill>
                  <a:srgbClr val="000000"/>
                </a:solidFill>
                <a:uFillTx/>
                <a:latin typeface="Comic Sans MS" pitchFamily="66"/>
                <a:ea typeface="Times New Roman" pitchFamily="18"/>
                <a:cs typeface="Times New Roman" pitchFamily="18"/>
              </a:rPr>
              <a:t>L’empire perse (- 538 à -333) : reconstruction</a:t>
            </a:r>
          </a:p>
          <a:p>
            <a:pPr marL="741240" marR="0" lvl="1" indent="-215999" algn="l" defTabSz="914400" rtl="0" fontAlgn="auto" hangingPunct="1">
              <a:lnSpc>
                <a:spcPct val="100000"/>
              </a:lnSpc>
              <a:spcBef>
                <a:spcPts val="0"/>
              </a:spcBef>
              <a:spcAft>
                <a:spcPts val="0"/>
              </a:spcAft>
              <a:buNone/>
              <a:tabLst>
                <a:tab pos="741240" algn="l"/>
                <a:tab pos="1190155" algn="l"/>
                <a:tab pos="1639436" algn="l"/>
                <a:tab pos="2088718" algn="l"/>
                <a:tab pos="2537999" algn="l"/>
                <a:tab pos="2987280" algn="l"/>
                <a:tab pos="3436562" algn="l"/>
                <a:tab pos="3885843" algn="l"/>
                <a:tab pos="4335115" algn="l"/>
                <a:tab pos="4784396" algn="l"/>
                <a:tab pos="5233678" algn="l"/>
                <a:tab pos="5682959" algn="l"/>
                <a:tab pos="6132240" algn="l"/>
                <a:tab pos="6581521" algn="l"/>
                <a:tab pos="7030803" algn="l"/>
                <a:tab pos="7480084" algn="l"/>
                <a:tab pos="7929356" algn="l"/>
                <a:tab pos="8378637" algn="l"/>
                <a:tab pos="8827919" algn="l"/>
                <a:tab pos="9277200" algn="l"/>
                <a:tab pos="9726481" algn="l"/>
              </a:tabLst>
              <a:defRPr sz="1800" b="0" i="0" u="none" strike="noStrike" kern="0" cap="none" spc="0" baseline="0">
                <a:solidFill>
                  <a:srgbClr val="000000"/>
                </a:solidFill>
                <a:uFillTx/>
              </a:defRPr>
            </a:pPr>
            <a:r>
              <a:rPr lang="fr-FR" sz="2600" b="0" i="0" u="none" strike="noStrike" kern="1200" cap="none" spc="0" baseline="0">
                <a:solidFill>
                  <a:srgbClr val="000000"/>
                </a:solidFill>
                <a:uFillTx/>
                <a:latin typeface="Comic Sans MS" pitchFamily="66"/>
                <a:ea typeface="Times New Roman" pitchFamily="18"/>
                <a:cs typeface="Times New Roman" pitchFamily="18"/>
              </a:rPr>
              <a:t>Une certaine autonomie politique et une</a:t>
            </a:r>
          </a:p>
          <a:p>
            <a:pPr marL="741240" marR="0" lvl="1" indent="-215999" algn="l" defTabSz="914400" rtl="0" fontAlgn="auto" hangingPunct="1">
              <a:lnSpc>
                <a:spcPct val="100000"/>
              </a:lnSpc>
              <a:spcBef>
                <a:spcPts val="0"/>
              </a:spcBef>
              <a:spcAft>
                <a:spcPts val="0"/>
              </a:spcAft>
              <a:buNone/>
              <a:tabLst>
                <a:tab pos="741240" algn="l"/>
                <a:tab pos="1190155" algn="l"/>
                <a:tab pos="1639436" algn="l"/>
                <a:tab pos="2088718" algn="l"/>
                <a:tab pos="2537999" algn="l"/>
                <a:tab pos="2987280" algn="l"/>
                <a:tab pos="3436562" algn="l"/>
                <a:tab pos="3885843" algn="l"/>
                <a:tab pos="4335115" algn="l"/>
                <a:tab pos="4784396" algn="l"/>
                <a:tab pos="5233678" algn="l"/>
                <a:tab pos="5682959" algn="l"/>
                <a:tab pos="6132240" algn="l"/>
                <a:tab pos="6581521" algn="l"/>
                <a:tab pos="7030803" algn="l"/>
                <a:tab pos="7480084" algn="l"/>
                <a:tab pos="7929356" algn="l"/>
                <a:tab pos="8378637" algn="l"/>
                <a:tab pos="8827919" algn="l"/>
                <a:tab pos="9277200" algn="l"/>
                <a:tab pos="9726481" algn="l"/>
              </a:tabLst>
              <a:defRPr sz="1800" b="0" i="0" u="none" strike="noStrike" kern="0" cap="none" spc="0" baseline="0">
                <a:solidFill>
                  <a:srgbClr val="000000"/>
                </a:solidFill>
                <a:uFillTx/>
              </a:defRPr>
            </a:pPr>
            <a:r>
              <a:rPr lang="fr-FR" sz="2600" b="0" i="0" u="none" strike="noStrike" kern="1200" cap="none" spc="0" baseline="0">
                <a:solidFill>
                  <a:srgbClr val="000000"/>
                </a:solidFill>
                <a:uFillTx/>
                <a:latin typeface="Comic Sans MS" pitchFamily="66"/>
                <a:ea typeface="Times New Roman" pitchFamily="18"/>
                <a:cs typeface="Times New Roman" pitchFamily="18"/>
              </a:rPr>
              <a:t>réelle tolérance religieuse (Esdras, Néhémie).</a:t>
            </a:r>
          </a:p>
          <a:p>
            <a:pPr marL="741240" marR="0" lvl="1" indent="-215999" algn="l" defTabSz="914400" rtl="0" fontAlgn="auto" hangingPunct="1">
              <a:lnSpc>
                <a:spcPct val="100000"/>
              </a:lnSpc>
              <a:spcBef>
                <a:spcPts val="0"/>
              </a:spcBef>
              <a:spcAft>
                <a:spcPts val="0"/>
              </a:spcAft>
              <a:buNone/>
              <a:tabLst>
                <a:tab pos="741240" algn="l"/>
                <a:tab pos="1190155" algn="l"/>
                <a:tab pos="1639436" algn="l"/>
                <a:tab pos="2088718" algn="l"/>
                <a:tab pos="2537999" algn="l"/>
                <a:tab pos="2987280" algn="l"/>
                <a:tab pos="3436562" algn="l"/>
                <a:tab pos="3885843" algn="l"/>
                <a:tab pos="4335115" algn="l"/>
                <a:tab pos="4784396" algn="l"/>
                <a:tab pos="5233678" algn="l"/>
                <a:tab pos="5682959" algn="l"/>
                <a:tab pos="6132240" algn="l"/>
                <a:tab pos="6581521" algn="l"/>
                <a:tab pos="7030803" algn="l"/>
                <a:tab pos="7480084" algn="l"/>
                <a:tab pos="7929356" algn="l"/>
                <a:tab pos="8378637" algn="l"/>
                <a:tab pos="8827919" algn="l"/>
                <a:tab pos="9277200" algn="l"/>
                <a:tab pos="9726481" algn="l"/>
              </a:tabLst>
              <a:defRPr sz="1800" b="0" i="0" u="none" strike="noStrike" kern="0" cap="none" spc="0" baseline="0">
                <a:solidFill>
                  <a:srgbClr val="000000"/>
                </a:solidFill>
                <a:uFillTx/>
              </a:defRPr>
            </a:pPr>
            <a:endParaRPr lang="fr-FR" sz="2600" b="0" i="0" u="none" strike="noStrike" kern="1200" cap="none" spc="0" baseline="0">
              <a:solidFill>
                <a:srgbClr val="000000"/>
              </a:solidFill>
              <a:uFillTx/>
              <a:latin typeface="Comic Sans MS" pitchFamily="66"/>
              <a:ea typeface="Times New Roman" pitchFamily="18"/>
              <a:cs typeface="Times New Roman" pitchFamily="18"/>
            </a:endParaRPr>
          </a:p>
          <a:p>
            <a:pPr marL="0" marR="0" lvl="0" indent="0" algn="l" defTabSz="914400" rtl="0" fontAlgn="auto" hangingPunct="1">
              <a:lnSpc>
                <a:spcPct val="100000"/>
              </a:lnSpc>
              <a:spcBef>
                <a:spcPts val="0"/>
              </a:spcBef>
              <a:spcAft>
                <a:spcPts val="0"/>
              </a:spcAft>
              <a:buNone/>
              <a:tabLst>
                <a:tab pos="0" algn="l"/>
                <a:tab pos="448915" algn="l"/>
                <a:tab pos="898196" algn="l"/>
                <a:tab pos="1347478" algn="l"/>
                <a:tab pos="1796759" algn="l"/>
                <a:tab pos="2246040" algn="l"/>
                <a:tab pos="2695322" algn="l"/>
                <a:tab pos="3144603" algn="l"/>
                <a:tab pos="3593875" algn="l"/>
                <a:tab pos="4043156" algn="l"/>
                <a:tab pos="4492438" algn="l"/>
                <a:tab pos="4941719" algn="l"/>
                <a:tab pos="5391000" algn="l"/>
                <a:tab pos="5840281" algn="l"/>
                <a:tab pos="6289563" algn="l"/>
                <a:tab pos="6738844" algn="l"/>
                <a:tab pos="7188116" algn="l"/>
                <a:tab pos="7637397" algn="l"/>
                <a:tab pos="8086679" algn="l"/>
                <a:tab pos="8535960" algn="l"/>
                <a:tab pos="8985241" algn="l"/>
              </a:tabLst>
              <a:defRPr sz="1800" b="0" i="0" u="none" strike="noStrike" kern="0" cap="none" spc="0" baseline="0">
                <a:solidFill>
                  <a:srgbClr val="000000"/>
                </a:solidFill>
                <a:uFillTx/>
              </a:defRPr>
            </a:pPr>
            <a:r>
              <a:rPr lang="fr-FR" sz="2600" b="1" i="0" u="none" strike="noStrike" kern="1200" cap="none" spc="0" baseline="0">
                <a:solidFill>
                  <a:srgbClr val="000000"/>
                </a:solidFill>
                <a:uFillTx/>
                <a:latin typeface="Comic Sans MS" pitchFamily="66"/>
                <a:ea typeface="Times New Roman" pitchFamily="18"/>
                <a:cs typeface="Times New Roman" pitchFamily="18"/>
              </a:rPr>
              <a:t>L’épopée d’Alexandre et les royaumes grecs </a:t>
            </a:r>
          </a:p>
          <a:p>
            <a:pPr marL="0" marR="0" lvl="0" indent="0" algn="l" defTabSz="914400" rtl="0" fontAlgn="auto" hangingPunct="1">
              <a:lnSpc>
                <a:spcPct val="100000"/>
              </a:lnSpc>
              <a:spcBef>
                <a:spcPts val="0"/>
              </a:spcBef>
              <a:spcAft>
                <a:spcPts val="0"/>
              </a:spcAft>
              <a:buNone/>
              <a:tabLst>
                <a:tab pos="0" algn="l"/>
                <a:tab pos="448915" algn="l"/>
                <a:tab pos="898196" algn="l"/>
                <a:tab pos="1347478" algn="l"/>
                <a:tab pos="1796759" algn="l"/>
                <a:tab pos="2246040" algn="l"/>
                <a:tab pos="2695322" algn="l"/>
                <a:tab pos="3144603" algn="l"/>
                <a:tab pos="3593875" algn="l"/>
                <a:tab pos="4043156" algn="l"/>
                <a:tab pos="4492438" algn="l"/>
                <a:tab pos="4941719" algn="l"/>
                <a:tab pos="5391000" algn="l"/>
                <a:tab pos="5840281" algn="l"/>
                <a:tab pos="6289563" algn="l"/>
                <a:tab pos="6738844" algn="l"/>
                <a:tab pos="7188116" algn="l"/>
                <a:tab pos="7637397" algn="l"/>
                <a:tab pos="8086679" algn="l"/>
                <a:tab pos="8535960" algn="l"/>
                <a:tab pos="8985241" algn="l"/>
              </a:tabLst>
              <a:defRPr sz="1800" b="0" i="0" u="none" strike="noStrike" kern="0" cap="none" spc="0" baseline="0">
                <a:solidFill>
                  <a:srgbClr val="000000"/>
                </a:solidFill>
                <a:uFillTx/>
              </a:defRPr>
            </a:pPr>
            <a:r>
              <a:rPr lang="fr-FR" sz="2600" b="1" i="0" u="none" strike="noStrike" kern="1200" cap="none" spc="0" baseline="0">
                <a:solidFill>
                  <a:srgbClr val="000000"/>
                </a:solidFill>
                <a:uFillTx/>
                <a:latin typeface="Comic Sans MS" pitchFamily="66"/>
                <a:ea typeface="Times New Roman" pitchFamily="18"/>
                <a:cs typeface="Times New Roman" pitchFamily="18"/>
              </a:rPr>
              <a:t>(-333 – 164)</a:t>
            </a:r>
          </a:p>
          <a:p>
            <a:pPr marL="741240" marR="0" lvl="1" indent="-215999" algn="l" defTabSz="914400" rtl="0" fontAlgn="auto" hangingPunct="1">
              <a:lnSpc>
                <a:spcPct val="100000"/>
              </a:lnSpc>
              <a:spcBef>
                <a:spcPts val="0"/>
              </a:spcBef>
              <a:spcAft>
                <a:spcPts val="0"/>
              </a:spcAft>
              <a:buNone/>
              <a:tabLst>
                <a:tab pos="741240" algn="l"/>
                <a:tab pos="1190155" algn="l"/>
                <a:tab pos="1639436" algn="l"/>
                <a:tab pos="2088718" algn="l"/>
                <a:tab pos="2537999" algn="l"/>
                <a:tab pos="2987280" algn="l"/>
                <a:tab pos="3436562" algn="l"/>
                <a:tab pos="3885843" algn="l"/>
                <a:tab pos="4335115" algn="l"/>
                <a:tab pos="4784396" algn="l"/>
                <a:tab pos="5233678" algn="l"/>
                <a:tab pos="5682959" algn="l"/>
                <a:tab pos="6132240" algn="l"/>
                <a:tab pos="6581521" algn="l"/>
                <a:tab pos="7030803" algn="l"/>
                <a:tab pos="7480084" algn="l"/>
                <a:tab pos="7929356" algn="l"/>
                <a:tab pos="8378637" algn="l"/>
                <a:tab pos="8827919" algn="l"/>
                <a:tab pos="9277200" algn="l"/>
                <a:tab pos="9726481" algn="l"/>
              </a:tabLst>
              <a:defRPr sz="1800" b="0" i="0" u="none" strike="noStrike" kern="0" cap="none" spc="0" baseline="0">
                <a:solidFill>
                  <a:srgbClr val="000000"/>
                </a:solidFill>
                <a:uFillTx/>
              </a:defRPr>
            </a:pPr>
            <a:r>
              <a:rPr lang="fr-FR" sz="2600" b="0" i="0" u="none" strike="noStrike" kern="1200" cap="none" spc="0" baseline="0">
                <a:solidFill>
                  <a:srgbClr val="000000"/>
                </a:solidFill>
                <a:uFillTx/>
                <a:latin typeface="Comic Sans MS" pitchFamily="66"/>
                <a:ea typeface="Times New Roman" pitchFamily="18"/>
                <a:cs typeface="Times New Roman" pitchFamily="18"/>
              </a:rPr>
              <a:t>Extension foudroyante de l’empire d’Alexandre</a:t>
            </a:r>
          </a:p>
          <a:p>
            <a:pPr marL="741240" marR="0" lvl="1" indent="-215999" algn="l" defTabSz="914400" rtl="0" fontAlgn="auto" hangingPunct="1">
              <a:lnSpc>
                <a:spcPct val="100000"/>
              </a:lnSpc>
              <a:spcBef>
                <a:spcPts val="0"/>
              </a:spcBef>
              <a:spcAft>
                <a:spcPts val="0"/>
              </a:spcAft>
              <a:buNone/>
              <a:tabLst>
                <a:tab pos="741240" algn="l"/>
                <a:tab pos="1190155" algn="l"/>
                <a:tab pos="1639436" algn="l"/>
                <a:tab pos="2088718" algn="l"/>
                <a:tab pos="2537999" algn="l"/>
                <a:tab pos="2987280" algn="l"/>
                <a:tab pos="3436562" algn="l"/>
                <a:tab pos="3885843" algn="l"/>
                <a:tab pos="4335115" algn="l"/>
                <a:tab pos="4784396" algn="l"/>
                <a:tab pos="5233678" algn="l"/>
                <a:tab pos="5682959" algn="l"/>
                <a:tab pos="6132240" algn="l"/>
                <a:tab pos="6581521" algn="l"/>
                <a:tab pos="7030803" algn="l"/>
                <a:tab pos="7480084" algn="l"/>
                <a:tab pos="7929356" algn="l"/>
                <a:tab pos="8378637" algn="l"/>
                <a:tab pos="8827919" algn="l"/>
                <a:tab pos="9277200" algn="l"/>
                <a:tab pos="9726481" algn="l"/>
              </a:tabLst>
              <a:defRPr sz="1800" b="0" i="0" u="none" strike="noStrike" kern="0" cap="none" spc="0" baseline="0">
                <a:solidFill>
                  <a:srgbClr val="000000"/>
                </a:solidFill>
                <a:uFillTx/>
              </a:defRPr>
            </a:pPr>
            <a:r>
              <a:rPr lang="fr-FR" sz="2600" b="0" i="0" u="none" strike="noStrike" kern="1200" cap="none" spc="0" baseline="0">
                <a:solidFill>
                  <a:srgbClr val="000000"/>
                </a:solidFill>
                <a:uFillTx/>
                <a:latin typeface="Comic Sans MS" pitchFamily="66"/>
                <a:ea typeface="Times New Roman" pitchFamily="18"/>
                <a:cs typeface="Times New Roman" pitchFamily="18"/>
              </a:rPr>
              <a:t>Mort d’Alexandre en -323 ; division de son empire :</a:t>
            </a:r>
          </a:p>
          <a:p>
            <a:pPr marL="741240" marR="0" lvl="1" indent="-215999" algn="l" defTabSz="914400" rtl="0" fontAlgn="auto" hangingPunct="1">
              <a:lnSpc>
                <a:spcPct val="100000"/>
              </a:lnSpc>
              <a:spcBef>
                <a:spcPts val="0"/>
              </a:spcBef>
              <a:spcAft>
                <a:spcPts val="0"/>
              </a:spcAft>
              <a:buNone/>
              <a:tabLst>
                <a:tab pos="741240" algn="l"/>
                <a:tab pos="1190155" algn="l"/>
                <a:tab pos="1639436" algn="l"/>
                <a:tab pos="2088718" algn="l"/>
                <a:tab pos="2537999" algn="l"/>
                <a:tab pos="2987280" algn="l"/>
                <a:tab pos="3436562" algn="l"/>
                <a:tab pos="3885843" algn="l"/>
                <a:tab pos="4335115" algn="l"/>
                <a:tab pos="4784396" algn="l"/>
                <a:tab pos="5233678" algn="l"/>
                <a:tab pos="5682959" algn="l"/>
                <a:tab pos="6132240" algn="l"/>
                <a:tab pos="6581521" algn="l"/>
                <a:tab pos="7030803" algn="l"/>
                <a:tab pos="7480084" algn="l"/>
                <a:tab pos="7929356" algn="l"/>
                <a:tab pos="8378637" algn="l"/>
                <a:tab pos="8827919" algn="l"/>
                <a:tab pos="9277200" algn="l"/>
                <a:tab pos="9726481" algn="l"/>
              </a:tabLst>
              <a:defRPr sz="1800" b="0" i="0" u="none" strike="noStrike" kern="0" cap="none" spc="0" baseline="0">
                <a:solidFill>
                  <a:srgbClr val="000000"/>
                </a:solidFill>
                <a:uFillTx/>
              </a:defRPr>
            </a:pPr>
            <a:r>
              <a:rPr lang="fr-FR" sz="2600" b="0" i="0" u="none" strike="noStrike" kern="1200" cap="none" spc="0" baseline="0">
                <a:solidFill>
                  <a:srgbClr val="000000"/>
                </a:solidFill>
                <a:uFillTx/>
                <a:latin typeface="Comic Sans MS" pitchFamily="66"/>
                <a:ea typeface="Times New Roman" pitchFamily="18"/>
                <a:cs typeface="Times New Roman" pitchFamily="18"/>
              </a:rPr>
              <a:t>Séleucides (Asie mineure) / Lagides (Egypte : les rois Ptolémée)</a:t>
            </a:r>
          </a:p>
          <a:p>
            <a:pPr marL="741240" marR="0" lvl="1" indent="-215999" algn="l" defTabSz="914400" rtl="0" fontAlgn="auto" hangingPunct="1">
              <a:lnSpc>
                <a:spcPct val="100000"/>
              </a:lnSpc>
              <a:spcBef>
                <a:spcPts val="0"/>
              </a:spcBef>
              <a:spcAft>
                <a:spcPts val="0"/>
              </a:spcAft>
              <a:buNone/>
              <a:tabLst>
                <a:tab pos="741240" algn="l"/>
                <a:tab pos="1190155" algn="l"/>
                <a:tab pos="1639436" algn="l"/>
                <a:tab pos="2088718" algn="l"/>
                <a:tab pos="2537999" algn="l"/>
                <a:tab pos="2987280" algn="l"/>
                <a:tab pos="3436562" algn="l"/>
                <a:tab pos="3885843" algn="l"/>
                <a:tab pos="4335115" algn="l"/>
                <a:tab pos="4784396" algn="l"/>
                <a:tab pos="5233678" algn="l"/>
                <a:tab pos="5682959" algn="l"/>
                <a:tab pos="6132240" algn="l"/>
                <a:tab pos="6581521" algn="l"/>
                <a:tab pos="7030803" algn="l"/>
                <a:tab pos="7480084" algn="l"/>
                <a:tab pos="7929356" algn="l"/>
                <a:tab pos="8378637" algn="l"/>
                <a:tab pos="8827919" algn="l"/>
                <a:tab pos="9277200" algn="l"/>
                <a:tab pos="9726481" algn="l"/>
              </a:tabLst>
              <a:defRPr sz="1800" b="0" i="0" u="none" strike="noStrike" kern="0" cap="none" spc="0" baseline="0">
                <a:solidFill>
                  <a:srgbClr val="000000"/>
                </a:solidFill>
                <a:uFillTx/>
              </a:defRPr>
            </a:pPr>
            <a:r>
              <a:rPr lang="fr-FR" sz="2600" b="0" i="0" u="none" strike="noStrike" kern="1200" cap="none" spc="0" baseline="0">
                <a:solidFill>
                  <a:srgbClr val="000000"/>
                </a:solidFill>
                <a:uFillTx/>
                <a:latin typeface="Comic Sans MS" pitchFamily="66"/>
                <a:ea typeface="Times New Roman" pitchFamily="18"/>
                <a:cs typeface="Times New Roman" pitchFamily="18"/>
              </a:rPr>
              <a:t>La Judée passe aux Séleucides en – 202 : </a:t>
            </a:r>
          </a:p>
          <a:p>
            <a:pPr marL="741240" marR="0" lvl="1" indent="-215999" algn="l" defTabSz="914400" rtl="0" fontAlgn="auto" hangingPunct="1">
              <a:lnSpc>
                <a:spcPct val="100000"/>
              </a:lnSpc>
              <a:spcBef>
                <a:spcPts val="0"/>
              </a:spcBef>
              <a:spcAft>
                <a:spcPts val="0"/>
              </a:spcAft>
              <a:buNone/>
              <a:tabLst>
                <a:tab pos="741240" algn="l"/>
                <a:tab pos="1190155" algn="l"/>
                <a:tab pos="1639436" algn="l"/>
                <a:tab pos="2088718" algn="l"/>
                <a:tab pos="2537999" algn="l"/>
                <a:tab pos="2987280" algn="l"/>
                <a:tab pos="3436562" algn="l"/>
                <a:tab pos="3885843" algn="l"/>
                <a:tab pos="4335115" algn="l"/>
                <a:tab pos="4784396" algn="l"/>
                <a:tab pos="5233678" algn="l"/>
                <a:tab pos="5682959" algn="l"/>
                <a:tab pos="6132240" algn="l"/>
                <a:tab pos="6581521" algn="l"/>
                <a:tab pos="7030803" algn="l"/>
                <a:tab pos="7480084" algn="l"/>
                <a:tab pos="7929356" algn="l"/>
                <a:tab pos="8378637" algn="l"/>
                <a:tab pos="8827919" algn="l"/>
                <a:tab pos="9277200" algn="l"/>
                <a:tab pos="9726481" algn="l"/>
              </a:tabLst>
              <a:defRPr sz="1800" b="0" i="0" u="none" strike="noStrike" kern="0" cap="none" spc="0" baseline="0">
                <a:solidFill>
                  <a:srgbClr val="000000"/>
                </a:solidFill>
                <a:uFillTx/>
              </a:defRPr>
            </a:pPr>
            <a:r>
              <a:rPr lang="fr-FR" sz="2600" b="0" i="0" u="none" strike="noStrike" kern="1200" cap="none" spc="0" baseline="0">
                <a:solidFill>
                  <a:srgbClr val="000000"/>
                </a:solidFill>
                <a:uFillTx/>
                <a:latin typeface="Comic Sans MS" pitchFamily="66"/>
                <a:ea typeface="Times New Roman" pitchFamily="18"/>
                <a:cs typeface="Times New Roman" pitchFamily="18"/>
              </a:rPr>
              <a:t>le roi grec Antiochus Epiphane IV mène une politique d’hellénisation forcée.</a:t>
            </a:r>
          </a:p>
          <a:p>
            <a:pPr marL="741240" marR="0" lvl="1" indent="-215999" algn="l" defTabSz="914400" rtl="0" fontAlgn="auto" hangingPunct="1">
              <a:lnSpc>
                <a:spcPct val="100000"/>
              </a:lnSpc>
              <a:spcBef>
                <a:spcPts val="0"/>
              </a:spcBef>
              <a:spcAft>
                <a:spcPts val="0"/>
              </a:spcAft>
              <a:buNone/>
              <a:tabLst>
                <a:tab pos="741240" algn="l"/>
                <a:tab pos="1190155" algn="l"/>
                <a:tab pos="1639436" algn="l"/>
                <a:tab pos="2088718" algn="l"/>
                <a:tab pos="2537999" algn="l"/>
                <a:tab pos="2987280" algn="l"/>
                <a:tab pos="3436562" algn="l"/>
                <a:tab pos="3885843" algn="l"/>
                <a:tab pos="4335115" algn="l"/>
                <a:tab pos="4784396" algn="l"/>
                <a:tab pos="5233678" algn="l"/>
                <a:tab pos="5682959" algn="l"/>
                <a:tab pos="6132240" algn="l"/>
                <a:tab pos="6581521" algn="l"/>
                <a:tab pos="7030803" algn="l"/>
                <a:tab pos="7480084" algn="l"/>
                <a:tab pos="7929356" algn="l"/>
                <a:tab pos="8378637" algn="l"/>
                <a:tab pos="8827919" algn="l"/>
                <a:tab pos="9277200" algn="l"/>
                <a:tab pos="9726481" algn="l"/>
              </a:tabLst>
              <a:defRPr sz="1800" b="0" i="0" u="none" strike="noStrike" kern="0" cap="none" spc="0" baseline="0">
                <a:solidFill>
                  <a:srgbClr val="000000"/>
                </a:solidFill>
                <a:uFillTx/>
              </a:defRPr>
            </a:pPr>
            <a:r>
              <a:rPr lang="fr-FR" sz="2600" b="0" i="1" u="none" strike="noStrike" kern="1200" cap="none" spc="0" baseline="0">
                <a:solidFill>
                  <a:srgbClr val="000000"/>
                </a:solidFill>
                <a:uFillTx/>
                <a:latin typeface="Comic Sans MS" pitchFamily="66"/>
                <a:ea typeface="Times New Roman" pitchFamily="18"/>
                <a:cs typeface="Times New Roman" pitchFamily="18"/>
              </a:rPr>
              <a:t>.</a:t>
            </a:r>
          </a:p>
          <a:p>
            <a:pPr marL="741240" marR="0" lvl="1" indent="-215999" algn="l" defTabSz="914400" rtl="0" fontAlgn="auto" hangingPunct="1">
              <a:lnSpc>
                <a:spcPct val="100000"/>
              </a:lnSpc>
              <a:spcBef>
                <a:spcPts val="0"/>
              </a:spcBef>
              <a:spcAft>
                <a:spcPts val="0"/>
              </a:spcAft>
              <a:buNone/>
              <a:tabLst>
                <a:tab pos="741240" algn="l"/>
                <a:tab pos="1190155" algn="l"/>
                <a:tab pos="1639436" algn="l"/>
                <a:tab pos="2088718" algn="l"/>
                <a:tab pos="2537999" algn="l"/>
                <a:tab pos="2987280" algn="l"/>
                <a:tab pos="3436562" algn="l"/>
                <a:tab pos="3885843" algn="l"/>
                <a:tab pos="4335115" algn="l"/>
                <a:tab pos="4784396" algn="l"/>
                <a:tab pos="5233678" algn="l"/>
                <a:tab pos="5682959" algn="l"/>
                <a:tab pos="6132240" algn="l"/>
                <a:tab pos="6581521" algn="l"/>
                <a:tab pos="7030803" algn="l"/>
                <a:tab pos="7480084" algn="l"/>
                <a:tab pos="7929356" algn="l"/>
                <a:tab pos="8378637" algn="l"/>
                <a:tab pos="8827919" algn="l"/>
                <a:tab pos="9277200" algn="l"/>
                <a:tab pos="9726481" algn="l"/>
              </a:tabLst>
              <a:defRPr sz="1800" b="0" i="0" u="none" strike="noStrike" kern="0" cap="none" spc="0" baseline="0">
                <a:solidFill>
                  <a:srgbClr val="000000"/>
                </a:solidFill>
                <a:uFillTx/>
              </a:defRPr>
            </a:pPr>
            <a:endParaRPr lang="fr-FR" sz="2600" b="0" i="1" u="none" strike="noStrike" kern="1200" cap="none" spc="0" baseline="0">
              <a:solidFill>
                <a:srgbClr val="000000"/>
              </a:solidFill>
              <a:uFillTx/>
              <a:latin typeface="Comic Sans MS" pitchFamily="66"/>
              <a:ea typeface="Times New Roman" pitchFamily="18"/>
              <a:cs typeface="Times New Roman" pitchFamily="18"/>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name="page10">
    <p:spTree>
      <p:nvGrpSpPr>
        <p:cNvPr id="1" name=""/>
        <p:cNvGrpSpPr/>
        <p:nvPr/>
      </p:nvGrpSpPr>
      <p:grpSpPr>
        <a:xfrm>
          <a:off x="0" y="0"/>
          <a:ext cx="0" cy="0"/>
          <a:chOff x="0" y="0"/>
          <a:chExt cx="0" cy="0"/>
        </a:xfrm>
      </p:grpSpPr>
      <p:pic>
        <p:nvPicPr>
          <p:cNvPr id="2" name="">
            <a:extLst>
              <a:ext uri="{FF2B5EF4-FFF2-40B4-BE49-F238E27FC236}">
                <a16:creationId xmlns:a16="http://schemas.microsoft.com/office/drawing/2014/main" id="{87186EE5-4FD9-29A6-907C-A814174A1D4F}"/>
              </a:ext>
            </a:extLst>
          </p:cNvPr>
          <p:cNvPicPr>
            <a:picLocks noChangeAspect="1"/>
          </p:cNvPicPr>
          <p:nvPr/>
        </p:nvPicPr>
        <p:blipFill>
          <a:blip r:embed="rId3">
            <a:lum/>
            <a:alphaModFix/>
          </a:blip>
          <a:srcRect/>
          <a:stretch>
            <a:fillRect/>
          </a:stretch>
        </p:blipFill>
        <p:spPr>
          <a:xfrm>
            <a:off x="27002" y="1268281"/>
            <a:ext cx="9144000" cy="4275359"/>
          </a:xfrm>
          <a:prstGeom prst="rect">
            <a:avLst/>
          </a:prstGeom>
          <a:noFill/>
          <a:ln cap="flat">
            <a:noFill/>
          </a:ln>
        </p:spPr>
      </p:pic>
      <p:sp>
        <p:nvSpPr>
          <p:cNvPr id="3" name="Forme libre : forme 2">
            <a:extLst>
              <a:ext uri="{FF2B5EF4-FFF2-40B4-BE49-F238E27FC236}">
                <a16:creationId xmlns:a16="http://schemas.microsoft.com/office/drawing/2014/main" id="{80EE3559-50E9-855D-33E3-E3865E0F8CDA}"/>
              </a:ext>
            </a:extLst>
          </p:cNvPr>
          <p:cNvSpPr/>
          <p:nvPr/>
        </p:nvSpPr>
        <p:spPr>
          <a:xfrm>
            <a:off x="720720" y="360355"/>
            <a:ext cx="5040355" cy="455764"/>
          </a:xfrm>
          <a:custGeom>
            <a:avLst/>
            <a:gdLst>
              <a:gd name="f0" fmla="val w"/>
              <a:gd name="f1" fmla="val h"/>
              <a:gd name="f2" fmla="val 0"/>
              <a:gd name="f3" fmla="val 21600"/>
              <a:gd name="f4" fmla="*/ f0 1 21600"/>
              <a:gd name="f5" fmla="*/ f1 1 21600"/>
              <a:gd name="f6" fmla="+- f3 0 f2"/>
              <a:gd name="f7" fmla="*/ f6 1 21600"/>
              <a:gd name="f8" fmla="*/ f2 1 f7"/>
              <a:gd name="f9" fmla="*/ f3 1 f7"/>
              <a:gd name="f10" fmla="*/ f8 f4 1"/>
              <a:gd name="f11" fmla="*/ f9 f4 1"/>
              <a:gd name="f12" fmla="*/ f9 f5 1"/>
              <a:gd name="f13" fmla="*/ f8 f5 1"/>
            </a:gdLst>
            <a:ahLst/>
            <a:cxnLst>
              <a:cxn ang="3cd4">
                <a:pos x="hc" y="t"/>
              </a:cxn>
              <a:cxn ang="0">
                <a:pos x="r" y="vc"/>
              </a:cxn>
              <a:cxn ang="cd4">
                <a:pos x="hc" y="b"/>
              </a:cxn>
              <a:cxn ang="cd2">
                <a:pos x="l" y="vc"/>
              </a:cxn>
            </a:cxnLst>
            <a:rect l="f10" t="f13" r="f11" b="f12"/>
            <a:pathLst>
              <a:path w="21600" h="21600">
                <a:moveTo>
                  <a:pt x="f2" y="f2"/>
                </a:moveTo>
                <a:lnTo>
                  <a:pt x="f3" y="f2"/>
                </a:lnTo>
                <a:lnTo>
                  <a:pt x="f3" y="f3"/>
                </a:lnTo>
                <a:lnTo>
                  <a:pt x="f2" y="f3"/>
                </a:lnTo>
                <a:lnTo>
                  <a:pt x="f2" y="f2"/>
                </a:lnTo>
                <a:close/>
              </a:path>
            </a:pathLst>
          </a:custGeom>
          <a:noFill/>
          <a:ln cap="flat">
            <a:noFill/>
            <a:prstDash val="solid"/>
          </a:ln>
        </p:spPr>
        <p:txBody>
          <a:bodyPr vert="horz" wrap="none" lIns="90004" tIns="44997" rIns="90004" bIns="44997" anchor="t" anchorCtr="0" compatLnSpc="1">
            <a:noAutofit/>
          </a:bodyPr>
          <a:lstStyle/>
          <a:p>
            <a:pPr marL="0" marR="0" lvl="0" indent="0" algn="l" defTabSz="914400" rtl="0" fontAlgn="auto" hangingPunct="1">
              <a:lnSpc>
                <a:spcPct val="100000"/>
              </a:lnSpc>
              <a:spcBef>
                <a:spcPts val="0"/>
              </a:spcBef>
              <a:spcAft>
                <a:spcPts val="0"/>
              </a:spcAft>
              <a:buNone/>
              <a:tabLst>
                <a:tab pos="0" algn="l"/>
                <a:tab pos="448915" algn="l"/>
                <a:tab pos="898196" algn="l"/>
                <a:tab pos="1347478" algn="l"/>
                <a:tab pos="1796759" algn="l"/>
                <a:tab pos="2246040" algn="l"/>
                <a:tab pos="2695322" algn="l"/>
                <a:tab pos="3144603" algn="l"/>
                <a:tab pos="3593875" algn="l"/>
                <a:tab pos="4043156" algn="l"/>
                <a:tab pos="4492438" algn="l"/>
                <a:tab pos="4941719" algn="l"/>
                <a:tab pos="5391000" algn="l"/>
                <a:tab pos="5840281" algn="l"/>
                <a:tab pos="6289563" algn="l"/>
                <a:tab pos="6738844" algn="l"/>
                <a:tab pos="7188116" algn="l"/>
                <a:tab pos="7637397" algn="l"/>
                <a:tab pos="8086679" algn="l"/>
                <a:tab pos="8535960" algn="l"/>
                <a:tab pos="8985241" algn="l"/>
              </a:tabLst>
              <a:defRPr sz="1800" b="0" i="0" u="none" strike="noStrike" kern="0" cap="none" spc="0" baseline="0">
                <a:solidFill>
                  <a:srgbClr val="000000"/>
                </a:solidFill>
                <a:uFillTx/>
              </a:defRPr>
            </a:pPr>
            <a:r>
              <a:rPr lang="fr-FR" sz="2400" b="0" i="0" u="none" strike="noStrike" kern="1200" cap="none" spc="0" baseline="0">
                <a:solidFill>
                  <a:srgbClr val="000000"/>
                </a:solidFill>
                <a:uFillTx/>
                <a:latin typeface="Times New Roman" pitchFamily="18"/>
                <a:ea typeface="Times New Roman" pitchFamily="18"/>
                <a:cs typeface="Times New Roman" pitchFamily="18"/>
              </a:rPr>
              <a:t>Partage de l'empire d'Alexandre (323...)</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name="page11">
    <p:spTree>
      <p:nvGrpSpPr>
        <p:cNvPr id="1" name=""/>
        <p:cNvGrpSpPr/>
        <p:nvPr/>
      </p:nvGrpSpPr>
      <p:grpSpPr>
        <a:xfrm>
          <a:off x="0" y="0"/>
          <a:ext cx="0" cy="0"/>
          <a:chOff x="0" y="0"/>
          <a:chExt cx="0" cy="0"/>
        </a:xfrm>
      </p:grpSpPr>
      <p:sp>
        <p:nvSpPr>
          <p:cNvPr id="2" name="Forme libre : forme 1">
            <a:extLst>
              <a:ext uri="{FF2B5EF4-FFF2-40B4-BE49-F238E27FC236}">
                <a16:creationId xmlns:a16="http://schemas.microsoft.com/office/drawing/2014/main" id="{D1318188-29BE-3B86-F1AF-9F14E78BBA37}"/>
              </a:ext>
            </a:extLst>
          </p:cNvPr>
          <p:cNvSpPr/>
          <p:nvPr/>
        </p:nvSpPr>
        <p:spPr>
          <a:xfrm>
            <a:off x="469407" y="474088"/>
            <a:ext cx="8414948" cy="6144429"/>
          </a:xfrm>
          <a:custGeom>
            <a:avLst/>
            <a:gdLst>
              <a:gd name="f0" fmla="val w"/>
              <a:gd name="f1" fmla="val h"/>
              <a:gd name="f2" fmla="val 0"/>
              <a:gd name="f3" fmla="val 21600"/>
              <a:gd name="f4" fmla="*/ f0 1 21600"/>
              <a:gd name="f5" fmla="*/ f1 1 21600"/>
              <a:gd name="f6" fmla="+- f3 0 f2"/>
              <a:gd name="f7" fmla="*/ f6 1 21600"/>
              <a:gd name="f8" fmla="*/ f2 1 f7"/>
              <a:gd name="f9" fmla="*/ f3 1 f7"/>
              <a:gd name="f10" fmla="*/ f8 f4 1"/>
              <a:gd name="f11" fmla="*/ f9 f4 1"/>
              <a:gd name="f12" fmla="*/ f9 f5 1"/>
              <a:gd name="f13" fmla="*/ f8 f5 1"/>
            </a:gdLst>
            <a:ahLst/>
            <a:cxnLst>
              <a:cxn ang="3cd4">
                <a:pos x="hc" y="t"/>
              </a:cxn>
              <a:cxn ang="0">
                <a:pos x="r" y="vc"/>
              </a:cxn>
              <a:cxn ang="cd4">
                <a:pos x="hc" y="b"/>
              </a:cxn>
              <a:cxn ang="cd2">
                <a:pos x="l" y="vc"/>
              </a:cxn>
            </a:cxnLst>
            <a:rect l="f10" t="f13" r="f11" b="f12"/>
            <a:pathLst>
              <a:path w="21600" h="21600">
                <a:moveTo>
                  <a:pt x="f2" y="f2"/>
                </a:moveTo>
                <a:lnTo>
                  <a:pt x="f3" y="f2"/>
                </a:lnTo>
                <a:lnTo>
                  <a:pt x="f3" y="f3"/>
                </a:lnTo>
                <a:lnTo>
                  <a:pt x="f2" y="f3"/>
                </a:lnTo>
                <a:lnTo>
                  <a:pt x="f2" y="f2"/>
                </a:lnTo>
                <a:close/>
              </a:path>
            </a:pathLst>
          </a:custGeom>
          <a:noFill/>
          <a:ln cap="flat">
            <a:noFill/>
            <a:prstDash val="solid"/>
          </a:ln>
        </p:spPr>
        <p:txBody>
          <a:bodyPr vert="horz" wrap="none" lIns="90004" tIns="44997" rIns="90004" bIns="44997" anchor="t" anchorCtr="0" compatLnSpc="1">
            <a:noAutofit/>
          </a:bodyPr>
          <a:lstStyle/>
          <a:p>
            <a:pPr marL="0" marR="0" lvl="0" indent="0" algn="l" defTabSz="914400" rtl="0" fontAlgn="auto" hangingPunct="1">
              <a:lnSpc>
                <a:spcPct val="100000"/>
              </a:lnSpc>
              <a:spcBef>
                <a:spcPts val="0"/>
              </a:spcBef>
              <a:spcAft>
                <a:spcPts val="0"/>
              </a:spcAft>
              <a:buNone/>
              <a:tabLst>
                <a:tab pos="0" algn="l"/>
                <a:tab pos="448915" algn="l"/>
                <a:tab pos="898196" algn="l"/>
                <a:tab pos="1347478" algn="l"/>
                <a:tab pos="1796759" algn="l"/>
                <a:tab pos="2246040" algn="l"/>
                <a:tab pos="2695322" algn="l"/>
                <a:tab pos="3144603" algn="l"/>
                <a:tab pos="3593875" algn="l"/>
                <a:tab pos="4043156" algn="l"/>
                <a:tab pos="4492438" algn="l"/>
                <a:tab pos="4941719" algn="l"/>
                <a:tab pos="5391000" algn="l"/>
                <a:tab pos="5840281" algn="l"/>
                <a:tab pos="6289563" algn="l"/>
                <a:tab pos="6738844" algn="l"/>
                <a:tab pos="7188116" algn="l"/>
                <a:tab pos="7637397" algn="l"/>
                <a:tab pos="8086679" algn="l"/>
                <a:tab pos="8535960" algn="l"/>
                <a:tab pos="8985241" algn="l"/>
              </a:tabLst>
              <a:defRPr sz="1800" b="0" i="0" u="none" strike="noStrike" kern="0" cap="none" spc="0" baseline="0">
                <a:solidFill>
                  <a:srgbClr val="000000"/>
                </a:solidFill>
                <a:uFillTx/>
              </a:defRPr>
            </a:pPr>
            <a:r>
              <a:rPr lang="fr-FR" sz="2600" b="1" i="0" u="none" strike="noStrike" kern="1200" cap="none" spc="0" baseline="0">
                <a:solidFill>
                  <a:srgbClr val="000000"/>
                </a:solidFill>
                <a:uFillTx/>
                <a:latin typeface="Comic Sans MS" pitchFamily="66"/>
                <a:ea typeface="Times New Roman" pitchFamily="18"/>
                <a:cs typeface="Times New Roman" pitchFamily="18"/>
              </a:rPr>
              <a:t>Soulèvement des frères Maccabées</a:t>
            </a:r>
          </a:p>
          <a:p>
            <a:pPr marL="0" marR="0" lvl="0" indent="0" algn="l" defTabSz="914400" rtl="0" fontAlgn="auto" hangingPunct="1">
              <a:lnSpc>
                <a:spcPct val="100000"/>
              </a:lnSpc>
              <a:spcBef>
                <a:spcPts val="0"/>
              </a:spcBef>
              <a:spcAft>
                <a:spcPts val="0"/>
              </a:spcAft>
              <a:buNone/>
              <a:tabLst>
                <a:tab pos="0" algn="l"/>
                <a:tab pos="448915" algn="l"/>
                <a:tab pos="898196" algn="l"/>
                <a:tab pos="1347478" algn="l"/>
                <a:tab pos="1796759" algn="l"/>
                <a:tab pos="2246040" algn="l"/>
                <a:tab pos="2695322" algn="l"/>
                <a:tab pos="3144603" algn="l"/>
                <a:tab pos="3593875" algn="l"/>
                <a:tab pos="4043156" algn="l"/>
                <a:tab pos="4492438" algn="l"/>
                <a:tab pos="4941719" algn="l"/>
                <a:tab pos="5391000" algn="l"/>
                <a:tab pos="5840281" algn="l"/>
                <a:tab pos="6289563" algn="l"/>
                <a:tab pos="6738844" algn="l"/>
                <a:tab pos="7188116" algn="l"/>
                <a:tab pos="7637397" algn="l"/>
                <a:tab pos="8086679" algn="l"/>
                <a:tab pos="8535960" algn="l"/>
                <a:tab pos="8985241" algn="l"/>
              </a:tabLst>
              <a:defRPr sz="1800" b="0" i="0" u="none" strike="noStrike" kern="0" cap="none" spc="0" baseline="0">
                <a:solidFill>
                  <a:srgbClr val="000000"/>
                </a:solidFill>
                <a:uFillTx/>
              </a:defRPr>
            </a:pPr>
            <a:r>
              <a:rPr lang="fr-FR" sz="2600" b="0" i="0" u="none" strike="noStrike" kern="1200" cap="none" spc="0" baseline="0">
                <a:solidFill>
                  <a:srgbClr val="000000"/>
                </a:solidFill>
                <a:uFillTx/>
                <a:latin typeface="Comic Sans MS" pitchFamily="66"/>
                <a:ea typeface="Times New Roman" pitchFamily="18"/>
                <a:cs typeface="Times New Roman" pitchFamily="18"/>
              </a:rPr>
              <a:t>( Juda dit « le marteau »)</a:t>
            </a:r>
          </a:p>
          <a:p>
            <a:pPr marL="0" marR="0" lvl="0" indent="0" algn="l" defTabSz="914400" rtl="0" fontAlgn="auto" hangingPunct="1">
              <a:lnSpc>
                <a:spcPct val="100000"/>
              </a:lnSpc>
              <a:spcBef>
                <a:spcPts val="0"/>
              </a:spcBef>
              <a:spcAft>
                <a:spcPts val="0"/>
              </a:spcAft>
              <a:buNone/>
              <a:tabLst>
                <a:tab pos="0" algn="l"/>
                <a:tab pos="448915" algn="l"/>
                <a:tab pos="898196" algn="l"/>
                <a:tab pos="1347478" algn="l"/>
                <a:tab pos="1796759" algn="l"/>
                <a:tab pos="2246040" algn="l"/>
                <a:tab pos="2695322" algn="l"/>
                <a:tab pos="3144603" algn="l"/>
                <a:tab pos="3593875" algn="l"/>
                <a:tab pos="4043156" algn="l"/>
                <a:tab pos="4492438" algn="l"/>
                <a:tab pos="4941719" algn="l"/>
                <a:tab pos="5391000" algn="l"/>
                <a:tab pos="5840281" algn="l"/>
                <a:tab pos="6289563" algn="l"/>
                <a:tab pos="6738844" algn="l"/>
                <a:tab pos="7188116" algn="l"/>
                <a:tab pos="7637397" algn="l"/>
                <a:tab pos="8086679" algn="l"/>
                <a:tab pos="8535960" algn="l"/>
                <a:tab pos="8985241" algn="l"/>
              </a:tabLst>
              <a:defRPr sz="1800" b="0" i="0" u="none" strike="noStrike" kern="0" cap="none" spc="0" baseline="0">
                <a:solidFill>
                  <a:srgbClr val="000000"/>
                </a:solidFill>
                <a:uFillTx/>
              </a:defRPr>
            </a:pPr>
            <a:r>
              <a:rPr lang="fr-FR" sz="2600" b="0" i="0" u="none" strike="noStrike" kern="1200" cap="none" spc="0" baseline="0">
                <a:solidFill>
                  <a:srgbClr val="000000"/>
                </a:solidFill>
                <a:uFillTx/>
                <a:latin typeface="Comic Sans MS" pitchFamily="66"/>
                <a:ea typeface="Times New Roman" pitchFamily="18"/>
                <a:cs typeface="Times New Roman" pitchFamily="18"/>
              </a:rPr>
              <a:t>au nom de la fidélité à la loi juive (167-164 av. J.-C)</a:t>
            </a:r>
          </a:p>
          <a:p>
            <a:pPr marL="0" marR="0" lvl="0" indent="0" algn="l" defTabSz="914400" rtl="0" fontAlgn="auto" hangingPunct="1">
              <a:lnSpc>
                <a:spcPct val="100000"/>
              </a:lnSpc>
              <a:spcBef>
                <a:spcPts val="0"/>
              </a:spcBef>
              <a:spcAft>
                <a:spcPts val="0"/>
              </a:spcAft>
              <a:buNone/>
              <a:tabLst>
                <a:tab pos="0" algn="l"/>
                <a:tab pos="448915" algn="l"/>
                <a:tab pos="898196" algn="l"/>
                <a:tab pos="1347478" algn="l"/>
                <a:tab pos="1796759" algn="l"/>
                <a:tab pos="2246040" algn="l"/>
                <a:tab pos="2695322" algn="l"/>
                <a:tab pos="3144603" algn="l"/>
                <a:tab pos="3593875" algn="l"/>
                <a:tab pos="4043156" algn="l"/>
                <a:tab pos="4492438" algn="l"/>
                <a:tab pos="4941719" algn="l"/>
                <a:tab pos="5391000" algn="l"/>
                <a:tab pos="5840281" algn="l"/>
                <a:tab pos="6289563" algn="l"/>
                <a:tab pos="6738844" algn="l"/>
                <a:tab pos="7188116" algn="l"/>
                <a:tab pos="7637397" algn="l"/>
                <a:tab pos="8086679" algn="l"/>
                <a:tab pos="8535960" algn="l"/>
                <a:tab pos="8985241" algn="l"/>
              </a:tabLst>
              <a:defRPr sz="1800" b="0" i="0" u="none" strike="noStrike" kern="0" cap="none" spc="0" baseline="0">
                <a:solidFill>
                  <a:srgbClr val="000000"/>
                </a:solidFill>
                <a:uFillTx/>
              </a:defRPr>
            </a:pPr>
            <a:r>
              <a:rPr lang="fr-FR" sz="2600" b="0" i="0" u="none" strike="noStrike" kern="1200" cap="none" spc="0" baseline="0">
                <a:solidFill>
                  <a:srgbClr val="000000"/>
                </a:solidFill>
                <a:uFillTx/>
                <a:latin typeface="Comic Sans MS" pitchFamily="66"/>
                <a:ea typeface="Times New Roman" pitchFamily="18"/>
                <a:cs typeface="Times New Roman" pitchFamily="18"/>
              </a:rPr>
              <a:t>libération de Jérusalem,</a:t>
            </a:r>
          </a:p>
          <a:p>
            <a:pPr marL="0" marR="0" lvl="0" indent="0" algn="l" defTabSz="914400" rtl="0" fontAlgn="auto" hangingPunct="1">
              <a:lnSpc>
                <a:spcPct val="100000"/>
              </a:lnSpc>
              <a:spcBef>
                <a:spcPts val="0"/>
              </a:spcBef>
              <a:spcAft>
                <a:spcPts val="0"/>
              </a:spcAft>
              <a:buNone/>
              <a:tabLst>
                <a:tab pos="0" algn="l"/>
                <a:tab pos="448915" algn="l"/>
                <a:tab pos="898196" algn="l"/>
                <a:tab pos="1347478" algn="l"/>
                <a:tab pos="1796759" algn="l"/>
                <a:tab pos="2246040" algn="l"/>
                <a:tab pos="2695322" algn="l"/>
                <a:tab pos="3144603" algn="l"/>
                <a:tab pos="3593875" algn="l"/>
                <a:tab pos="4043156" algn="l"/>
                <a:tab pos="4492438" algn="l"/>
                <a:tab pos="4941719" algn="l"/>
                <a:tab pos="5391000" algn="l"/>
                <a:tab pos="5840281" algn="l"/>
                <a:tab pos="6289563" algn="l"/>
                <a:tab pos="6738844" algn="l"/>
                <a:tab pos="7188116" algn="l"/>
                <a:tab pos="7637397" algn="l"/>
                <a:tab pos="8086679" algn="l"/>
                <a:tab pos="8535960" algn="l"/>
                <a:tab pos="8985241" algn="l"/>
              </a:tabLst>
              <a:defRPr sz="1800" b="0" i="0" u="none" strike="noStrike" kern="0" cap="none" spc="0" baseline="0">
                <a:solidFill>
                  <a:srgbClr val="000000"/>
                </a:solidFill>
                <a:uFillTx/>
              </a:defRPr>
            </a:pPr>
            <a:r>
              <a:rPr lang="fr-FR" sz="2600" b="0" i="0" u="none" strike="noStrike" kern="1200" cap="none" spc="0" baseline="0">
                <a:solidFill>
                  <a:srgbClr val="000000"/>
                </a:solidFill>
                <a:uFillTx/>
                <a:latin typeface="Comic Sans MS" pitchFamily="66"/>
                <a:ea typeface="Times New Roman" pitchFamily="18"/>
                <a:cs typeface="Times New Roman" pitchFamily="18"/>
              </a:rPr>
              <a:t>purification du Temple  (164 av. J.-C.) : </a:t>
            </a:r>
            <a:r>
              <a:rPr lang="fr-FR" sz="2600" b="0" i="1" u="none" strike="noStrike" kern="1200" cap="none" spc="0" baseline="0">
                <a:solidFill>
                  <a:srgbClr val="000000"/>
                </a:solidFill>
                <a:uFillTx/>
                <a:latin typeface="Comic Sans MS" pitchFamily="66"/>
                <a:ea typeface="Times New Roman" pitchFamily="18"/>
                <a:cs typeface="Times New Roman" pitchFamily="18"/>
              </a:rPr>
              <a:t>Hanoukah</a:t>
            </a:r>
          </a:p>
          <a:p>
            <a:pPr marL="0" marR="0" lvl="0" indent="0" algn="l" defTabSz="914400" rtl="0" fontAlgn="auto" hangingPunct="1">
              <a:lnSpc>
                <a:spcPct val="100000"/>
              </a:lnSpc>
              <a:spcBef>
                <a:spcPts val="0"/>
              </a:spcBef>
              <a:spcAft>
                <a:spcPts val="0"/>
              </a:spcAft>
              <a:buNone/>
              <a:tabLst>
                <a:tab pos="0" algn="l"/>
                <a:tab pos="448915" algn="l"/>
                <a:tab pos="898196" algn="l"/>
                <a:tab pos="1347478" algn="l"/>
                <a:tab pos="1796759" algn="l"/>
                <a:tab pos="2246040" algn="l"/>
                <a:tab pos="2695322" algn="l"/>
                <a:tab pos="3144603" algn="l"/>
                <a:tab pos="3593875" algn="l"/>
                <a:tab pos="4043156" algn="l"/>
                <a:tab pos="4492438" algn="l"/>
                <a:tab pos="4941719" algn="l"/>
                <a:tab pos="5391000" algn="l"/>
                <a:tab pos="5840281" algn="l"/>
                <a:tab pos="6289563" algn="l"/>
                <a:tab pos="6738844" algn="l"/>
                <a:tab pos="7188116" algn="l"/>
                <a:tab pos="7637397" algn="l"/>
                <a:tab pos="8086679" algn="l"/>
                <a:tab pos="8535960" algn="l"/>
                <a:tab pos="8985241" algn="l"/>
              </a:tabLst>
              <a:defRPr sz="1800" b="0" i="0" u="none" strike="noStrike" kern="0" cap="none" spc="0" baseline="0">
                <a:solidFill>
                  <a:srgbClr val="000000"/>
                </a:solidFill>
                <a:uFillTx/>
              </a:defRPr>
            </a:pPr>
            <a:endParaRPr lang="fr-FR" sz="2600" b="0" i="0" u="none" strike="noStrike" kern="1200" cap="none" spc="0" baseline="0">
              <a:solidFill>
                <a:srgbClr val="000000"/>
              </a:solidFill>
              <a:uFillTx/>
              <a:latin typeface="Comic Sans MS" pitchFamily="66"/>
              <a:ea typeface="Times New Roman" pitchFamily="18"/>
              <a:cs typeface="Times New Roman" pitchFamily="18"/>
            </a:endParaRPr>
          </a:p>
          <a:p>
            <a:pPr marL="0" marR="0" lvl="0" indent="0" algn="l" defTabSz="914400" rtl="0" fontAlgn="auto" hangingPunct="1">
              <a:lnSpc>
                <a:spcPct val="100000"/>
              </a:lnSpc>
              <a:spcBef>
                <a:spcPts val="0"/>
              </a:spcBef>
              <a:spcAft>
                <a:spcPts val="0"/>
              </a:spcAft>
              <a:buNone/>
              <a:tabLst>
                <a:tab pos="0" algn="l"/>
                <a:tab pos="448915" algn="l"/>
                <a:tab pos="898196" algn="l"/>
                <a:tab pos="1347478" algn="l"/>
                <a:tab pos="1796759" algn="l"/>
                <a:tab pos="2246040" algn="l"/>
                <a:tab pos="2695322" algn="l"/>
                <a:tab pos="3144603" algn="l"/>
                <a:tab pos="3593875" algn="l"/>
                <a:tab pos="4043156" algn="l"/>
                <a:tab pos="4492438" algn="l"/>
                <a:tab pos="4941719" algn="l"/>
                <a:tab pos="5391000" algn="l"/>
                <a:tab pos="5840281" algn="l"/>
                <a:tab pos="6289563" algn="l"/>
                <a:tab pos="6738844" algn="l"/>
                <a:tab pos="7188116" algn="l"/>
                <a:tab pos="7637397" algn="l"/>
                <a:tab pos="8086679" algn="l"/>
                <a:tab pos="8535960" algn="l"/>
                <a:tab pos="8985241" algn="l"/>
              </a:tabLst>
              <a:defRPr sz="1800" b="0" i="0" u="none" strike="noStrike" kern="0" cap="none" spc="0" baseline="0">
                <a:solidFill>
                  <a:srgbClr val="000000"/>
                </a:solidFill>
                <a:uFillTx/>
              </a:defRPr>
            </a:pPr>
            <a:r>
              <a:rPr lang="fr-FR" sz="2600" b="1" i="0" u="none" strike="noStrike" kern="1200" cap="none" spc="0" baseline="0">
                <a:solidFill>
                  <a:srgbClr val="000000"/>
                </a:solidFill>
                <a:uFillTx/>
                <a:latin typeface="Comic Sans MS" pitchFamily="66"/>
                <a:ea typeface="Times New Roman" pitchFamily="18"/>
                <a:cs typeface="Times New Roman" pitchFamily="18"/>
              </a:rPr>
              <a:t>Traduction de la Bible en grec</a:t>
            </a:r>
            <a:r>
              <a:rPr lang="fr-FR" sz="2600" b="0" i="0" u="none" strike="noStrike" kern="1200" cap="none" spc="0" baseline="0">
                <a:solidFill>
                  <a:srgbClr val="000000"/>
                </a:solidFill>
                <a:uFillTx/>
                <a:latin typeface="Comic Sans MS" pitchFamily="66"/>
                <a:ea typeface="Times New Roman" pitchFamily="18"/>
                <a:cs typeface="Times New Roman" pitchFamily="18"/>
              </a:rPr>
              <a:t> :</a:t>
            </a:r>
          </a:p>
          <a:p>
            <a:pPr marL="0" marR="0" lvl="0" indent="0" algn="l" defTabSz="914400" rtl="0" fontAlgn="auto" hangingPunct="1">
              <a:lnSpc>
                <a:spcPct val="100000"/>
              </a:lnSpc>
              <a:spcBef>
                <a:spcPts val="0"/>
              </a:spcBef>
              <a:spcAft>
                <a:spcPts val="0"/>
              </a:spcAft>
              <a:buNone/>
              <a:tabLst>
                <a:tab pos="0" algn="l"/>
                <a:tab pos="448915" algn="l"/>
                <a:tab pos="898196" algn="l"/>
                <a:tab pos="1347478" algn="l"/>
                <a:tab pos="1796759" algn="l"/>
                <a:tab pos="2246040" algn="l"/>
                <a:tab pos="2695322" algn="l"/>
                <a:tab pos="3144603" algn="l"/>
                <a:tab pos="3593875" algn="l"/>
                <a:tab pos="4043156" algn="l"/>
                <a:tab pos="4492438" algn="l"/>
                <a:tab pos="4941719" algn="l"/>
                <a:tab pos="5391000" algn="l"/>
                <a:tab pos="5840281" algn="l"/>
                <a:tab pos="6289563" algn="l"/>
                <a:tab pos="6738844" algn="l"/>
                <a:tab pos="7188116" algn="l"/>
                <a:tab pos="7637397" algn="l"/>
                <a:tab pos="8086679" algn="l"/>
                <a:tab pos="8535960" algn="l"/>
                <a:tab pos="8985241" algn="l"/>
              </a:tabLst>
              <a:defRPr sz="1800" b="0" i="0" u="none" strike="noStrike" kern="0" cap="none" spc="0" baseline="0">
                <a:solidFill>
                  <a:srgbClr val="000000"/>
                </a:solidFill>
                <a:uFillTx/>
              </a:defRPr>
            </a:pPr>
            <a:r>
              <a:rPr lang="fr-FR" sz="2600" b="0" i="1" u="none" strike="noStrike" kern="1200" cap="none" spc="0" baseline="0">
                <a:solidFill>
                  <a:srgbClr val="000000"/>
                </a:solidFill>
                <a:uFillTx/>
                <a:latin typeface="Comic Sans MS" pitchFamily="66"/>
                <a:ea typeface="Times New Roman" pitchFamily="18"/>
                <a:cs typeface="Times New Roman" pitchFamily="18"/>
              </a:rPr>
              <a:t>la Septante</a:t>
            </a:r>
            <a:r>
              <a:rPr lang="fr-FR" sz="2600" b="1" i="0" u="none" strike="noStrike" kern="1200" cap="none" spc="0" baseline="0">
                <a:solidFill>
                  <a:srgbClr val="000000"/>
                </a:solidFill>
                <a:uFillTx/>
                <a:latin typeface="Comic Sans MS" pitchFamily="66"/>
                <a:ea typeface="Times New Roman" pitchFamily="18"/>
                <a:cs typeface="Times New Roman" pitchFamily="18"/>
              </a:rPr>
              <a:t> </a:t>
            </a:r>
            <a:r>
              <a:rPr lang="fr-FR" sz="2600" b="0" i="0" u="none" strike="noStrike" kern="1200" cap="none" spc="0" baseline="0">
                <a:solidFill>
                  <a:srgbClr val="000000"/>
                </a:solidFill>
                <a:uFillTx/>
                <a:latin typeface="Comic Sans MS" pitchFamily="66"/>
                <a:ea typeface="Times New Roman" pitchFamily="18"/>
                <a:cs typeface="Times New Roman" pitchFamily="18"/>
              </a:rPr>
              <a:t>(</a:t>
            </a:r>
            <a:r>
              <a:rPr lang="fr-FR" sz="2600" b="0" i="1" u="none" strike="noStrike" kern="1200" cap="none" spc="0" baseline="0">
                <a:solidFill>
                  <a:srgbClr val="000000"/>
                </a:solidFill>
                <a:uFillTx/>
                <a:latin typeface="Comic Sans MS" pitchFamily="66"/>
                <a:ea typeface="Times New Roman" pitchFamily="18"/>
                <a:cs typeface="Times New Roman" pitchFamily="18"/>
              </a:rPr>
              <a:t>le Pentateuque </a:t>
            </a:r>
            <a:r>
              <a:rPr lang="fr-FR" sz="2600" b="0" i="0" u="none" strike="noStrike" kern="1200" cap="none" spc="0" baseline="0">
                <a:solidFill>
                  <a:srgbClr val="000000"/>
                </a:solidFill>
                <a:uFillTx/>
                <a:latin typeface="Comic Sans MS" pitchFamily="66"/>
                <a:ea typeface="Times New Roman" pitchFamily="18"/>
                <a:cs typeface="Times New Roman" pitchFamily="18"/>
              </a:rPr>
              <a:t>285 av. J.-C.</a:t>
            </a:r>
          </a:p>
          <a:p>
            <a:pPr marL="0" marR="0" lvl="0" indent="0" algn="l" defTabSz="914400" rtl="0" fontAlgn="auto" hangingPunct="1">
              <a:lnSpc>
                <a:spcPct val="100000"/>
              </a:lnSpc>
              <a:spcBef>
                <a:spcPts val="0"/>
              </a:spcBef>
              <a:spcAft>
                <a:spcPts val="0"/>
              </a:spcAft>
              <a:buNone/>
              <a:tabLst>
                <a:tab pos="0" algn="l"/>
                <a:tab pos="448915" algn="l"/>
                <a:tab pos="898196" algn="l"/>
                <a:tab pos="1347478" algn="l"/>
                <a:tab pos="1796759" algn="l"/>
                <a:tab pos="2246040" algn="l"/>
                <a:tab pos="2695322" algn="l"/>
                <a:tab pos="3144603" algn="l"/>
                <a:tab pos="3593875" algn="l"/>
                <a:tab pos="4043156" algn="l"/>
                <a:tab pos="4492438" algn="l"/>
                <a:tab pos="4941719" algn="l"/>
                <a:tab pos="5391000" algn="l"/>
                <a:tab pos="5840281" algn="l"/>
                <a:tab pos="6289563" algn="l"/>
                <a:tab pos="6738844" algn="l"/>
                <a:tab pos="7188116" algn="l"/>
                <a:tab pos="7637397" algn="l"/>
                <a:tab pos="8086679" algn="l"/>
                <a:tab pos="8535960" algn="l"/>
                <a:tab pos="8985241" algn="l"/>
              </a:tabLst>
              <a:defRPr sz="1800" b="0" i="0" u="none" strike="noStrike" kern="0" cap="none" spc="0" baseline="0">
                <a:solidFill>
                  <a:srgbClr val="000000"/>
                </a:solidFill>
                <a:uFillTx/>
              </a:defRPr>
            </a:pPr>
            <a:r>
              <a:rPr lang="fr-FR" sz="2600" b="0" i="0" u="none" strike="noStrike" kern="0" cap="none" spc="0" baseline="0">
                <a:solidFill>
                  <a:srgbClr val="000000"/>
                </a:solidFill>
                <a:uFillTx/>
                <a:latin typeface="Comic Sans MS" pitchFamily="66"/>
                <a:ea typeface="Times New Roman" pitchFamily="18"/>
                <a:cs typeface="Times New Roman" pitchFamily="18"/>
              </a:rPr>
              <a:t>p</a:t>
            </a:r>
            <a:r>
              <a:rPr lang="fr-FR" sz="2600" b="0" i="0" u="none" strike="noStrike" kern="1200" cap="none" spc="0" baseline="0">
                <a:solidFill>
                  <a:srgbClr val="000000"/>
                </a:solidFill>
                <a:uFillTx/>
                <a:latin typeface="Comic Sans MS" pitchFamily="66"/>
                <a:ea typeface="Times New Roman" pitchFamily="18"/>
                <a:cs typeface="Times New Roman" pitchFamily="18"/>
              </a:rPr>
              <a:t>uis les </a:t>
            </a:r>
            <a:r>
              <a:rPr lang="fr-FR" sz="2600" b="0" i="1" u="none" strike="noStrike" kern="1200" cap="none" spc="0" baseline="0">
                <a:solidFill>
                  <a:srgbClr val="000000"/>
                </a:solidFill>
                <a:uFillTx/>
                <a:latin typeface="Comic Sans MS" pitchFamily="66"/>
                <a:ea typeface="Times New Roman" pitchFamily="18"/>
                <a:cs typeface="Times New Roman" pitchFamily="18"/>
              </a:rPr>
              <a:t>prophètes</a:t>
            </a:r>
            <a:r>
              <a:rPr lang="fr-FR" sz="2600" b="0" i="0" u="none" strike="noStrike" kern="1200" cap="none" spc="0" baseline="0">
                <a:solidFill>
                  <a:srgbClr val="000000"/>
                </a:solidFill>
                <a:uFillTx/>
                <a:latin typeface="Comic Sans MS" pitchFamily="66"/>
                <a:ea typeface="Times New Roman" pitchFamily="18"/>
                <a:cs typeface="Times New Roman" pitchFamily="18"/>
              </a:rPr>
              <a:t>, les </a:t>
            </a:r>
            <a:r>
              <a:rPr lang="fr-FR" sz="2600" b="0" i="1" u="none" strike="noStrike" kern="1200" cap="none" spc="0" baseline="0">
                <a:solidFill>
                  <a:srgbClr val="000000"/>
                </a:solidFill>
                <a:uFillTx/>
                <a:latin typeface="Comic Sans MS" pitchFamily="66"/>
                <a:ea typeface="Times New Roman" pitchFamily="18"/>
                <a:cs typeface="Times New Roman" pitchFamily="18"/>
              </a:rPr>
              <a:t>Psaumes</a:t>
            </a:r>
            <a:r>
              <a:rPr lang="fr-FR" sz="2600" b="0" i="0" u="none" strike="noStrike" kern="1200" cap="none" spc="0" baseline="0">
                <a:solidFill>
                  <a:srgbClr val="000000"/>
                </a:solidFill>
                <a:uFillTx/>
                <a:latin typeface="Comic Sans MS" pitchFamily="66"/>
                <a:ea typeface="Times New Roman" pitchFamily="18"/>
                <a:cs typeface="Times New Roman" pitchFamily="18"/>
              </a:rPr>
              <a:t>...jusqu'à 130 av. J.-C)</a:t>
            </a:r>
          </a:p>
          <a:p>
            <a:pPr marL="0" marR="0" lvl="0" indent="0" algn="l" defTabSz="914400" rtl="0" fontAlgn="auto" hangingPunct="1">
              <a:lnSpc>
                <a:spcPct val="100000"/>
              </a:lnSpc>
              <a:spcBef>
                <a:spcPts val="0"/>
              </a:spcBef>
              <a:spcAft>
                <a:spcPts val="0"/>
              </a:spcAft>
              <a:buNone/>
              <a:tabLst>
                <a:tab pos="0" algn="l"/>
                <a:tab pos="448915" algn="l"/>
                <a:tab pos="898196" algn="l"/>
                <a:tab pos="1347478" algn="l"/>
                <a:tab pos="1796759" algn="l"/>
                <a:tab pos="2246040" algn="l"/>
                <a:tab pos="2695322" algn="l"/>
                <a:tab pos="3144603" algn="l"/>
                <a:tab pos="3593875" algn="l"/>
                <a:tab pos="4043156" algn="l"/>
                <a:tab pos="4492438" algn="l"/>
                <a:tab pos="4941719" algn="l"/>
                <a:tab pos="5391000" algn="l"/>
                <a:tab pos="5840281" algn="l"/>
                <a:tab pos="6289563" algn="l"/>
                <a:tab pos="6738844" algn="l"/>
                <a:tab pos="7188116" algn="l"/>
                <a:tab pos="7637397" algn="l"/>
                <a:tab pos="8086679" algn="l"/>
                <a:tab pos="8535960" algn="l"/>
                <a:tab pos="8985241" algn="l"/>
              </a:tabLst>
              <a:defRPr sz="1800" b="0" i="0" u="none" strike="noStrike" kern="0" cap="none" spc="0" baseline="0">
                <a:solidFill>
                  <a:srgbClr val="000000"/>
                </a:solidFill>
                <a:uFillTx/>
              </a:defRPr>
            </a:pPr>
            <a:r>
              <a:rPr lang="fr-FR" sz="2600" b="0" i="1" u="none" strike="noStrike" kern="1200" cap="none" spc="0" baseline="0">
                <a:solidFill>
                  <a:srgbClr val="000000"/>
                </a:solidFill>
                <a:uFillTx/>
                <a:latin typeface="Comic Sans MS" pitchFamily="66"/>
                <a:ea typeface="Times New Roman" pitchFamily="18"/>
                <a:cs typeface="Times New Roman" pitchFamily="18"/>
              </a:rPr>
              <a:t>Le livre de Daniel,</a:t>
            </a:r>
          </a:p>
          <a:p>
            <a:pPr marL="0" marR="0" lvl="0" indent="0" algn="l" defTabSz="914400" rtl="0" fontAlgn="auto" hangingPunct="1">
              <a:lnSpc>
                <a:spcPct val="100000"/>
              </a:lnSpc>
              <a:spcBef>
                <a:spcPts val="0"/>
              </a:spcBef>
              <a:spcAft>
                <a:spcPts val="0"/>
              </a:spcAft>
              <a:buNone/>
              <a:tabLst>
                <a:tab pos="0" algn="l"/>
                <a:tab pos="448915" algn="l"/>
                <a:tab pos="898196" algn="l"/>
                <a:tab pos="1347478" algn="l"/>
                <a:tab pos="1796759" algn="l"/>
                <a:tab pos="2246040" algn="l"/>
                <a:tab pos="2695322" algn="l"/>
                <a:tab pos="3144603" algn="l"/>
                <a:tab pos="3593875" algn="l"/>
                <a:tab pos="4043156" algn="l"/>
                <a:tab pos="4492438" algn="l"/>
                <a:tab pos="4941719" algn="l"/>
                <a:tab pos="5391000" algn="l"/>
                <a:tab pos="5840281" algn="l"/>
                <a:tab pos="6289563" algn="l"/>
                <a:tab pos="6738844" algn="l"/>
                <a:tab pos="7188116" algn="l"/>
                <a:tab pos="7637397" algn="l"/>
                <a:tab pos="8086679" algn="l"/>
                <a:tab pos="8535960" algn="l"/>
                <a:tab pos="8985241" algn="l"/>
              </a:tabLst>
              <a:defRPr sz="1800" b="0" i="0" u="none" strike="noStrike" kern="0" cap="none" spc="0" baseline="0">
                <a:solidFill>
                  <a:srgbClr val="000000"/>
                </a:solidFill>
                <a:uFillTx/>
              </a:defRPr>
            </a:pPr>
            <a:r>
              <a:rPr lang="fr-FR" sz="2600" b="0" i="1" u="none" strike="noStrike" kern="1200" cap="none" spc="0" baseline="0">
                <a:solidFill>
                  <a:srgbClr val="000000"/>
                </a:solidFill>
                <a:uFillTx/>
                <a:latin typeface="Comic Sans MS" pitchFamily="66"/>
                <a:ea typeface="Times New Roman" pitchFamily="18"/>
                <a:cs typeface="Times New Roman" pitchFamily="18"/>
              </a:rPr>
              <a:t>Les deux livres des Martyrs d’Israël</a:t>
            </a:r>
          </a:p>
          <a:p>
            <a:pPr marL="0" marR="0" lvl="0" indent="0" algn="l" defTabSz="914400" rtl="0" fontAlgn="auto" hangingPunct="1">
              <a:lnSpc>
                <a:spcPct val="100000"/>
              </a:lnSpc>
              <a:spcBef>
                <a:spcPts val="0"/>
              </a:spcBef>
              <a:spcAft>
                <a:spcPts val="0"/>
              </a:spcAft>
              <a:buNone/>
              <a:tabLst>
                <a:tab pos="0" algn="l"/>
                <a:tab pos="448915" algn="l"/>
                <a:tab pos="898196" algn="l"/>
                <a:tab pos="1347478" algn="l"/>
                <a:tab pos="1796759" algn="l"/>
                <a:tab pos="2246040" algn="l"/>
                <a:tab pos="2695322" algn="l"/>
                <a:tab pos="3144603" algn="l"/>
                <a:tab pos="3593875" algn="l"/>
                <a:tab pos="4043156" algn="l"/>
                <a:tab pos="4492438" algn="l"/>
                <a:tab pos="4941719" algn="l"/>
                <a:tab pos="5391000" algn="l"/>
                <a:tab pos="5840281" algn="l"/>
                <a:tab pos="6289563" algn="l"/>
                <a:tab pos="6738844" algn="l"/>
                <a:tab pos="7188116" algn="l"/>
                <a:tab pos="7637397" algn="l"/>
                <a:tab pos="8086679" algn="l"/>
                <a:tab pos="8535960" algn="l"/>
                <a:tab pos="8985241" algn="l"/>
              </a:tabLst>
              <a:defRPr sz="1800" b="0" i="0" u="none" strike="noStrike" kern="0" cap="none" spc="0" baseline="0">
                <a:solidFill>
                  <a:srgbClr val="000000"/>
                </a:solidFill>
                <a:uFillTx/>
              </a:defRPr>
            </a:pPr>
            <a:endParaRPr lang="fr-FR" sz="2600" b="0" i="1" u="none" strike="noStrike" kern="1200" cap="none" spc="0" baseline="0">
              <a:solidFill>
                <a:srgbClr val="000000"/>
              </a:solidFill>
              <a:uFillTx/>
              <a:latin typeface="Comic Sans MS" pitchFamily="66"/>
              <a:ea typeface="Times New Roman" pitchFamily="18"/>
              <a:cs typeface="Times New Roman" pitchFamily="18"/>
            </a:endParaRPr>
          </a:p>
          <a:p>
            <a:pPr marL="0" marR="0" lvl="0" indent="0" algn="l" defTabSz="914400" rtl="0" fontAlgn="auto" hangingPunct="1">
              <a:lnSpc>
                <a:spcPct val="100000"/>
              </a:lnSpc>
              <a:spcBef>
                <a:spcPts val="0"/>
              </a:spcBef>
              <a:spcAft>
                <a:spcPts val="0"/>
              </a:spcAft>
              <a:buNone/>
              <a:tabLst>
                <a:tab pos="0" algn="l"/>
                <a:tab pos="448915" algn="l"/>
                <a:tab pos="898196" algn="l"/>
                <a:tab pos="1347478" algn="l"/>
                <a:tab pos="1796759" algn="l"/>
                <a:tab pos="2246040" algn="l"/>
                <a:tab pos="2695322" algn="l"/>
                <a:tab pos="3144603" algn="l"/>
                <a:tab pos="3593875" algn="l"/>
                <a:tab pos="4043156" algn="l"/>
                <a:tab pos="4492438" algn="l"/>
                <a:tab pos="4941719" algn="l"/>
                <a:tab pos="5391000" algn="l"/>
                <a:tab pos="5840281" algn="l"/>
                <a:tab pos="6289563" algn="l"/>
                <a:tab pos="6738844" algn="l"/>
                <a:tab pos="7188116" algn="l"/>
                <a:tab pos="7637397" algn="l"/>
                <a:tab pos="8086679" algn="l"/>
                <a:tab pos="8535960" algn="l"/>
                <a:tab pos="8985241" algn="l"/>
              </a:tabLst>
              <a:defRPr sz="1800" b="0" i="0" u="none" strike="noStrike" kern="0" cap="none" spc="0" baseline="0">
                <a:solidFill>
                  <a:srgbClr val="000000"/>
                </a:solidFill>
                <a:uFillTx/>
              </a:defRPr>
            </a:pPr>
            <a:r>
              <a:rPr lang="fr-FR" sz="2600" b="0" i="0" u="none" strike="noStrike" kern="1200" cap="none" spc="0" baseline="0">
                <a:solidFill>
                  <a:srgbClr val="000000"/>
                </a:solidFill>
                <a:uFillTx/>
                <a:latin typeface="Comic Sans MS" pitchFamily="66"/>
                <a:ea typeface="Times New Roman" pitchFamily="18"/>
                <a:cs typeface="Times New Roman" pitchFamily="18"/>
              </a:rPr>
              <a:t>Première affirmation de la résurrection des justes :</a:t>
            </a:r>
          </a:p>
          <a:p>
            <a:pPr marL="0" marR="0" lvl="0" indent="0" algn="l" defTabSz="914400" rtl="0" fontAlgn="auto" hangingPunct="1">
              <a:lnSpc>
                <a:spcPct val="100000"/>
              </a:lnSpc>
              <a:spcBef>
                <a:spcPts val="0"/>
              </a:spcBef>
              <a:spcAft>
                <a:spcPts val="0"/>
              </a:spcAft>
              <a:buNone/>
              <a:tabLst>
                <a:tab pos="0" algn="l"/>
                <a:tab pos="448915" algn="l"/>
                <a:tab pos="898196" algn="l"/>
                <a:tab pos="1347478" algn="l"/>
                <a:tab pos="1796759" algn="l"/>
                <a:tab pos="2246040" algn="l"/>
                <a:tab pos="2695322" algn="l"/>
                <a:tab pos="3144603" algn="l"/>
                <a:tab pos="3593875" algn="l"/>
                <a:tab pos="4043156" algn="l"/>
                <a:tab pos="4492438" algn="l"/>
                <a:tab pos="4941719" algn="l"/>
                <a:tab pos="5391000" algn="l"/>
                <a:tab pos="5840281" algn="l"/>
                <a:tab pos="6289563" algn="l"/>
                <a:tab pos="6738844" algn="l"/>
                <a:tab pos="7188116" algn="l"/>
                <a:tab pos="7637397" algn="l"/>
                <a:tab pos="8086679" algn="l"/>
                <a:tab pos="8535960" algn="l"/>
                <a:tab pos="8985241" algn="l"/>
              </a:tabLst>
              <a:defRPr sz="1800" b="0" i="0" u="none" strike="noStrike" kern="0" cap="none" spc="0" baseline="0">
                <a:solidFill>
                  <a:srgbClr val="000000"/>
                </a:solidFill>
                <a:uFillTx/>
              </a:defRPr>
            </a:pPr>
            <a:r>
              <a:rPr lang="fr-FR" sz="2600" b="0" i="1" u="none" strike="noStrike" kern="1200" cap="none" spc="0" baseline="0">
                <a:solidFill>
                  <a:srgbClr val="000000"/>
                </a:solidFill>
                <a:uFillTx/>
                <a:latin typeface="Comic Sans MS" pitchFamily="66"/>
                <a:ea typeface="Times New Roman" pitchFamily="18"/>
                <a:cs typeface="Times New Roman" pitchFamily="18"/>
              </a:rPr>
              <a:t>Daniel</a:t>
            </a:r>
            <a:r>
              <a:rPr lang="fr-FR" sz="2600" b="0" i="0" u="none" strike="noStrike" kern="1200" cap="none" spc="0" baseline="0">
                <a:solidFill>
                  <a:srgbClr val="000000"/>
                </a:solidFill>
                <a:uFillTx/>
                <a:latin typeface="Comic Sans MS" pitchFamily="66"/>
                <a:ea typeface="Times New Roman" pitchFamily="18"/>
                <a:cs typeface="Times New Roman" pitchFamily="18"/>
              </a:rPr>
              <a:t> 12, 1-3 : « </a:t>
            </a:r>
            <a:r>
              <a:rPr lang="fr-FR" sz="2600" b="0" i="1" u="none" strike="noStrike" kern="1200" cap="none" spc="0" baseline="0">
                <a:solidFill>
                  <a:srgbClr val="000000"/>
                </a:solidFill>
                <a:uFillTx/>
                <a:latin typeface="Comic Sans MS" pitchFamily="66"/>
                <a:ea typeface="Times New Roman" pitchFamily="18"/>
                <a:cs typeface="Times New Roman" pitchFamily="18"/>
              </a:rPr>
              <a:t>ils se réveilleront / relèveront… »</a:t>
            </a:r>
            <a:br>
              <a:rPr lang="fr-FR" sz="2600" b="0" i="1" u="none" strike="noStrike" kern="1200" cap="none" spc="0" baseline="0">
                <a:solidFill>
                  <a:srgbClr val="000000"/>
                </a:solidFill>
                <a:uFillTx/>
                <a:latin typeface="Comic Sans MS" pitchFamily="66"/>
                <a:ea typeface="Times New Roman" pitchFamily="18"/>
                <a:cs typeface="Times New Roman" pitchFamily="18"/>
              </a:rPr>
            </a:br>
            <a:r>
              <a:rPr lang="fr-FR" sz="2600" b="0" i="1" u="none" strike="noStrike" kern="1200" cap="none" spc="0" baseline="0">
                <a:solidFill>
                  <a:srgbClr val="000000"/>
                </a:solidFill>
                <a:uFillTx/>
                <a:latin typeface="Comic Sans MS" pitchFamily="66"/>
                <a:ea typeface="Times New Roman" pitchFamily="18"/>
                <a:cs typeface="Times New Roman" pitchFamily="18"/>
              </a:rPr>
              <a:t>Isaïe </a:t>
            </a:r>
            <a:r>
              <a:rPr lang="fr-FR" sz="2600" b="0" i="0" u="none" strike="noStrike" kern="1200" cap="none" spc="0" baseline="0">
                <a:solidFill>
                  <a:srgbClr val="000000"/>
                </a:solidFill>
                <a:uFillTx/>
                <a:latin typeface="Comic Sans MS" pitchFamily="66"/>
                <a:ea typeface="Times New Roman" pitchFamily="18"/>
                <a:cs typeface="Times New Roman" pitchFamily="18"/>
              </a:rPr>
              <a:t>26, </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name="page12">
    <p:spTree>
      <p:nvGrpSpPr>
        <p:cNvPr id="1" name=""/>
        <p:cNvGrpSpPr/>
        <p:nvPr/>
      </p:nvGrpSpPr>
      <p:grpSpPr>
        <a:xfrm>
          <a:off x="0" y="0"/>
          <a:ext cx="0" cy="0"/>
          <a:chOff x="0" y="0"/>
          <a:chExt cx="0" cy="0"/>
        </a:xfrm>
      </p:grpSpPr>
      <p:sp>
        <p:nvSpPr>
          <p:cNvPr id="2" name="Forme libre : forme 1">
            <a:extLst>
              <a:ext uri="{FF2B5EF4-FFF2-40B4-BE49-F238E27FC236}">
                <a16:creationId xmlns:a16="http://schemas.microsoft.com/office/drawing/2014/main" id="{0FA47055-5373-3EB8-30C7-976F3BC56535}"/>
              </a:ext>
            </a:extLst>
          </p:cNvPr>
          <p:cNvSpPr/>
          <p:nvPr/>
        </p:nvSpPr>
        <p:spPr>
          <a:xfrm>
            <a:off x="361800" y="139683"/>
            <a:ext cx="8637843" cy="723957"/>
          </a:xfrm>
          <a:custGeom>
            <a:avLst/>
            <a:gdLst>
              <a:gd name="f0" fmla="val w"/>
              <a:gd name="f1" fmla="val h"/>
              <a:gd name="f2" fmla="val 0"/>
              <a:gd name="f3" fmla="val 21600"/>
              <a:gd name="f4" fmla="*/ f0 1 21600"/>
              <a:gd name="f5" fmla="*/ f1 1 21600"/>
              <a:gd name="f6" fmla="+- f3 0 f2"/>
              <a:gd name="f7" fmla="*/ f6 1 21600"/>
              <a:gd name="f8" fmla="*/ f2 1 f7"/>
              <a:gd name="f9" fmla="*/ f3 1 f7"/>
              <a:gd name="f10" fmla="*/ f8 f4 1"/>
              <a:gd name="f11" fmla="*/ f9 f4 1"/>
              <a:gd name="f12" fmla="*/ f9 f5 1"/>
              <a:gd name="f13" fmla="*/ f8 f5 1"/>
            </a:gdLst>
            <a:ahLst/>
            <a:cxnLst>
              <a:cxn ang="3cd4">
                <a:pos x="hc" y="t"/>
              </a:cxn>
              <a:cxn ang="0">
                <a:pos x="r" y="vc"/>
              </a:cxn>
              <a:cxn ang="cd4">
                <a:pos x="hc" y="b"/>
              </a:cxn>
              <a:cxn ang="cd2">
                <a:pos x="l" y="vc"/>
              </a:cxn>
            </a:cxnLst>
            <a:rect l="f10" t="f13" r="f11" b="f12"/>
            <a:pathLst>
              <a:path w="21600" h="21600">
                <a:moveTo>
                  <a:pt x="f2" y="f2"/>
                </a:moveTo>
                <a:lnTo>
                  <a:pt x="f3" y="f2"/>
                </a:lnTo>
                <a:lnTo>
                  <a:pt x="f3" y="f3"/>
                </a:lnTo>
                <a:lnTo>
                  <a:pt x="f2" y="f3"/>
                </a:lnTo>
                <a:lnTo>
                  <a:pt x="f2" y="f2"/>
                </a:lnTo>
                <a:close/>
              </a:path>
            </a:pathLst>
          </a:custGeom>
          <a:noFill/>
          <a:ln cap="flat">
            <a:noFill/>
            <a:prstDash val="solid"/>
          </a:ln>
        </p:spPr>
        <p:txBody>
          <a:bodyPr vert="horz" wrap="square" lIns="90004" tIns="46798" rIns="90004" bIns="46798" anchor="ctr" anchorCtr="1" compatLnSpc="1">
            <a:noAutofit/>
          </a:bodyPr>
          <a:lstStyle/>
          <a:p>
            <a:pPr marL="0" marR="0" lvl="0" indent="0" algn="ctr" defTabSz="914400" rtl="0" fontAlgn="auto" hangingPunct="1">
              <a:lnSpc>
                <a:spcPct val="100000"/>
              </a:lnSpc>
              <a:spcBef>
                <a:spcPts val="0"/>
              </a:spcBef>
              <a:spcAft>
                <a:spcPts val="0"/>
              </a:spcAft>
              <a:buNone/>
              <a:tabLst>
                <a:tab pos="0" algn="l"/>
                <a:tab pos="448915" algn="l"/>
                <a:tab pos="898196" algn="l"/>
                <a:tab pos="1347478" algn="l"/>
                <a:tab pos="1796759" algn="l"/>
                <a:tab pos="2246040" algn="l"/>
                <a:tab pos="2695322" algn="l"/>
                <a:tab pos="3144603" algn="l"/>
                <a:tab pos="3593875" algn="l"/>
                <a:tab pos="4043156" algn="l"/>
                <a:tab pos="4492438" algn="l"/>
                <a:tab pos="4941719" algn="l"/>
                <a:tab pos="5391000" algn="l"/>
                <a:tab pos="5840281" algn="l"/>
                <a:tab pos="6289563" algn="l"/>
                <a:tab pos="6738844" algn="l"/>
                <a:tab pos="7188116" algn="l"/>
                <a:tab pos="7637397" algn="l"/>
                <a:tab pos="8086679" algn="l"/>
                <a:tab pos="8535960" algn="l"/>
                <a:tab pos="8985241" algn="l"/>
              </a:tabLst>
              <a:defRPr sz="1800" b="0" i="0" u="none" strike="noStrike" kern="0" cap="none" spc="0" baseline="0">
                <a:solidFill>
                  <a:srgbClr val="000000"/>
                </a:solidFill>
                <a:uFillTx/>
              </a:defRPr>
            </a:pPr>
            <a:endParaRPr lang="fr-FR" sz="2800" b="1" i="0" u="none" strike="noStrike" kern="1200" cap="none" spc="0" baseline="0">
              <a:solidFill>
                <a:srgbClr val="CC3300"/>
              </a:solidFill>
              <a:uFillTx/>
              <a:latin typeface="Comic Sans MS" pitchFamily="66"/>
              <a:ea typeface="Times New Roman" pitchFamily="18"/>
              <a:cs typeface="Times New Roman" pitchFamily="18"/>
            </a:endParaRPr>
          </a:p>
          <a:p>
            <a:pPr marL="0" marR="0" lvl="0" indent="0" algn="ctr" defTabSz="914400" rtl="0" fontAlgn="auto" hangingPunct="1">
              <a:lnSpc>
                <a:spcPct val="100000"/>
              </a:lnSpc>
              <a:spcBef>
                <a:spcPts val="0"/>
              </a:spcBef>
              <a:spcAft>
                <a:spcPts val="0"/>
              </a:spcAft>
              <a:buNone/>
              <a:tabLst>
                <a:tab pos="0" algn="l"/>
                <a:tab pos="448915" algn="l"/>
                <a:tab pos="898196" algn="l"/>
                <a:tab pos="1347478" algn="l"/>
                <a:tab pos="1796759" algn="l"/>
                <a:tab pos="2246040" algn="l"/>
                <a:tab pos="2695322" algn="l"/>
                <a:tab pos="3144603" algn="l"/>
                <a:tab pos="3593875" algn="l"/>
                <a:tab pos="4043156" algn="l"/>
                <a:tab pos="4492438" algn="l"/>
                <a:tab pos="4941719" algn="l"/>
                <a:tab pos="5391000" algn="l"/>
                <a:tab pos="5840281" algn="l"/>
                <a:tab pos="6289563" algn="l"/>
                <a:tab pos="6738844" algn="l"/>
                <a:tab pos="7188116" algn="l"/>
                <a:tab pos="7637397" algn="l"/>
                <a:tab pos="8086679" algn="l"/>
                <a:tab pos="8535960" algn="l"/>
                <a:tab pos="8985241" algn="l"/>
              </a:tabLst>
              <a:defRPr sz="1800" b="0" i="0" u="none" strike="noStrike" kern="0" cap="none" spc="0" baseline="0">
                <a:solidFill>
                  <a:srgbClr val="000000"/>
                </a:solidFill>
                <a:uFillTx/>
              </a:defRPr>
            </a:pPr>
            <a:r>
              <a:rPr lang="fr-FR" sz="2800" b="1" i="0" u="none" strike="noStrike" kern="1200" cap="none" spc="0" baseline="0">
                <a:solidFill>
                  <a:srgbClr val="CC3300"/>
                </a:solidFill>
                <a:uFillTx/>
                <a:latin typeface="Comic Sans MS" pitchFamily="66"/>
                <a:ea typeface="Times New Roman" pitchFamily="18"/>
                <a:cs typeface="Times New Roman" pitchFamily="18"/>
              </a:rPr>
              <a:t>Le royaume juif ; la domination romaine</a:t>
            </a:r>
          </a:p>
          <a:p>
            <a:pPr marL="0" marR="0" lvl="0" indent="0" algn="ctr" defTabSz="914400" rtl="0" fontAlgn="auto" hangingPunct="1">
              <a:lnSpc>
                <a:spcPct val="100000"/>
              </a:lnSpc>
              <a:spcBef>
                <a:spcPts val="0"/>
              </a:spcBef>
              <a:spcAft>
                <a:spcPts val="0"/>
              </a:spcAft>
              <a:buNone/>
              <a:tabLst>
                <a:tab pos="0" algn="l"/>
                <a:tab pos="448915" algn="l"/>
                <a:tab pos="898196" algn="l"/>
                <a:tab pos="1347478" algn="l"/>
                <a:tab pos="1796759" algn="l"/>
                <a:tab pos="2246040" algn="l"/>
                <a:tab pos="2695322" algn="l"/>
                <a:tab pos="3144603" algn="l"/>
                <a:tab pos="3593875" algn="l"/>
                <a:tab pos="4043156" algn="l"/>
                <a:tab pos="4492438" algn="l"/>
                <a:tab pos="4941719" algn="l"/>
                <a:tab pos="5391000" algn="l"/>
                <a:tab pos="5840281" algn="l"/>
                <a:tab pos="6289563" algn="l"/>
                <a:tab pos="6738844" algn="l"/>
                <a:tab pos="7188116" algn="l"/>
                <a:tab pos="7637397" algn="l"/>
                <a:tab pos="8086679" algn="l"/>
                <a:tab pos="8535960" algn="l"/>
                <a:tab pos="8985241" algn="l"/>
              </a:tabLst>
              <a:defRPr sz="1800" b="0" i="0" u="none" strike="noStrike" kern="0" cap="none" spc="0" baseline="0">
                <a:solidFill>
                  <a:srgbClr val="000000"/>
                </a:solidFill>
                <a:uFillTx/>
              </a:defRPr>
            </a:pPr>
            <a:endParaRPr lang="fr-FR" sz="2800" b="1" i="0" u="none" strike="noStrike" kern="1200" cap="none" spc="0" baseline="0">
              <a:solidFill>
                <a:srgbClr val="CC3300"/>
              </a:solidFill>
              <a:uFillTx/>
              <a:latin typeface="Comic Sans MS" pitchFamily="66"/>
              <a:ea typeface="Times New Roman" pitchFamily="18"/>
              <a:cs typeface="Times New Roman" pitchFamily="18"/>
            </a:endParaRPr>
          </a:p>
        </p:txBody>
      </p:sp>
      <p:sp>
        <p:nvSpPr>
          <p:cNvPr id="3" name="Forme libre : forme 2">
            <a:extLst>
              <a:ext uri="{FF2B5EF4-FFF2-40B4-BE49-F238E27FC236}">
                <a16:creationId xmlns:a16="http://schemas.microsoft.com/office/drawing/2014/main" id="{43EE4862-0B00-3236-7367-604160F863F1}"/>
              </a:ext>
            </a:extLst>
          </p:cNvPr>
          <p:cNvSpPr/>
          <p:nvPr/>
        </p:nvSpPr>
        <p:spPr>
          <a:xfrm>
            <a:off x="287277" y="689036"/>
            <a:ext cx="8001000" cy="5696044"/>
          </a:xfrm>
          <a:custGeom>
            <a:avLst/>
            <a:gdLst>
              <a:gd name="f0" fmla="val w"/>
              <a:gd name="f1" fmla="val h"/>
              <a:gd name="f2" fmla="val 0"/>
              <a:gd name="f3" fmla="val 21600"/>
              <a:gd name="f4" fmla="*/ f0 1 21600"/>
              <a:gd name="f5" fmla="*/ f1 1 21600"/>
              <a:gd name="f6" fmla="+- f3 0 f2"/>
              <a:gd name="f7" fmla="*/ f6 1 21600"/>
              <a:gd name="f8" fmla="*/ f2 1 f7"/>
              <a:gd name="f9" fmla="*/ f3 1 f7"/>
              <a:gd name="f10" fmla="*/ f8 f4 1"/>
              <a:gd name="f11" fmla="*/ f9 f4 1"/>
              <a:gd name="f12" fmla="*/ f9 f5 1"/>
              <a:gd name="f13" fmla="*/ f8 f5 1"/>
            </a:gdLst>
            <a:ahLst/>
            <a:cxnLst>
              <a:cxn ang="3cd4">
                <a:pos x="hc" y="t"/>
              </a:cxn>
              <a:cxn ang="0">
                <a:pos x="r" y="vc"/>
              </a:cxn>
              <a:cxn ang="cd4">
                <a:pos x="hc" y="b"/>
              </a:cxn>
              <a:cxn ang="cd2">
                <a:pos x="l" y="vc"/>
              </a:cxn>
            </a:cxnLst>
            <a:rect l="f10" t="f13" r="f11" b="f12"/>
            <a:pathLst>
              <a:path w="21600" h="21600">
                <a:moveTo>
                  <a:pt x="f2" y="f2"/>
                </a:moveTo>
                <a:lnTo>
                  <a:pt x="f3" y="f2"/>
                </a:lnTo>
                <a:lnTo>
                  <a:pt x="f3" y="f3"/>
                </a:lnTo>
                <a:lnTo>
                  <a:pt x="f2" y="f3"/>
                </a:lnTo>
                <a:lnTo>
                  <a:pt x="f2" y="f2"/>
                </a:lnTo>
                <a:close/>
              </a:path>
            </a:pathLst>
          </a:custGeom>
          <a:noFill/>
          <a:ln cap="flat">
            <a:noFill/>
            <a:prstDash val="solid"/>
          </a:ln>
        </p:spPr>
        <p:txBody>
          <a:bodyPr vert="horz" wrap="square" lIns="90004" tIns="46798" rIns="90004" bIns="46798" anchor="t" anchorCtr="0" compatLnSpc="1">
            <a:spAutoFit/>
          </a:bodyPr>
          <a:lstStyle/>
          <a:p>
            <a:pPr marL="0" marR="0" lvl="0" indent="0" algn="l" defTabSz="914400" rtl="0" fontAlgn="auto" hangingPunct="1">
              <a:lnSpc>
                <a:spcPct val="100000"/>
              </a:lnSpc>
              <a:spcBef>
                <a:spcPts val="0"/>
              </a:spcBef>
              <a:spcAft>
                <a:spcPts val="0"/>
              </a:spcAft>
              <a:buNone/>
              <a:tabLst>
                <a:tab pos="0" algn="l"/>
                <a:tab pos="448915" algn="l"/>
                <a:tab pos="898196" algn="l"/>
                <a:tab pos="1347478" algn="l"/>
                <a:tab pos="1796759" algn="l"/>
                <a:tab pos="2246040" algn="l"/>
                <a:tab pos="2695322" algn="l"/>
                <a:tab pos="3144603" algn="l"/>
                <a:tab pos="3593875" algn="l"/>
                <a:tab pos="4043156" algn="l"/>
                <a:tab pos="4492438" algn="l"/>
                <a:tab pos="4941719" algn="l"/>
                <a:tab pos="5391000" algn="l"/>
                <a:tab pos="5840281" algn="l"/>
                <a:tab pos="6289563" algn="l"/>
                <a:tab pos="6738844" algn="l"/>
                <a:tab pos="7188116" algn="l"/>
                <a:tab pos="7637397" algn="l"/>
                <a:tab pos="8086679" algn="l"/>
                <a:tab pos="8535960" algn="l"/>
                <a:tab pos="8985241" algn="l"/>
              </a:tabLst>
              <a:defRPr sz="1800" b="0" i="0" u="none" strike="noStrike" kern="0" cap="none" spc="0" baseline="0">
                <a:solidFill>
                  <a:srgbClr val="000000"/>
                </a:solidFill>
                <a:uFillTx/>
              </a:defRPr>
            </a:pPr>
            <a:endParaRPr lang="fr-FR" sz="2600" b="1" i="0" u="none" strike="noStrike" kern="1200" cap="none" spc="0" baseline="0">
              <a:solidFill>
                <a:srgbClr val="000000"/>
              </a:solidFill>
              <a:uFillTx/>
              <a:latin typeface="Comic Sans MS" pitchFamily="66"/>
              <a:ea typeface="Times New Roman" pitchFamily="18"/>
              <a:cs typeface="Times New Roman" pitchFamily="18"/>
            </a:endParaRPr>
          </a:p>
          <a:p>
            <a:pPr marL="0" marR="0" lvl="0" indent="0" algn="l" defTabSz="914400" rtl="0" fontAlgn="auto" hangingPunct="1">
              <a:lnSpc>
                <a:spcPct val="100000"/>
              </a:lnSpc>
              <a:spcBef>
                <a:spcPts val="0"/>
              </a:spcBef>
              <a:spcAft>
                <a:spcPts val="0"/>
              </a:spcAft>
              <a:buNone/>
              <a:tabLst>
                <a:tab pos="0" algn="l"/>
                <a:tab pos="448915" algn="l"/>
                <a:tab pos="898196" algn="l"/>
                <a:tab pos="1347478" algn="l"/>
                <a:tab pos="1796759" algn="l"/>
                <a:tab pos="2246040" algn="l"/>
                <a:tab pos="2695322" algn="l"/>
                <a:tab pos="3144603" algn="l"/>
                <a:tab pos="3593875" algn="l"/>
                <a:tab pos="4043156" algn="l"/>
                <a:tab pos="4492438" algn="l"/>
                <a:tab pos="4941719" algn="l"/>
                <a:tab pos="5391000" algn="l"/>
                <a:tab pos="5840281" algn="l"/>
                <a:tab pos="6289563" algn="l"/>
                <a:tab pos="6738844" algn="l"/>
                <a:tab pos="7188116" algn="l"/>
                <a:tab pos="7637397" algn="l"/>
                <a:tab pos="8086679" algn="l"/>
                <a:tab pos="8535960" algn="l"/>
                <a:tab pos="8985241" algn="l"/>
              </a:tabLst>
              <a:defRPr sz="1800" b="0" i="0" u="none" strike="noStrike" kern="0" cap="none" spc="0" baseline="0">
                <a:solidFill>
                  <a:srgbClr val="000000"/>
                </a:solidFill>
                <a:uFillTx/>
              </a:defRPr>
            </a:pPr>
            <a:r>
              <a:rPr lang="fr-FR" sz="2600" b="1" i="0" u="none" strike="noStrike" kern="1200" cap="none" spc="0" baseline="0">
                <a:solidFill>
                  <a:srgbClr val="000000"/>
                </a:solidFill>
                <a:uFillTx/>
                <a:latin typeface="Comic Sans MS" pitchFamily="66"/>
                <a:ea typeface="Times New Roman" pitchFamily="18"/>
                <a:cs typeface="Times New Roman" pitchFamily="18"/>
              </a:rPr>
              <a:t>Le royaume juif (-164  -37)</a:t>
            </a:r>
            <a:r>
              <a:rPr lang="fr-FR" sz="2600" b="0" i="0" u="none" strike="noStrike" kern="1200" cap="none" spc="0" baseline="0">
                <a:solidFill>
                  <a:srgbClr val="000000"/>
                </a:solidFill>
                <a:uFillTx/>
                <a:latin typeface="Comic Sans MS" pitchFamily="66"/>
                <a:ea typeface="Times New Roman" pitchFamily="18"/>
                <a:cs typeface="Times New Roman" pitchFamily="18"/>
              </a:rPr>
              <a:t> : un espoir déçu</a:t>
            </a:r>
          </a:p>
          <a:p>
            <a:pPr marL="741240" marR="0" lvl="1" indent="-214198" algn="l" defTabSz="914400" rtl="0" fontAlgn="auto" hangingPunct="1">
              <a:lnSpc>
                <a:spcPct val="100000"/>
              </a:lnSpc>
              <a:spcBef>
                <a:spcPts val="0"/>
              </a:spcBef>
              <a:spcAft>
                <a:spcPts val="0"/>
              </a:spcAft>
              <a:buNone/>
              <a:tabLst>
                <a:tab pos="741240" algn="l"/>
                <a:tab pos="1190155" algn="l"/>
                <a:tab pos="1639436" algn="l"/>
                <a:tab pos="2088718" algn="l"/>
                <a:tab pos="2537999" algn="l"/>
                <a:tab pos="2987280" algn="l"/>
                <a:tab pos="3436562" algn="l"/>
                <a:tab pos="3885843" algn="l"/>
                <a:tab pos="4335115" algn="l"/>
                <a:tab pos="4784396" algn="l"/>
                <a:tab pos="5233678" algn="l"/>
                <a:tab pos="5682959" algn="l"/>
                <a:tab pos="6132240" algn="l"/>
                <a:tab pos="6581521" algn="l"/>
                <a:tab pos="7030803" algn="l"/>
                <a:tab pos="7480084" algn="l"/>
                <a:tab pos="7929356" algn="l"/>
                <a:tab pos="8378637" algn="l"/>
                <a:tab pos="8827919" algn="l"/>
                <a:tab pos="9277200" algn="l"/>
                <a:tab pos="9726481" algn="l"/>
              </a:tabLst>
              <a:defRPr sz="1800" b="0" i="0" u="none" strike="noStrike" kern="0" cap="none" spc="0" baseline="0">
                <a:solidFill>
                  <a:srgbClr val="000000"/>
                </a:solidFill>
                <a:uFillTx/>
              </a:defRPr>
            </a:pPr>
            <a:r>
              <a:rPr lang="fr-FR" sz="2600" b="0" i="0" u="none" strike="noStrike" kern="1200" cap="none" spc="0" baseline="0">
                <a:solidFill>
                  <a:srgbClr val="000000"/>
                </a:solidFill>
                <a:uFillTx/>
                <a:latin typeface="Comic Sans MS" pitchFamily="66"/>
                <a:ea typeface="Times New Roman" pitchFamily="18"/>
                <a:cs typeface="Times New Roman" pitchFamily="18"/>
              </a:rPr>
              <a:t>La dynastie des Asmonéens (descendants des frères Maccabées)</a:t>
            </a:r>
          </a:p>
          <a:p>
            <a:pPr marL="741240" marR="0" lvl="1" indent="-214198" algn="l" defTabSz="914400" rtl="0" fontAlgn="auto" hangingPunct="1">
              <a:lnSpc>
                <a:spcPct val="100000"/>
              </a:lnSpc>
              <a:spcBef>
                <a:spcPts val="0"/>
              </a:spcBef>
              <a:spcAft>
                <a:spcPts val="0"/>
              </a:spcAft>
              <a:buNone/>
              <a:tabLst>
                <a:tab pos="741240" algn="l"/>
                <a:tab pos="1190155" algn="l"/>
                <a:tab pos="1639436" algn="l"/>
                <a:tab pos="2088718" algn="l"/>
                <a:tab pos="2537999" algn="l"/>
                <a:tab pos="2987280" algn="l"/>
                <a:tab pos="3436562" algn="l"/>
                <a:tab pos="3885843" algn="l"/>
                <a:tab pos="4335115" algn="l"/>
                <a:tab pos="4784396" algn="l"/>
                <a:tab pos="5233678" algn="l"/>
                <a:tab pos="5682959" algn="l"/>
                <a:tab pos="6132240" algn="l"/>
                <a:tab pos="6581521" algn="l"/>
                <a:tab pos="7030803" algn="l"/>
                <a:tab pos="7480084" algn="l"/>
                <a:tab pos="7929356" algn="l"/>
                <a:tab pos="8378637" algn="l"/>
                <a:tab pos="8827919" algn="l"/>
                <a:tab pos="9277200" algn="l"/>
                <a:tab pos="9726481" algn="l"/>
              </a:tabLst>
              <a:defRPr sz="1800" b="0" i="0" u="none" strike="noStrike" kern="0" cap="none" spc="0" baseline="0">
                <a:solidFill>
                  <a:srgbClr val="000000"/>
                </a:solidFill>
                <a:uFillTx/>
              </a:defRPr>
            </a:pPr>
            <a:r>
              <a:rPr lang="fr-FR" sz="2600" b="0" i="0" u="none" strike="noStrike" kern="1200" cap="none" spc="0" baseline="0">
                <a:solidFill>
                  <a:srgbClr val="000000"/>
                </a:solidFill>
                <a:uFillTx/>
                <a:latin typeface="Comic Sans MS" pitchFamily="66"/>
                <a:ea typeface="Times New Roman" pitchFamily="18"/>
                <a:cs typeface="Times New Roman" pitchFamily="18"/>
              </a:rPr>
              <a:t>Une série de coups d’état, d’assassinats etc…</a:t>
            </a:r>
          </a:p>
          <a:p>
            <a:pPr marL="741240" marR="0" lvl="1" indent="-214198" algn="l" defTabSz="914400" rtl="0" fontAlgn="auto" hangingPunct="1">
              <a:lnSpc>
                <a:spcPct val="100000"/>
              </a:lnSpc>
              <a:spcBef>
                <a:spcPts val="0"/>
              </a:spcBef>
              <a:spcAft>
                <a:spcPts val="0"/>
              </a:spcAft>
              <a:buNone/>
              <a:tabLst>
                <a:tab pos="741240" algn="l"/>
                <a:tab pos="1190155" algn="l"/>
                <a:tab pos="1639436" algn="l"/>
                <a:tab pos="2088718" algn="l"/>
                <a:tab pos="2537999" algn="l"/>
                <a:tab pos="2987280" algn="l"/>
                <a:tab pos="3436562" algn="l"/>
                <a:tab pos="3885843" algn="l"/>
                <a:tab pos="4335115" algn="l"/>
                <a:tab pos="4784396" algn="l"/>
                <a:tab pos="5233678" algn="l"/>
                <a:tab pos="5682959" algn="l"/>
                <a:tab pos="6132240" algn="l"/>
                <a:tab pos="6581521" algn="l"/>
                <a:tab pos="7030803" algn="l"/>
                <a:tab pos="7480084" algn="l"/>
                <a:tab pos="7929356" algn="l"/>
                <a:tab pos="8378637" algn="l"/>
                <a:tab pos="8827919" algn="l"/>
                <a:tab pos="9277200" algn="l"/>
                <a:tab pos="9726481" algn="l"/>
              </a:tabLst>
              <a:defRPr sz="1800" b="0" i="0" u="none" strike="noStrike" kern="0" cap="none" spc="0" baseline="0">
                <a:solidFill>
                  <a:srgbClr val="000000"/>
                </a:solidFill>
                <a:uFillTx/>
              </a:defRPr>
            </a:pPr>
            <a:r>
              <a:rPr lang="fr-FR" sz="2600" b="0" i="0" u="none" strike="noStrike" kern="1200" cap="none" spc="0" baseline="0">
                <a:solidFill>
                  <a:srgbClr val="000000"/>
                </a:solidFill>
                <a:uFillTx/>
                <a:latin typeface="Comic Sans MS" pitchFamily="66"/>
                <a:ea typeface="Times New Roman" pitchFamily="18"/>
                <a:cs typeface="Times New Roman" pitchFamily="18"/>
              </a:rPr>
              <a:t>En -152  le roi Jonathan prend le titre de grand prêtre</a:t>
            </a:r>
          </a:p>
          <a:p>
            <a:pPr marL="741240" marR="0" lvl="1" indent="-214198" algn="l" defTabSz="914400" rtl="0" fontAlgn="auto" hangingPunct="1">
              <a:lnSpc>
                <a:spcPct val="100000"/>
              </a:lnSpc>
              <a:spcBef>
                <a:spcPts val="0"/>
              </a:spcBef>
              <a:spcAft>
                <a:spcPts val="0"/>
              </a:spcAft>
              <a:buNone/>
              <a:tabLst>
                <a:tab pos="741240" algn="l"/>
                <a:tab pos="1190155" algn="l"/>
                <a:tab pos="1639436" algn="l"/>
                <a:tab pos="2088718" algn="l"/>
                <a:tab pos="2537999" algn="l"/>
                <a:tab pos="2987280" algn="l"/>
                <a:tab pos="3436562" algn="l"/>
                <a:tab pos="3885843" algn="l"/>
                <a:tab pos="4335115" algn="l"/>
                <a:tab pos="4784396" algn="l"/>
                <a:tab pos="5233678" algn="l"/>
                <a:tab pos="5682959" algn="l"/>
                <a:tab pos="6132240" algn="l"/>
                <a:tab pos="6581521" algn="l"/>
                <a:tab pos="7030803" algn="l"/>
                <a:tab pos="7480084" algn="l"/>
                <a:tab pos="7929356" algn="l"/>
                <a:tab pos="8378637" algn="l"/>
                <a:tab pos="8827919" algn="l"/>
                <a:tab pos="9277200" algn="l"/>
                <a:tab pos="9726481" algn="l"/>
              </a:tabLst>
              <a:defRPr sz="1800" b="0" i="0" u="none" strike="noStrike" kern="0" cap="none" spc="0" baseline="0">
                <a:solidFill>
                  <a:srgbClr val="000000"/>
                </a:solidFill>
                <a:uFillTx/>
              </a:defRPr>
            </a:pPr>
            <a:r>
              <a:rPr lang="fr-FR" sz="2600" b="0" i="0" u="none" strike="noStrike" kern="1200" cap="none" spc="0" baseline="0">
                <a:solidFill>
                  <a:srgbClr val="000000"/>
                </a:solidFill>
                <a:uFillTx/>
                <a:latin typeface="Comic Sans MS" pitchFamily="66"/>
                <a:ea typeface="Times New Roman" pitchFamily="18"/>
                <a:cs typeface="Times New Roman" pitchFamily="18"/>
              </a:rPr>
              <a:t>Apparition de groupes en rupture : Esséniens, Pharisiens.</a:t>
            </a:r>
          </a:p>
          <a:p>
            <a:pPr marL="741240" marR="0" lvl="1" indent="-214198" algn="l" defTabSz="914400" rtl="0" fontAlgn="auto" hangingPunct="1">
              <a:lnSpc>
                <a:spcPct val="100000"/>
              </a:lnSpc>
              <a:spcBef>
                <a:spcPts val="0"/>
              </a:spcBef>
              <a:spcAft>
                <a:spcPts val="0"/>
              </a:spcAft>
              <a:buNone/>
              <a:tabLst>
                <a:tab pos="741240" algn="l"/>
                <a:tab pos="1190155" algn="l"/>
                <a:tab pos="1639436" algn="l"/>
                <a:tab pos="2088718" algn="l"/>
                <a:tab pos="2537999" algn="l"/>
                <a:tab pos="2987280" algn="l"/>
                <a:tab pos="3436562" algn="l"/>
                <a:tab pos="3885843" algn="l"/>
                <a:tab pos="4335115" algn="l"/>
                <a:tab pos="4784396" algn="l"/>
                <a:tab pos="5233678" algn="l"/>
                <a:tab pos="5682959" algn="l"/>
                <a:tab pos="6132240" algn="l"/>
                <a:tab pos="6581521" algn="l"/>
                <a:tab pos="7030803" algn="l"/>
                <a:tab pos="7480084" algn="l"/>
                <a:tab pos="7929356" algn="l"/>
                <a:tab pos="8378637" algn="l"/>
                <a:tab pos="8827919" algn="l"/>
                <a:tab pos="9277200" algn="l"/>
                <a:tab pos="9726481" algn="l"/>
              </a:tabLst>
              <a:defRPr sz="1800" b="0" i="0" u="none" strike="noStrike" kern="0" cap="none" spc="0" baseline="0">
                <a:solidFill>
                  <a:srgbClr val="000000"/>
                </a:solidFill>
                <a:uFillTx/>
              </a:defRPr>
            </a:pPr>
            <a:endParaRPr lang="fr-FR" sz="2600" b="1" i="0" u="none" strike="noStrike" kern="1200" cap="none" spc="0" baseline="0">
              <a:solidFill>
                <a:srgbClr val="000000"/>
              </a:solidFill>
              <a:uFillTx/>
              <a:latin typeface="Comic Sans MS" pitchFamily="66"/>
              <a:ea typeface="Times New Roman" pitchFamily="18"/>
              <a:cs typeface="Times New Roman" pitchFamily="18"/>
            </a:endParaRPr>
          </a:p>
          <a:p>
            <a:pPr marL="0" marR="0" lvl="0" indent="0" algn="l" defTabSz="914400" rtl="0" fontAlgn="auto" hangingPunct="1">
              <a:lnSpc>
                <a:spcPct val="100000"/>
              </a:lnSpc>
              <a:spcBef>
                <a:spcPts val="0"/>
              </a:spcBef>
              <a:spcAft>
                <a:spcPts val="0"/>
              </a:spcAft>
              <a:buNone/>
              <a:tabLst>
                <a:tab pos="0" algn="l"/>
                <a:tab pos="448915" algn="l"/>
                <a:tab pos="898196" algn="l"/>
                <a:tab pos="1347478" algn="l"/>
                <a:tab pos="1796759" algn="l"/>
                <a:tab pos="2246040" algn="l"/>
                <a:tab pos="2695322" algn="l"/>
                <a:tab pos="3144603" algn="l"/>
                <a:tab pos="3593875" algn="l"/>
                <a:tab pos="4043156" algn="l"/>
                <a:tab pos="4492438" algn="l"/>
                <a:tab pos="4941719" algn="l"/>
                <a:tab pos="5391000" algn="l"/>
                <a:tab pos="5840281" algn="l"/>
                <a:tab pos="6289563" algn="l"/>
                <a:tab pos="6738844" algn="l"/>
                <a:tab pos="7188116" algn="l"/>
                <a:tab pos="7637397" algn="l"/>
                <a:tab pos="8086679" algn="l"/>
                <a:tab pos="8535960" algn="l"/>
                <a:tab pos="8985241" algn="l"/>
              </a:tabLst>
              <a:defRPr sz="1800" b="0" i="0" u="none" strike="noStrike" kern="0" cap="none" spc="0" baseline="0">
                <a:solidFill>
                  <a:srgbClr val="000000"/>
                </a:solidFill>
                <a:uFillTx/>
              </a:defRPr>
            </a:pPr>
            <a:r>
              <a:rPr lang="fr-FR" sz="2600" b="1" i="0" u="none" strike="noStrike" kern="1200" cap="none" spc="0" baseline="0">
                <a:solidFill>
                  <a:srgbClr val="000000"/>
                </a:solidFill>
                <a:uFillTx/>
                <a:latin typeface="Comic Sans MS" pitchFamily="66"/>
                <a:ea typeface="Times New Roman" pitchFamily="18"/>
                <a:cs typeface="Times New Roman" pitchFamily="18"/>
              </a:rPr>
              <a:t>La domination romaine (-63 ….)</a:t>
            </a:r>
          </a:p>
          <a:p>
            <a:pPr marL="741240" marR="0" lvl="1" indent="-214198" algn="l" defTabSz="914400" rtl="0" fontAlgn="auto" hangingPunct="1">
              <a:lnSpc>
                <a:spcPct val="100000"/>
              </a:lnSpc>
              <a:spcBef>
                <a:spcPts val="0"/>
              </a:spcBef>
              <a:spcAft>
                <a:spcPts val="0"/>
              </a:spcAft>
              <a:buNone/>
              <a:tabLst>
                <a:tab pos="741240" algn="l"/>
                <a:tab pos="1190155" algn="l"/>
                <a:tab pos="1639436" algn="l"/>
                <a:tab pos="2088718" algn="l"/>
                <a:tab pos="2537999" algn="l"/>
                <a:tab pos="2987280" algn="l"/>
                <a:tab pos="3436562" algn="l"/>
                <a:tab pos="3885843" algn="l"/>
                <a:tab pos="4335115" algn="l"/>
                <a:tab pos="4784396" algn="l"/>
                <a:tab pos="5233678" algn="l"/>
                <a:tab pos="5682959" algn="l"/>
                <a:tab pos="6132240" algn="l"/>
                <a:tab pos="6581521" algn="l"/>
                <a:tab pos="7030803" algn="l"/>
                <a:tab pos="7480084" algn="l"/>
                <a:tab pos="7929356" algn="l"/>
                <a:tab pos="8378637" algn="l"/>
                <a:tab pos="8827919" algn="l"/>
                <a:tab pos="9277200" algn="l"/>
                <a:tab pos="9726481" algn="l"/>
              </a:tabLst>
              <a:defRPr sz="1800" b="0" i="0" u="none" strike="noStrike" kern="0" cap="none" spc="0" baseline="0">
                <a:solidFill>
                  <a:srgbClr val="000000"/>
                </a:solidFill>
                <a:uFillTx/>
              </a:defRPr>
            </a:pPr>
            <a:r>
              <a:rPr lang="fr-FR" sz="2600" b="0" i="0" u="none" strike="noStrike" kern="1200" cap="none" spc="0" baseline="0">
                <a:solidFill>
                  <a:srgbClr val="000000"/>
                </a:solidFill>
                <a:uFillTx/>
                <a:latin typeface="Comic Sans MS" pitchFamily="66"/>
                <a:ea typeface="Times New Roman" pitchFamily="18"/>
                <a:cs typeface="Times New Roman" pitchFamily="18"/>
              </a:rPr>
              <a:t>En -63 Pompée prend Jérusalem et entre dans le Temple.</a:t>
            </a:r>
          </a:p>
          <a:p>
            <a:pPr marL="741240" marR="0" lvl="1" indent="-214198" algn="l" defTabSz="914400" rtl="0" fontAlgn="auto" hangingPunct="1">
              <a:lnSpc>
                <a:spcPct val="100000"/>
              </a:lnSpc>
              <a:spcBef>
                <a:spcPts val="0"/>
              </a:spcBef>
              <a:spcAft>
                <a:spcPts val="0"/>
              </a:spcAft>
              <a:buNone/>
              <a:tabLst>
                <a:tab pos="741240" algn="l"/>
                <a:tab pos="1190155" algn="l"/>
                <a:tab pos="1639436" algn="l"/>
                <a:tab pos="2088718" algn="l"/>
                <a:tab pos="2537999" algn="l"/>
                <a:tab pos="2987280" algn="l"/>
                <a:tab pos="3436562" algn="l"/>
                <a:tab pos="3885843" algn="l"/>
                <a:tab pos="4335115" algn="l"/>
                <a:tab pos="4784396" algn="l"/>
                <a:tab pos="5233678" algn="l"/>
                <a:tab pos="5682959" algn="l"/>
                <a:tab pos="6132240" algn="l"/>
                <a:tab pos="6581521" algn="l"/>
                <a:tab pos="7030803" algn="l"/>
                <a:tab pos="7480084" algn="l"/>
                <a:tab pos="7929356" algn="l"/>
                <a:tab pos="8378637" algn="l"/>
                <a:tab pos="8827919" algn="l"/>
                <a:tab pos="9277200" algn="l"/>
                <a:tab pos="9726481" algn="l"/>
              </a:tabLst>
              <a:defRPr sz="1800" b="0" i="0" u="none" strike="noStrike" kern="0" cap="none" spc="0" baseline="0">
                <a:solidFill>
                  <a:srgbClr val="000000"/>
                </a:solidFill>
                <a:uFillTx/>
              </a:defRPr>
            </a:pPr>
            <a:endParaRPr lang="fr-FR" sz="2600" b="0" i="0" u="none" strike="noStrike" kern="1200" cap="none" spc="0" baseline="0">
              <a:solidFill>
                <a:srgbClr val="000000"/>
              </a:solidFill>
              <a:uFillTx/>
              <a:latin typeface="Comic Sans MS" pitchFamily="66"/>
              <a:ea typeface="Times New Roman" pitchFamily="18"/>
              <a:cs typeface="Times New Roman" pitchFamily="18"/>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name="page13">
    <p:spTree>
      <p:nvGrpSpPr>
        <p:cNvPr id="1" name=""/>
        <p:cNvGrpSpPr/>
        <p:nvPr/>
      </p:nvGrpSpPr>
      <p:grpSpPr>
        <a:xfrm>
          <a:off x="0" y="0"/>
          <a:ext cx="0" cy="0"/>
          <a:chOff x="0" y="0"/>
          <a:chExt cx="0" cy="0"/>
        </a:xfrm>
      </p:grpSpPr>
      <p:sp>
        <p:nvSpPr>
          <p:cNvPr id="2" name="Forme libre : forme 1">
            <a:extLst>
              <a:ext uri="{FF2B5EF4-FFF2-40B4-BE49-F238E27FC236}">
                <a16:creationId xmlns:a16="http://schemas.microsoft.com/office/drawing/2014/main" id="{DE221F9C-099F-B1B5-BFA9-F67BE46AC968}"/>
              </a:ext>
            </a:extLst>
          </p:cNvPr>
          <p:cNvSpPr/>
          <p:nvPr/>
        </p:nvSpPr>
        <p:spPr>
          <a:xfrm>
            <a:off x="144356" y="188997"/>
            <a:ext cx="8640723" cy="6669002"/>
          </a:xfrm>
          <a:custGeom>
            <a:avLst/>
            <a:gdLst>
              <a:gd name="f0" fmla="val w"/>
              <a:gd name="f1" fmla="val h"/>
              <a:gd name="f2" fmla="val 0"/>
              <a:gd name="f3" fmla="val 21600"/>
              <a:gd name="f4" fmla="*/ f0 1 21600"/>
              <a:gd name="f5" fmla="*/ f1 1 21600"/>
              <a:gd name="f6" fmla="+- f3 0 f2"/>
              <a:gd name="f7" fmla="*/ f6 1 21600"/>
              <a:gd name="f8" fmla="*/ f2 1 f7"/>
              <a:gd name="f9" fmla="*/ f3 1 f7"/>
              <a:gd name="f10" fmla="*/ f8 f4 1"/>
              <a:gd name="f11" fmla="*/ f9 f4 1"/>
              <a:gd name="f12" fmla="*/ f9 f5 1"/>
              <a:gd name="f13" fmla="*/ f8 f5 1"/>
            </a:gdLst>
            <a:ahLst/>
            <a:cxnLst>
              <a:cxn ang="3cd4">
                <a:pos x="hc" y="t"/>
              </a:cxn>
              <a:cxn ang="0">
                <a:pos x="r" y="vc"/>
              </a:cxn>
              <a:cxn ang="cd4">
                <a:pos x="hc" y="b"/>
              </a:cxn>
              <a:cxn ang="cd2">
                <a:pos x="l" y="vc"/>
              </a:cxn>
            </a:cxnLst>
            <a:rect l="f10" t="f13" r="f11" b="f12"/>
            <a:pathLst>
              <a:path w="21600" h="21600">
                <a:moveTo>
                  <a:pt x="f2" y="f2"/>
                </a:moveTo>
                <a:lnTo>
                  <a:pt x="f3" y="f2"/>
                </a:lnTo>
                <a:lnTo>
                  <a:pt x="f3" y="f3"/>
                </a:lnTo>
                <a:lnTo>
                  <a:pt x="f2" y="f3"/>
                </a:lnTo>
                <a:lnTo>
                  <a:pt x="f2" y="f2"/>
                </a:lnTo>
                <a:close/>
              </a:path>
            </a:pathLst>
          </a:custGeom>
          <a:noFill/>
          <a:ln cap="flat">
            <a:noFill/>
            <a:prstDash val="solid"/>
          </a:ln>
        </p:spPr>
        <p:txBody>
          <a:bodyPr vert="horz" wrap="square" lIns="90004" tIns="44997" rIns="90004" bIns="44997" anchor="t" anchorCtr="0" compatLnSpc="1">
            <a:noAutofit/>
          </a:bodyPr>
          <a:lstStyle/>
          <a:p>
            <a:pPr marL="0" marR="0" lvl="0" indent="0" algn="l" defTabSz="914400" rtl="0" fontAlgn="auto" hangingPunct="1">
              <a:lnSpc>
                <a:spcPct val="100000"/>
              </a:lnSpc>
              <a:spcBef>
                <a:spcPts val="0"/>
              </a:spcBef>
              <a:spcAft>
                <a:spcPts val="0"/>
              </a:spcAft>
              <a:buNone/>
              <a:tabLst>
                <a:tab pos="0" algn="l"/>
                <a:tab pos="448915" algn="l"/>
                <a:tab pos="898196" algn="l"/>
                <a:tab pos="1347478" algn="l"/>
                <a:tab pos="1796759" algn="l"/>
                <a:tab pos="2246040" algn="l"/>
                <a:tab pos="2695322" algn="l"/>
                <a:tab pos="3144603" algn="l"/>
                <a:tab pos="3593875" algn="l"/>
                <a:tab pos="4043156" algn="l"/>
                <a:tab pos="4492438" algn="l"/>
                <a:tab pos="4941719" algn="l"/>
                <a:tab pos="5391000" algn="l"/>
                <a:tab pos="5840281" algn="l"/>
                <a:tab pos="6289563" algn="l"/>
                <a:tab pos="6738844" algn="l"/>
                <a:tab pos="7188116" algn="l"/>
                <a:tab pos="7637397" algn="l"/>
                <a:tab pos="8086679" algn="l"/>
                <a:tab pos="8535960" algn="l"/>
                <a:tab pos="8985241" algn="l"/>
              </a:tabLst>
              <a:defRPr sz="1800" b="0" i="0" u="none" strike="noStrike" kern="0" cap="none" spc="0" baseline="0">
                <a:solidFill>
                  <a:srgbClr val="000000"/>
                </a:solidFill>
                <a:uFillTx/>
              </a:defRPr>
            </a:pPr>
            <a:endParaRPr lang="fr-FR" sz="2600" b="0" i="0" u="none" strike="noStrike" kern="1200" cap="none" spc="0" baseline="0">
              <a:solidFill>
                <a:srgbClr val="000000"/>
              </a:solidFill>
              <a:uFillTx/>
              <a:latin typeface="Comic Sans MS" pitchFamily="66"/>
              <a:ea typeface="Times New Roman" pitchFamily="18"/>
              <a:cs typeface="Times New Roman" pitchFamily="18"/>
            </a:endParaRPr>
          </a:p>
          <a:p>
            <a:pPr marL="0" marR="0" lvl="0" indent="0" algn="l" defTabSz="914400" rtl="0" fontAlgn="auto" hangingPunct="1">
              <a:lnSpc>
                <a:spcPct val="100000"/>
              </a:lnSpc>
              <a:spcBef>
                <a:spcPts val="0"/>
              </a:spcBef>
              <a:spcAft>
                <a:spcPts val="0"/>
              </a:spcAft>
              <a:buNone/>
              <a:tabLst>
                <a:tab pos="0" algn="l"/>
                <a:tab pos="448915" algn="l"/>
                <a:tab pos="898196" algn="l"/>
                <a:tab pos="1347478" algn="l"/>
                <a:tab pos="1796759" algn="l"/>
                <a:tab pos="2246040" algn="l"/>
                <a:tab pos="2695322" algn="l"/>
                <a:tab pos="3144603" algn="l"/>
                <a:tab pos="3593875" algn="l"/>
                <a:tab pos="4043156" algn="l"/>
                <a:tab pos="4492438" algn="l"/>
                <a:tab pos="4941719" algn="l"/>
                <a:tab pos="5391000" algn="l"/>
                <a:tab pos="5840281" algn="l"/>
                <a:tab pos="6289563" algn="l"/>
                <a:tab pos="6738844" algn="l"/>
                <a:tab pos="7188116" algn="l"/>
                <a:tab pos="7637397" algn="l"/>
                <a:tab pos="8086679" algn="l"/>
                <a:tab pos="8535960" algn="l"/>
                <a:tab pos="8985241" algn="l"/>
              </a:tabLst>
              <a:defRPr sz="1800" b="0" i="0" u="none" strike="noStrike" kern="0" cap="none" spc="0" baseline="0">
                <a:solidFill>
                  <a:srgbClr val="000000"/>
                </a:solidFill>
                <a:uFillTx/>
              </a:defRPr>
            </a:pPr>
            <a:r>
              <a:rPr lang="fr-FR" sz="2600" b="0" i="0" u="none" strike="noStrike" kern="1200" cap="none" spc="0" baseline="0">
                <a:solidFill>
                  <a:srgbClr val="000000"/>
                </a:solidFill>
                <a:uFillTx/>
                <a:latin typeface="Comic Sans MS" pitchFamily="66"/>
                <a:ea typeface="Times New Roman" pitchFamily="18"/>
                <a:cs typeface="Times New Roman" pitchFamily="18"/>
              </a:rPr>
              <a:t>L’iduméen Antipater ministre du roi juif Hyrcan II</a:t>
            </a:r>
          </a:p>
          <a:p>
            <a:pPr marL="0" marR="0" lvl="0" indent="0" algn="l" defTabSz="914400" rtl="0" fontAlgn="auto" hangingPunct="1">
              <a:lnSpc>
                <a:spcPct val="100000"/>
              </a:lnSpc>
              <a:spcBef>
                <a:spcPts val="0"/>
              </a:spcBef>
              <a:spcAft>
                <a:spcPts val="0"/>
              </a:spcAft>
              <a:buNone/>
              <a:tabLst>
                <a:tab pos="0" algn="l"/>
                <a:tab pos="448915" algn="l"/>
                <a:tab pos="898196" algn="l"/>
                <a:tab pos="1347478" algn="l"/>
                <a:tab pos="1796759" algn="l"/>
                <a:tab pos="2246040" algn="l"/>
                <a:tab pos="2695322" algn="l"/>
                <a:tab pos="3144603" algn="l"/>
                <a:tab pos="3593875" algn="l"/>
                <a:tab pos="4043156" algn="l"/>
                <a:tab pos="4492438" algn="l"/>
                <a:tab pos="4941719" algn="l"/>
                <a:tab pos="5391000" algn="l"/>
                <a:tab pos="5840281" algn="l"/>
                <a:tab pos="6289563" algn="l"/>
                <a:tab pos="6738844" algn="l"/>
                <a:tab pos="7188116" algn="l"/>
                <a:tab pos="7637397" algn="l"/>
                <a:tab pos="8086679" algn="l"/>
                <a:tab pos="8535960" algn="l"/>
                <a:tab pos="8985241" algn="l"/>
              </a:tabLst>
              <a:defRPr sz="1800" b="0" i="0" u="none" strike="noStrike" kern="0" cap="none" spc="0" baseline="0">
                <a:solidFill>
                  <a:srgbClr val="000000"/>
                </a:solidFill>
                <a:uFillTx/>
              </a:defRPr>
            </a:pPr>
            <a:r>
              <a:rPr lang="fr-FR" sz="2600" b="0" i="0" u="none" strike="noStrike" kern="1200" cap="none" spc="0" baseline="0">
                <a:solidFill>
                  <a:srgbClr val="000000"/>
                </a:solidFill>
                <a:uFillTx/>
                <a:latin typeface="Comic Sans MS" pitchFamily="66"/>
                <a:ea typeface="Times New Roman" pitchFamily="18"/>
                <a:cs typeface="Times New Roman" pitchFamily="18"/>
              </a:rPr>
              <a:t>gouverne de fait la Judée avec l’appui de Rome,</a:t>
            </a:r>
          </a:p>
          <a:p>
            <a:pPr marL="0" marR="0" lvl="0" indent="0" algn="l" defTabSz="914400" rtl="0" fontAlgn="auto" hangingPunct="1">
              <a:lnSpc>
                <a:spcPct val="100000"/>
              </a:lnSpc>
              <a:spcBef>
                <a:spcPts val="0"/>
              </a:spcBef>
              <a:spcAft>
                <a:spcPts val="0"/>
              </a:spcAft>
              <a:buNone/>
              <a:tabLst>
                <a:tab pos="0" algn="l"/>
                <a:tab pos="448915" algn="l"/>
                <a:tab pos="898196" algn="l"/>
                <a:tab pos="1347478" algn="l"/>
                <a:tab pos="1796759" algn="l"/>
                <a:tab pos="2246040" algn="l"/>
                <a:tab pos="2695322" algn="l"/>
                <a:tab pos="3144603" algn="l"/>
                <a:tab pos="3593875" algn="l"/>
                <a:tab pos="4043156" algn="l"/>
                <a:tab pos="4492438" algn="l"/>
                <a:tab pos="4941719" algn="l"/>
                <a:tab pos="5391000" algn="l"/>
                <a:tab pos="5840281" algn="l"/>
                <a:tab pos="6289563" algn="l"/>
                <a:tab pos="6738844" algn="l"/>
                <a:tab pos="7188116" algn="l"/>
                <a:tab pos="7637397" algn="l"/>
                <a:tab pos="8086679" algn="l"/>
                <a:tab pos="8535960" algn="l"/>
                <a:tab pos="8985241" algn="l"/>
              </a:tabLst>
              <a:defRPr sz="1800" b="0" i="0" u="none" strike="noStrike" kern="0" cap="none" spc="0" baseline="0">
                <a:solidFill>
                  <a:srgbClr val="000000"/>
                </a:solidFill>
                <a:uFillTx/>
              </a:defRPr>
            </a:pPr>
            <a:r>
              <a:rPr lang="fr-FR" sz="2600" b="0" i="0" u="none" strike="noStrike" kern="1200" cap="none" spc="0" baseline="0">
                <a:solidFill>
                  <a:srgbClr val="000000"/>
                </a:solidFill>
                <a:uFillTx/>
                <a:latin typeface="Comic Sans MS" pitchFamily="66"/>
                <a:ea typeface="Times New Roman" pitchFamily="18"/>
                <a:cs typeface="Times New Roman" pitchFamily="18"/>
              </a:rPr>
              <a:t>malgré des luttes internes.</a:t>
            </a:r>
            <a:br>
              <a:rPr lang="fr-FR" sz="2600" b="0" i="0" u="none" strike="noStrike" kern="1200" cap="none" spc="0" baseline="0">
                <a:solidFill>
                  <a:srgbClr val="000000"/>
                </a:solidFill>
                <a:uFillTx/>
                <a:latin typeface="Comic Sans MS" pitchFamily="66"/>
                <a:ea typeface="Times New Roman" pitchFamily="18"/>
                <a:cs typeface="Times New Roman" pitchFamily="18"/>
              </a:rPr>
            </a:br>
            <a:endParaRPr lang="fr-FR" sz="2600" b="0" i="0" u="none" strike="noStrike" kern="1200" cap="none" spc="0" baseline="0">
              <a:solidFill>
                <a:srgbClr val="000000"/>
              </a:solidFill>
              <a:uFillTx/>
              <a:latin typeface="Comic Sans MS" pitchFamily="66"/>
              <a:ea typeface="Times New Roman" pitchFamily="18"/>
              <a:cs typeface="Times New Roman" pitchFamily="18"/>
            </a:endParaRPr>
          </a:p>
          <a:p>
            <a:pPr marL="0" marR="0" lvl="0" indent="0" algn="l" defTabSz="914400" rtl="0" fontAlgn="auto" hangingPunct="1">
              <a:lnSpc>
                <a:spcPct val="100000"/>
              </a:lnSpc>
              <a:spcBef>
                <a:spcPts val="0"/>
              </a:spcBef>
              <a:spcAft>
                <a:spcPts val="0"/>
              </a:spcAft>
              <a:buNone/>
              <a:tabLst>
                <a:tab pos="0" algn="l"/>
                <a:tab pos="448915" algn="l"/>
                <a:tab pos="898196" algn="l"/>
                <a:tab pos="1347478" algn="l"/>
                <a:tab pos="1796759" algn="l"/>
                <a:tab pos="2246040" algn="l"/>
                <a:tab pos="2695322" algn="l"/>
                <a:tab pos="3144603" algn="l"/>
                <a:tab pos="3593875" algn="l"/>
                <a:tab pos="4043156" algn="l"/>
                <a:tab pos="4492438" algn="l"/>
                <a:tab pos="4941719" algn="l"/>
                <a:tab pos="5391000" algn="l"/>
                <a:tab pos="5840281" algn="l"/>
                <a:tab pos="6289563" algn="l"/>
                <a:tab pos="6738844" algn="l"/>
                <a:tab pos="7188116" algn="l"/>
                <a:tab pos="7637397" algn="l"/>
                <a:tab pos="8086679" algn="l"/>
                <a:tab pos="8535960" algn="l"/>
                <a:tab pos="8985241" algn="l"/>
              </a:tabLst>
              <a:defRPr sz="1800" b="0" i="0" u="none" strike="noStrike" kern="0" cap="none" spc="0" baseline="0">
                <a:solidFill>
                  <a:srgbClr val="000000"/>
                </a:solidFill>
                <a:uFillTx/>
              </a:defRPr>
            </a:pPr>
            <a:r>
              <a:rPr lang="fr-FR" sz="2600" b="0" i="0" u="none" strike="noStrike" kern="1200" cap="none" spc="0" baseline="0">
                <a:solidFill>
                  <a:srgbClr val="000000"/>
                </a:solidFill>
                <a:uFillTx/>
                <a:latin typeface="Comic Sans MS" pitchFamily="66"/>
                <a:ea typeface="Times New Roman" pitchFamily="18"/>
                <a:cs typeface="Times New Roman" pitchFamily="18"/>
              </a:rPr>
              <a:t>En 37 av. J.-C., le fils d’Antipater, l’iduméen </a:t>
            </a:r>
            <a:r>
              <a:rPr lang="fr-FR" sz="2600" b="1" i="0" u="none" strike="noStrike" kern="1200" cap="none" spc="0" baseline="0">
                <a:solidFill>
                  <a:srgbClr val="000000"/>
                </a:solidFill>
                <a:uFillTx/>
                <a:latin typeface="Comic Sans MS" pitchFamily="66"/>
                <a:ea typeface="Times New Roman" pitchFamily="18"/>
                <a:cs typeface="Times New Roman" pitchFamily="18"/>
              </a:rPr>
              <a:t>Hérode le Grand</a:t>
            </a:r>
            <a:r>
              <a:rPr lang="fr-FR" sz="2600" b="0" i="0" u="none" strike="noStrike" kern="1200" cap="none" spc="0" baseline="0">
                <a:solidFill>
                  <a:srgbClr val="000000"/>
                </a:solidFill>
                <a:uFillTx/>
                <a:latin typeface="Comic Sans MS" pitchFamily="66"/>
                <a:ea typeface="Times New Roman" pitchFamily="18"/>
                <a:cs typeface="Times New Roman" pitchFamily="18"/>
              </a:rPr>
              <a:t> reconquiert le pays, prend Jérusalem et devient roi des Juifs.</a:t>
            </a:r>
          </a:p>
          <a:p>
            <a:pPr marL="0" marR="0" lvl="0" indent="0" algn="l" defTabSz="914400" rtl="0" fontAlgn="auto" hangingPunct="1">
              <a:lnSpc>
                <a:spcPct val="100000"/>
              </a:lnSpc>
              <a:spcBef>
                <a:spcPts val="0"/>
              </a:spcBef>
              <a:spcAft>
                <a:spcPts val="0"/>
              </a:spcAft>
              <a:buNone/>
              <a:tabLst>
                <a:tab pos="0" algn="l"/>
                <a:tab pos="448915" algn="l"/>
                <a:tab pos="898196" algn="l"/>
                <a:tab pos="1347478" algn="l"/>
                <a:tab pos="1796759" algn="l"/>
                <a:tab pos="2246040" algn="l"/>
                <a:tab pos="2695322" algn="l"/>
                <a:tab pos="3144603" algn="l"/>
                <a:tab pos="3593875" algn="l"/>
                <a:tab pos="4043156" algn="l"/>
                <a:tab pos="4492438" algn="l"/>
                <a:tab pos="4941719" algn="l"/>
                <a:tab pos="5391000" algn="l"/>
                <a:tab pos="5840281" algn="l"/>
                <a:tab pos="6289563" algn="l"/>
                <a:tab pos="6738844" algn="l"/>
                <a:tab pos="7188116" algn="l"/>
                <a:tab pos="7637397" algn="l"/>
                <a:tab pos="8086679" algn="l"/>
                <a:tab pos="8535960" algn="l"/>
                <a:tab pos="8985241" algn="l"/>
              </a:tabLst>
              <a:defRPr sz="1800" b="0" i="0" u="none" strike="noStrike" kern="0" cap="none" spc="0" baseline="0">
                <a:solidFill>
                  <a:srgbClr val="000000"/>
                </a:solidFill>
                <a:uFillTx/>
              </a:defRPr>
            </a:pPr>
            <a:r>
              <a:rPr lang="fr-FR" sz="2600" b="0" i="0" u="none" strike="noStrike" kern="1200" cap="none" spc="0" baseline="0">
                <a:solidFill>
                  <a:srgbClr val="000000"/>
                </a:solidFill>
                <a:uFillTx/>
                <a:latin typeface="Comic Sans MS" pitchFamily="66"/>
                <a:ea typeface="Times New Roman" pitchFamily="18"/>
                <a:cs typeface="Times New Roman" pitchFamily="18"/>
              </a:rPr>
              <a:t>Il fait élever à Jérusalem un Temple magnifique (-20 à + 26).</a:t>
            </a:r>
          </a:p>
          <a:p>
            <a:pPr marL="0" marR="0" lvl="0" indent="0" algn="l" defTabSz="914400" rtl="0" fontAlgn="auto" hangingPunct="1">
              <a:lnSpc>
                <a:spcPct val="100000"/>
              </a:lnSpc>
              <a:spcBef>
                <a:spcPts val="0"/>
              </a:spcBef>
              <a:spcAft>
                <a:spcPts val="0"/>
              </a:spcAft>
              <a:buNone/>
              <a:tabLst>
                <a:tab pos="0" algn="l"/>
                <a:tab pos="448915" algn="l"/>
                <a:tab pos="898196" algn="l"/>
                <a:tab pos="1347478" algn="l"/>
                <a:tab pos="1796759" algn="l"/>
                <a:tab pos="2246040" algn="l"/>
                <a:tab pos="2695322" algn="l"/>
                <a:tab pos="3144603" algn="l"/>
                <a:tab pos="3593875" algn="l"/>
                <a:tab pos="4043156" algn="l"/>
                <a:tab pos="4492438" algn="l"/>
                <a:tab pos="4941719" algn="l"/>
                <a:tab pos="5391000" algn="l"/>
                <a:tab pos="5840281" algn="l"/>
                <a:tab pos="6289563" algn="l"/>
                <a:tab pos="6738844" algn="l"/>
                <a:tab pos="7188116" algn="l"/>
                <a:tab pos="7637397" algn="l"/>
                <a:tab pos="8086679" algn="l"/>
                <a:tab pos="8535960" algn="l"/>
                <a:tab pos="8985241" algn="l"/>
              </a:tabLst>
              <a:defRPr sz="1800" b="0" i="0" u="none" strike="noStrike" kern="0" cap="none" spc="0" baseline="0">
                <a:solidFill>
                  <a:srgbClr val="000000"/>
                </a:solidFill>
                <a:uFillTx/>
              </a:defRPr>
            </a:pPr>
            <a:r>
              <a:rPr lang="fr-FR" sz="2600" b="0" i="0" u="none" strike="noStrike" kern="1200" cap="none" spc="0" baseline="0">
                <a:solidFill>
                  <a:srgbClr val="000000"/>
                </a:solidFill>
                <a:uFillTx/>
                <a:latin typeface="Comic Sans MS" pitchFamily="66"/>
                <a:ea typeface="Times New Roman" pitchFamily="18"/>
                <a:cs typeface="Times New Roman" pitchFamily="18"/>
              </a:rPr>
              <a:t>4 avant J.C : mort d’Hérode le Grand</a:t>
            </a:r>
          </a:p>
          <a:p>
            <a:pPr marL="0" marR="0" lvl="0" indent="0" algn="l" defTabSz="914400" rtl="0" fontAlgn="auto" hangingPunct="1">
              <a:lnSpc>
                <a:spcPct val="100000"/>
              </a:lnSpc>
              <a:spcBef>
                <a:spcPts val="0"/>
              </a:spcBef>
              <a:spcAft>
                <a:spcPts val="0"/>
              </a:spcAft>
              <a:buNone/>
              <a:tabLst>
                <a:tab pos="0" algn="l"/>
                <a:tab pos="448915" algn="l"/>
                <a:tab pos="898196" algn="l"/>
                <a:tab pos="1347478" algn="l"/>
                <a:tab pos="1796759" algn="l"/>
                <a:tab pos="2246040" algn="l"/>
                <a:tab pos="2695322" algn="l"/>
                <a:tab pos="3144603" algn="l"/>
                <a:tab pos="3593875" algn="l"/>
                <a:tab pos="4043156" algn="l"/>
                <a:tab pos="4492438" algn="l"/>
                <a:tab pos="4941719" algn="l"/>
                <a:tab pos="5391000" algn="l"/>
                <a:tab pos="5840281" algn="l"/>
                <a:tab pos="6289563" algn="l"/>
                <a:tab pos="6738844" algn="l"/>
                <a:tab pos="7188116" algn="l"/>
                <a:tab pos="7637397" algn="l"/>
                <a:tab pos="8086679" algn="l"/>
                <a:tab pos="8535960" algn="l"/>
                <a:tab pos="8985241" algn="l"/>
              </a:tabLst>
              <a:defRPr sz="1800" b="0" i="0" u="none" strike="noStrike" kern="0" cap="none" spc="0" baseline="0">
                <a:solidFill>
                  <a:srgbClr val="000000"/>
                </a:solidFill>
                <a:uFillTx/>
              </a:defRPr>
            </a:pPr>
            <a:r>
              <a:rPr lang="fr-FR" sz="2600" b="1" i="0" u="none" strike="noStrike" kern="1200" cap="none" spc="0" baseline="0">
                <a:solidFill>
                  <a:srgbClr val="000000"/>
                </a:solidFill>
                <a:uFillTx/>
                <a:latin typeface="Comic Sans MS" pitchFamily="66"/>
                <a:ea typeface="Times New Roman" pitchFamily="18"/>
                <a:cs typeface="Times New Roman" pitchFamily="18"/>
              </a:rPr>
              <a:t>Entre  6 et 4 avant J.C. : naissance de Jésus de Nazareth.</a:t>
            </a:r>
          </a:p>
          <a:p>
            <a:pPr marL="0" marR="0" lvl="0" indent="0" algn="l" defTabSz="914400" rtl="0" fontAlgn="auto" hangingPunct="1">
              <a:lnSpc>
                <a:spcPct val="100000"/>
              </a:lnSpc>
              <a:spcBef>
                <a:spcPts val="0"/>
              </a:spcBef>
              <a:spcAft>
                <a:spcPts val="0"/>
              </a:spcAft>
              <a:buNone/>
              <a:tabLst>
                <a:tab pos="0" algn="l"/>
                <a:tab pos="448915" algn="l"/>
                <a:tab pos="898196" algn="l"/>
                <a:tab pos="1347478" algn="l"/>
                <a:tab pos="1796759" algn="l"/>
                <a:tab pos="2246040" algn="l"/>
                <a:tab pos="2695322" algn="l"/>
                <a:tab pos="3144603" algn="l"/>
                <a:tab pos="3593875" algn="l"/>
                <a:tab pos="4043156" algn="l"/>
                <a:tab pos="4492438" algn="l"/>
                <a:tab pos="4941719" algn="l"/>
                <a:tab pos="5391000" algn="l"/>
                <a:tab pos="5840281" algn="l"/>
                <a:tab pos="6289563" algn="l"/>
                <a:tab pos="6738844" algn="l"/>
                <a:tab pos="7188116" algn="l"/>
                <a:tab pos="7637397" algn="l"/>
                <a:tab pos="8086679" algn="l"/>
                <a:tab pos="8535960" algn="l"/>
                <a:tab pos="8985241" algn="l"/>
              </a:tabLst>
              <a:defRPr sz="1800" b="0" i="0" u="none" strike="noStrike" kern="0" cap="none" spc="0" baseline="0">
                <a:solidFill>
                  <a:srgbClr val="000000"/>
                </a:solidFill>
                <a:uFillTx/>
              </a:defRPr>
            </a:pPr>
            <a:endParaRPr lang="fr-FR" sz="2600" b="1" i="1" u="none" strike="noStrike" kern="1200" cap="none" spc="0" baseline="0">
              <a:solidFill>
                <a:srgbClr val="000000"/>
              </a:solidFill>
              <a:uFillTx/>
              <a:latin typeface="Comic Sans MS" pitchFamily="66"/>
              <a:ea typeface="Times New Roman" pitchFamily="18"/>
              <a:cs typeface="Times New Roman" pitchFamily="18"/>
            </a:endParaRPr>
          </a:p>
          <a:p>
            <a:pPr marL="0" marR="0" lvl="0" indent="0" algn="l" defTabSz="914400" rtl="0" fontAlgn="auto" hangingPunct="1">
              <a:lnSpc>
                <a:spcPct val="100000"/>
              </a:lnSpc>
              <a:spcBef>
                <a:spcPts val="0"/>
              </a:spcBef>
              <a:spcAft>
                <a:spcPts val="0"/>
              </a:spcAft>
              <a:buNone/>
              <a:tabLst>
                <a:tab pos="0" algn="l"/>
                <a:tab pos="448915" algn="l"/>
                <a:tab pos="898196" algn="l"/>
                <a:tab pos="1347478" algn="l"/>
                <a:tab pos="1796759" algn="l"/>
                <a:tab pos="2246040" algn="l"/>
                <a:tab pos="2695322" algn="l"/>
                <a:tab pos="3144603" algn="l"/>
                <a:tab pos="3593875" algn="l"/>
                <a:tab pos="4043156" algn="l"/>
                <a:tab pos="4492438" algn="l"/>
                <a:tab pos="4941719" algn="l"/>
                <a:tab pos="5391000" algn="l"/>
                <a:tab pos="5840281" algn="l"/>
                <a:tab pos="6289563" algn="l"/>
                <a:tab pos="6738844" algn="l"/>
                <a:tab pos="7188116" algn="l"/>
                <a:tab pos="7637397" algn="l"/>
                <a:tab pos="8086679" algn="l"/>
                <a:tab pos="8535960" algn="l"/>
                <a:tab pos="8985241" algn="l"/>
              </a:tabLst>
              <a:defRPr sz="1800" b="0" i="0" u="none" strike="noStrike" kern="0" cap="none" spc="0" baseline="0">
                <a:solidFill>
                  <a:srgbClr val="000000"/>
                </a:solidFill>
                <a:uFillTx/>
              </a:defRPr>
            </a:pPr>
            <a:r>
              <a:rPr lang="fr-FR" sz="2600" b="0" i="0" u="none" strike="noStrike" kern="1200" cap="none" spc="0" baseline="0">
                <a:solidFill>
                  <a:srgbClr val="000000"/>
                </a:solidFill>
                <a:uFillTx/>
                <a:latin typeface="Comic Sans MS" pitchFamily="66"/>
                <a:ea typeface="Times New Roman" pitchFamily="18"/>
                <a:cs typeface="Times New Roman" pitchFamily="18"/>
              </a:rPr>
              <a:t>Littérature </a:t>
            </a:r>
            <a:r>
              <a:rPr lang="fr-FR" sz="2600" b="0" i="1" u="none" strike="noStrike" kern="1200" cap="none" spc="0" baseline="0">
                <a:solidFill>
                  <a:srgbClr val="000000"/>
                </a:solidFill>
                <a:uFillTx/>
                <a:latin typeface="Comic Sans MS" pitchFamily="66"/>
                <a:ea typeface="Times New Roman" pitchFamily="18"/>
                <a:cs typeface="Times New Roman" pitchFamily="18"/>
              </a:rPr>
              <a:t>: Livre de la Sagesse de Salomon</a:t>
            </a:r>
            <a:r>
              <a:rPr lang="fr-FR" sz="2600" b="1" i="0" u="none" strike="noStrike" kern="1200" cap="none" spc="0" baseline="0">
                <a:solidFill>
                  <a:srgbClr val="000000"/>
                </a:solidFill>
                <a:uFillTx/>
                <a:latin typeface="Comic Sans MS" pitchFamily="66"/>
                <a:ea typeface="Times New Roman" pitchFamily="18"/>
                <a:cs typeface="Times New Roman" pitchFamily="18"/>
              </a:rPr>
              <a:t> </a:t>
            </a:r>
            <a:r>
              <a:rPr lang="fr-FR" sz="2600" b="0" i="0" u="none" strike="noStrike" kern="1200" cap="none" spc="0" baseline="0">
                <a:solidFill>
                  <a:srgbClr val="000000"/>
                </a:solidFill>
                <a:uFillTx/>
                <a:latin typeface="Comic Sans MS" pitchFamily="66"/>
                <a:ea typeface="Times New Roman" pitchFamily="18"/>
                <a:cs typeface="Times New Roman" pitchFamily="18"/>
              </a:rPr>
              <a:t> (Alexandrie, 30 av. J.-C.)</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name="page14">
    <p:spTree>
      <p:nvGrpSpPr>
        <p:cNvPr id="1" name=""/>
        <p:cNvGrpSpPr/>
        <p:nvPr/>
      </p:nvGrpSpPr>
      <p:grpSpPr>
        <a:xfrm>
          <a:off x="0" y="0"/>
          <a:ext cx="0" cy="0"/>
          <a:chOff x="0" y="0"/>
          <a:chExt cx="0" cy="0"/>
        </a:xfrm>
      </p:grpSpPr>
      <p:pic>
        <p:nvPicPr>
          <p:cNvPr id="2" name="">
            <a:extLst>
              <a:ext uri="{FF2B5EF4-FFF2-40B4-BE49-F238E27FC236}">
                <a16:creationId xmlns:a16="http://schemas.microsoft.com/office/drawing/2014/main" id="{009537B5-754D-7EAD-7CBB-ED8BFA24211B}"/>
              </a:ext>
            </a:extLst>
          </p:cNvPr>
          <p:cNvPicPr>
            <a:picLocks noChangeAspect="1"/>
          </p:cNvPicPr>
          <p:nvPr/>
        </p:nvPicPr>
        <p:blipFill>
          <a:blip r:embed="rId3">
            <a:lum/>
            <a:alphaModFix/>
          </a:blip>
          <a:srcRect/>
          <a:stretch>
            <a:fillRect/>
          </a:stretch>
        </p:blipFill>
        <p:spPr>
          <a:xfrm>
            <a:off x="1571762" y="0"/>
            <a:ext cx="6000475" cy="6858000"/>
          </a:xfrm>
          <a:prstGeom prst="rect">
            <a:avLst/>
          </a:prstGeom>
          <a:noFill/>
          <a:ln cap="flat">
            <a:noFill/>
          </a:ln>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name="page15">
    <p:spTree>
      <p:nvGrpSpPr>
        <p:cNvPr id="1" name=""/>
        <p:cNvGrpSpPr/>
        <p:nvPr/>
      </p:nvGrpSpPr>
      <p:grpSpPr>
        <a:xfrm>
          <a:off x="0" y="0"/>
          <a:ext cx="0" cy="0"/>
          <a:chOff x="0" y="0"/>
          <a:chExt cx="0" cy="0"/>
        </a:xfrm>
      </p:grpSpPr>
      <p:sp>
        <p:nvSpPr>
          <p:cNvPr id="2" name="Forme libre : forme 1">
            <a:extLst>
              <a:ext uri="{FF2B5EF4-FFF2-40B4-BE49-F238E27FC236}">
                <a16:creationId xmlns:a16="http://schemas.microsoft.com/office/drawing/2014/main" id="{D608A268-5B2F-9D0D-222D-14374E745737}"/>
              </a:ext>
            </a:extLst>
          </p:cNvPr>
          <p:cNvSpPr/>
          <p:nvPr/>
        </p:nvSpPr>
        <p:spPr>
          <a:xfrm>
            <a:off x="685800" y="74523"/>
            <a:ext cx="7772400" cy="1373401"/>
          </a:xfrm>
          <a:custGeom>
            <a:avLst/>
            <a:gdLst>
              <a:gd name="f0" fmla="val w"/>
              <a:gd name="f1" fmla="val h"/>
              <a:gd name="f2" fmla="val 0"/>
              <a:gd name="f3" fmla="val 21600"/>
              <a:gd name="f4" fmla="*/ f0 1 21600"/>
              <a:gd name="f5" fmla="*/ f1 1 21600"/>
              <a:gd name="f6" fmla="+- f3 0 f2"/>
              <a:gd name="f7" fmla="*/ f6 1 21600"/>
              <a:gd name="f8" fmla="*/ f2 1 f7"/>
              <a:gd name="f9" fmla="*/ f3 1 f7"/>
              <a:gd name="f10" fmla="*/ f8 f4 1"/>
              <a:gd name="f11" fmla="*/ f9 f4 1"/>
              <a:gd name="f12" fmla="*/ f9 f5 1"/>
              <a:gd name="f13" fmla="*/ f8 f5 1"/>
            </a:gdLst>
            <a:ahLst/>
            <a:cxnLst>
              <a:cxn ang="3cd4">
                <a:pos x="hc" y="t"/>
              </a:cxn>
              <a:cxn ang="0">
                <a:pos x="r" y="vc"/>
              </a:cxn>
              <a:cxn ang="cd4">
                <a:pos x="hc" y="b"/>
              </a:cxn>
              <a:cxn ang="cd2">
                <a:pos x="l" y="vc"/>
              </a:cxn>
            </a:cxnLst>
            <a:rect l="f10" t="f13" r="f11" b="f12"/>
            <a:pathLst>
              <a:path w="21600" h="21600">
                <a:moveTo>
                  <a:pt x="f2" y="f2"/>
                </a:moveTo>
                <a:lnTo>
                  <a:pt x="f3" y="f2"/>
                </a:lnTo>
                <a:lnTo>
                  <a:pt x="f3" y="f3"/>
                </a:lnTo>
                <a:lnTo>
                  <a:pt x="f2" y="f3"/>
                </a:lnTo>
                <a:lnTo>
                  <a:pt x="f2" y="f2"/>
                </a:lnTo>
                <a:close/>
              </a:path>
            </a:pathLst>
          </a:custGeom>
          <a:noFill/>
          <a:ln cap="flat">
            <a:noFill/>
            <a:prstDash val="solid"/>
          </a:ln>
        </p:spPr>
        <p:txBody>
          <a:bodyPr vert="horz" wrap="square" lIns="90004" tIns="46798" rIns="90004" bIns="46798" anchor="ctr" anchorCtr="0" compatLnSpc="1">
            <a:noAutofit/>
          </a:bodyPr>
          <a:lstStyle/>
          <a:p>
            <a:pPr marL="0" marR="0" lvl="0" indent="0" algn="l" defTabSz="914400" rtl="0" fontAlgn="auto" hangingPunct="1">
              <a:lnSpc>
                <a:spcPct val="100000"/>
              </a:lnSpc>
              <a:spcBef>
                <a:spcPts val="0"/>
              </a:spcBef>
              <a:spcAft>
                <a:spcPts val="0"/>
              </a:spcAft>
              <a:buNone/>
              <a:tabLst>
                <a:tab pos="0" algn="l"/>
                <a:tab pos="411123" algn="l"/>
                <a:tab pos="860395" algn="l"/>
                <a:tab pos="1309676" algn="l"/>
                <a:tab pos="1758601" algn="l"/>
                <a:tab pos="2207882" algn="l"/>
                <a:tab pos="2657164" algn="l"/>
                <a:tab pos="3106436" algn="l"/>
                <a:tab pos="3555717" algn="l"/>
                <a:tab pos="4004998" algn="l"/>
                <a:tab pos="4454280" algn="l"/>
                <a:tab pos="4903561" algn="l"/>
                <a:tab pos="5389555" algn="l"/>
                <a:tab pos="5802124" algn="l"/>
                <a:tab pos="6251396" algn="l"/>
                <a:tab pos="6700677" algn="l"/>
                <a:tab pos="7149958" algn="l"/>
                <a:tab pos="7599240" algn="l"/>
                <a:tab pos="8048521" algn="l"/>
                <a:tab pos="8497802" algn="l"/>
                <a:tab pos="8947083" algn="l"/>
                <a:tab pos="8948519" algn="l"/>
                <a:tab pos="9397800" algn="l"/>
                <a:tab pos="9847082" algn="l"/>
                <a:tab pos="10321920" algn="l"/>
                <a:tab pos="10779120" algn="l"/>
                <a:tab pos="10780556" algn="l"/>
                <a:tab pos="10782001" algn="l"/>
              </a:tabLst>
              <a:defRPr sz="1800" b="0" i="0" u="none" strike="noStrike" kern="0" cap="none" spc="0" baseline="0">
                <a:solidFill>
                  <a:srgbClr val="000000"/>
                </a:solidFill>
                <a:uFillTx/>
              </a:defRPr>
            </a:pPr>
            <a:r>
              <a:rPr lang="fr-FR" sz="2800" b="1" i="0" u="none" strike="noStrike" kern="1200" cap="none" spc="0" baseline="0">
                <a:solidFill>
                  <a:srgbClr val="CC0000"/>
                </a:solidFill>
                <a:uFillTx/>
                <a:latin typeface="Comic Sans MS" pitchFamily="66"/>
                <a:ea typeface="Times New Roman" pitchFamily="18"/>
                <a:cs typeface="Times New Roman" pitchFamily="18"/>
              </a:rPr>
              <a:t>Vers le Nouveau Testament </a:t>
            </a:r>
            <a:br>
              <a:rPr lang="fr-FR" sz="2800" b="1" i="0" u="none" strike="noStrike" kern="1200" cap="none" spc="0" baseline="0">
                <a:solidFill>
                  <a:srgbClr val="CC0000"/>
                </a:solidFill>
                <a:uFillTx/>
                <a:latin typeface="Comic Sans MS" pitchFamily="66"/>
                <a:ea typeface="Times New Roman" pitchFamily="18"/>
                <a:cs typeface="Times New Roman" pitchFamily="18"/>
              </a:rPr>
            </a:br>
            <a:r>
              <a:rPr lang="fr-FR" sz="2800" b="1" i="0" u="none" strike="noStrike" kern="1200" cap="none" spc="0" baseline="0">
                <a:solidFill>
                  <a:srgbClr val="CC0000"/>
                </a:solidFill>
                <a:uFillTx/>
                <a:latin typeface="Comic Sans MS" pitchFamily="66"/>
                <a:ea typeface="Times New Roman" pitchFamily="18"/>
                <a:cs typeface="Times New Roman" pitchFamily="18"/>
              </a:rPr>
              <a:t> </a:t>
            </a:r>
            <a:r>
              <a:rPr lang="fr-FR" sz="2800" b="1" i="0" u="none" strike="noStrike" kern="0" cap="none" spc="0" baseline="0">
                <a:solidFill>
                  <a:srgbClr val="CC0000"/>
                </a:solidFill>
                <a:uFillTx/>
                <a:latin typeface="Comic Sans MS" pitchFamily="66"/>
                <a:ea typeface="Times New Roman" pitchFamily="18"/>
                <a:cs typeface="Times New Roman" pitchFamily="18"/>
              </a:rPr>
              <a:t>I- </a:t>
            </a:r>
            <a:r>
              <a:rPr lang="fr-FR" sz="2800" b="1" i="0" u="none" strike="noStrike" kern="1200" cap="none" spc="0" baseline="0">
                <a:solidFill>
                  <a:srgbClr val="CC0000"/>
                </a:solidFill>
                <a:uFillTx/>
                <a:latin typeface="Comic Sans MS" pitchFamily="66"/>
                <a:ea typeface="Times New Roman" pitchFamily="18"/>
                <a:cs typeface="Times New Roman" pitchFamily="18"/>
              </a:rPr>
              <a:t>Situation historique (-4 à 90 )</a:t>
            </a:r>
            <a:br>
              <a:rPr lang="fr-FR" sz="2800" b="1" i="0" u="none" strike="noStrike" kern="1200" cap="none" spc="0" baseline="0">
                <a:solidFill>
                  <a:srgbClr val="CC0000"/>
                </a:solidFill>
                <a:uFillTx/>
                <a:latin typeface="Comic Sans MS" pitchFamily="66"/>
                <a:ea typeface="Times New Roman" pitchFamily="18"/>
                <a:cs typeface="Times New Roman" pitchFamily="18"/>
              </a:rPr>
            </a:br>
            <a:endParaRPr lang="fr-FR" sz="2800" b="1" i="0" u="none" strike="noStrike" kern="1200" cap="none" spc="0" baseline="0">
              <a:solidFill>
                <a:srgbClr val="CC0000"/>
              </a:solidFill>
              <a:uFillTx/>
              <a:latin typeface="Comic Sans MS" pitchFamily="66"/>
              <a:ea typeface="Times New Roman" pitchFamily="18"/>
              <a:cs typeface="Times New Roman" pitchFamily="18"/>
            </a:endParaRPr>
          </a:p>
        </p:txBody>
      </p:sp>
      <p:sp>
        <p:nvSpPr>
          <p:cNvPr id="3" name="Forme libre : forme 2">
            <a:extLst>
              <a:ext uri="{FF2B5EF4-FFF2-40B4-BE49-F238E27FC236}">
                <a16:creationId xmlns:a16="http://schemas.microsoft.com/office/drawing/2014/main" id="{EF3B8B90-0AC1-6F00-2BCE-AE70171AD7F6}"/>
              </a:ext>
            </a:extLst>
          </p:cNvPr>
          <p:cNvSpPr/>
          <p:nvPr/>
        </p:nvSpPr>
        <p:spPr>
          <a:xfrm>
            <a:off x="381057" y="1392512"/>
            <a:ext cx="8381875" cy="6096149"/>
          </a:xfrm>
          <a:custGeom>
            <a:avLst/>
            <a:gdLst>
              <a:gd name="f0" fmla="val w"/>
              <a:gd name="f1" fmla="val h"/>
              <a:gd name="f2" fmla="val 0"/>
              <a:gd name="f3" fmla="val 21600"/>
              <a:gd name="f4" fmla="*/ f0 1 21600"/>
              <a:gd name="f5" fmla="*/ f1 1 21600"/>
              <a:gd name="f6" fmla="+- f3 0 f2"/>
              <a:gd name="f7" fmla="*/ f6 1 21600"/>
              <a:gd name="f8" fmla="*/ f2 1 f7"/>
              <a:gd name="f9" fmla="*/ f3 1 f7"/>
              <a:gd name="f10" fmla="*/ f8 f4 1"/>
              <a:gd name="f11" fmla="*/ f9 f4 1"/>
              <a:gd name="f12" fmla="*/ f9 f5 1"/>
              <a:gd name="f13" fmla="*/ f8 f5 1"/>
            </a:gdLst>
            <a:ahLst/>
            <a:cxnLst>
              <a:cxn ang="3cd4">
                <a:pos x="hc" y="t"/>
              </a:cxn>
              <a:cxn ang="0">
                <a:pos x="r" y="vc"/>
              </a:cxn>
              <a:cxn ang="cd4">
                <a:pos x="hc" y="b"/>
              </a:cxn>
              <a:cxn ang="cd2">
                <a:pos x="l" y="vc"/>
              </a:cxn>
            </a:cxnLst>
            <a:rect l="f10" t="f13" r="f11" b="f12"/>
            <a:pathLst>
              <a:path w="21600" h="21600">
                <a:moveTo>
                  <a:pt x="f2" y="f2"/>
                </a:moveTo>
                <a:lnTo>
                  <a:pt x="f3" y="f2"/>
                </a:lnTo>
                <a:lnTo>
                  <a:pt x="f3" y="f3"/>
                </a:lnTo>
                <a:lnTo>
                  <a:pt x="f2" y="f3"/>
                </a:lnTo>
                <a:lnTo>
                  <a:pt x="f2" y="f2"/>
                </a:lnTo>
                <a:close/>
              </a:path>
            </a:pathLst>
          </a:custGeom>
          <a:noFill/>
          <a:ln cap="flat">
            <a:noFill/>
            <a:prstDash val="solid"/>
          </a:ln>
        </p:spPr>
        <p:txBody>
          <a:bodyPr vert="horz" wrap="square" lIns="90004" tIns="46798" rIns="90004" bIns="46798" anchor="t" anchorCtr="0" compatLnSpc="1">
            <a:spAutoFit/>
          </a:bodyPr>
          <a:lstStyle/>
          <a:p>
            <a:pPr marL="0" marR="0" lvl="0" indent="0" algn="l" defTabSz="914400" rtl="0" fontAlgn="auto" hangingPunct="1">
              <a:lnSpc>
                <a:spcPct val="100000"/>
              </a:lnSpc>
              <a:spcBef>
                <a:spcPts val="0"/>
              </a:spcBef>
              <a:spcAft>
                <a:spcPts val="0"/>
              </a:spcAft>
              <a:buNone/>
              <a:tabLst>
                <a:tab pos="0" algn="l"/>
                <a:tab pos="448915" algn="l"/>
                <a:tab pos="898196" algn="l"/>
                <a:tab pos="1347478" algn="l"/>
                <a:tab pos="1796759" algn="l"/>
                <a:tab pos="2246040" algn="l"/>
                <a:tab pos="2695322" algn="l"/>
                <a:tab pos="3144603" algn="l"/>
                <a:tab pos="3593875" algn="l"/>
                <a:tab pos="4043156" algn="l"/>
                <a:tab pos="4492438" algn="l"/>
                <a:tab pos="4941719" algn="l"/>
                <a:tab pos="5391000" algn="l"/>
                <a:tab pos="5840281" algn="l"/>
                <a:tab pos="6289563" algn="l"/>
                <a:tab pos="6738844" algn="l"/>
                <a:tab pos="7188116" algn="l"/>
                <a:tab pos="7637397" algn="l"/>
                <a:tab pos="8086679" algn="l"/>
                <a:tab pos="8535960" algn="l"/>
                <a:tab pos="8985241" algn="l"/>
              </a:tabLst>
              <a:defRPr sz="1800" b="0" i="0" u="none" strike="noStrike" kern="0" cap="none" spc="0" baseline="0">
                <a:solidFill>
                  <a:srgbClr val="000000"/>
                </a:solidFill>
                <a:uFillTx/>
              </a:defRPr>
            </a:pPr>
            <a:r>
              <a:rPr lang="fr-FR" sz="2600" b="1" i="0" u="none" strike="noStrike" kern="1200" cap="none" spc="0" baseline="0">
                <a:solidFill>
                  <a:srgbClr val="000000"/>
                </a:solidFill>
                <a:uFillTx/>
                <a:latin typeface="Comic Sans MS" pitchFamily="66"/>
                <a:ea typeface="Times New Roman" pitchFamily="18"/>
                <a:cs typeface="Times New Roman" pitchFamily="18"/>
              </a:rPr>
              <a:t>A- De la mort d’Hérode le Grand à la guerre juive </a:t>
            </a:r>
            <a:br>
              <a:rPr lang="fr-FR" sz="2600" b="1" i="0" u="none" strike="noStrike" kern="1200" cap="none" spc="0" baseline="0">
                <a:solidFill>
                  <a:srgbClr val="000000"/>
                </a:solidFill>
                <a:uFillTx/>
                <a:latin typeface="Comic Sans MS" pitchFamily="66"/>
                <a:ea typeface="Times New Roman" pitchFamily="18"/>
                <a:cs typeface="Times New Roman" pitchFamily="18"/>
              </a:rPr>
            </a:br>
            <a:r>
              <a:rPr lang="fr-FR" sz="2600" b="1" i="0" u="none" strike="noStrike" kern="1200" cap="none" spc="0" baseline="0">
                <a:solidFill>
                  <a:srgbClr val="000000"/>
                </a:solidFill>
                <a:uFillTx/>
                <a:latin typeface="Comic Sans MS" pitchFamily="66"/>
                <a:ea typeface="Times New Roman" pitchFamily="18"/>
                <a:cs typeface="Times New Roman" pitchFamily="18"/>
              </a:rPr>
              <a:t>(-4 à 66 )</a:t>
            </a:r>
          </a:p>
          <a:p>
            <a:pPr marL="0" marR="0" lvl="0" indent="0" algn="l" defTabSz="914400" rtl="0" fontAlgn="auto" hangingPunct="1">
              <a:lnSpc>
                <a:spcPct val="100000"/>
              </a:lnSpc>
              <a:spcBef>
                <a:spcPts val="0"/>
              </a:spcBef>
              <a:spcAft>
                <a:spcPts val="0"/>
              </a:spcAft>
              <a:buNone/>
              <a:tabLst>
                <a:tab pos="0" algn="l"/>
                <a:tab pos="448915" algn="l"/>
                <a:tab pos="898196" algn="l"/>
                <a:tab pos="1347478" algn="l"/>
                <a:tab pos="1796759" algn="l"/>
                <a:tab pos="2246040" algn="l"/>
                <a:tab pos="2695322" algn="l"/>
                <a:tab pos="3144603" algn="l"/>
                <a:tab pos="3593875" algn="l"/>
                <a:tab pos="4043156" algn="l"/>
                <a:tab pos="4492438" algn="l"/>
                <a:tab pos="4941719" algn="l"/>
                <a:tab pos="5391000" algn="l"/>
                <a:tab pos="5840281" algn="l"/>
                <a:tab pos="6289563" algn="l"/>
                <a:tab pos="6738844" algn="l"/>
                <a:tab pos="7188116" algn="l"/>
                <a:tab pos="7637397" algn="l"/>
                <a:tab pos="8086679" algn="l"/>
                <a:tab pos="8535960" algn="l"/>
                <a:tab pos="8985241" algn="l"/>
              </a:tabLst>
              <a:defRPr sz="1800" b="0" i="0" u="none" strike="noStrike" kern="0" cap="none" spc="0" baseline="0">
                <a:solidFill>
                  <a:srgbClr val="000000"/>
                </a:solidFill>
                <a:uFillTx/>
              </a:defRPr>
            </a:pPr>
            <a:r>
              <a:rPr lang="fr-FR" sz="2600" b="0" i="0" u="none" strike="noStrike" kern="1200" cap="none" spc="0" baseline="0">
                <a:solidFill>
                  <a:srgbClr val="000000"/>
                </a:solidFill>
                <a:uFillTx/>
                <a:latin typeface="Comic Sans MS" pitchFamily="66"/>
                <a:ea typeface="Times New Roman" pitchFamily="18"/>
                <a:cs typeface="Times New Roman" pitchFamily="18"/>
              </a:rPr>
              <a:t>Le territoire est partagé entre trois fils d’Hérode :</a:t>
            </a:r>
          </a:p>
          <a:p>
            <a:pPr marL="741240" marR="0" lvl="1" indent="-239755" algn="l" defTabSz="914400" rtl="0" fontAlgn="auto" hangingPunct="1">
              <a:lnSpc>
                <a:spcPct val="100000"/>
              </a:lnSpc>
              <a:spcBef>
                <a:spcPts val="0"/>
              </a:spcBef>
              <a:spcAft>
                <a:spcPts val="0"/>
              </a:spcAft>
              <a:buNone/>
              <a:tabLst>
                <a:tab pos="741240" algn="l"/>
                <a:tab pos="1190155" algn="l"/>
                <a:tab pos="1639436" algn="l"/>
                <a:tab pos="2088718" algn="l"/>
                <a:tab pos="2537999" algn="l"/>
                <a:tab pos="2987280" algn="l"/>
                <a:tab pos="3436562" algn="l"/>
                <a:tab pos="3885843" algn="l"/>
                <a:tab pos="4335115" algn="l"/>
                <a:tab pos="4784396" algn="l"/>
                <a:tab pos="5233678" algn="l"/>
                <a:tab pos="5682959" algn="l"/>
                <a:tab pos="6132240" algn="l"/>
                <a:tab pos="6581521" algn="l"/>
                <a:tab pos="7030803" algn="l"/>
                <a:tab pos="7480084" algn="l"/>
                <a:tab pos="7929356" algn="l"/>
                <a:tab pos="8378637" algn="l"/>
                <a:tab pos="8827919" algn="l"/>
                <a:tab pos="9277200" algn="l"/>
                <a:tab pos="9726481" algn="l"/>
              </a:tabLst>
              <a:defRPr sz="1800" b="0" i="0" u="none" strike="noStrike" kern="0" cap="none" spc="0" baseline="0">
                <a:solidFill>
                  <a:srgbClr val="000000"/>
                </a:solidFill>
                <a:uFillTx/>
              </a:defRPr>
            </a:pPr>
            <a:r>
              <a:rPr lang="fr-FR" sz="2600" b="0" i="0" u="none" strike="noStrike" kern="1200" cap="none" spc="0" baseline="0">
                <a:solidFill>
                  <a:srgbClr val="000000"/>
                </a:solidFill>
                <a:uFillTx/>
                <a:latin typeface="Comic Sans MS" pitchFamily="66"/>
                <a:ea typeface="Times New Roman" pitchFamily="18"/>
                <a:cs typeface="Times New Roman" pitchFamily="18"/>
              </a:rPr>
              <a:t>1- La Judée à Archélaüs : soulèvements populaires, rébellions</a:t>
            </a:r>
          </a:p>
          <a:p>
            <a:pPr marL="741240" marR="0" lvl="1" indent="-239755" algn="l" defTabSz="914400" rtl="0" fontAlgn="auto" hangingPunct="1">
              <a:lnSpc>
                <a:spcPct val="100000"/>
              </a:lnSpc>
              <a:spcBef>
                <a:spcPts val="0"/>
              </a:spcBef>
              <a:spcAft>
                <a:spcPts val="0"/>
              </a:spcAft>
              <a:buNone/>
              <a:tabLst>
                <a:tab pos="741240" algn="l"/>
                <a:tab pos="1190155" algn="l"/>
                <a:tab pos="1639436" algn="l"/>
                <a:tab pos="2088718" algn="l"/>
                <a:tab pos="2537999" algn="l"/>
                <a:tab pos="2987280" algn="l"/>
                <a:tab pos="3436562" algn="l"/>
                <a:tab pos="3885843" algn="l"/>
                <a:tab pos="4335115" algn="l"/>
                <a:tab pos="4784396" algn="l"/>
                <a:tab pos="5233678" algn="l"/>
                <a:tab pos="5682959" algn="l"/>
                <a:tab pos="6132240" algn="l"/>
                <a:tab pos="6581521" algn="l"/>
                <a:tab pos="7030803" algn="l"/>
                <a:tab pos="7480084" algn="l"/>
                <a:tab pos="7929356" algn="l"/>
                <a:tab pos="8378637" algn="l"/>
                <a:tab pos="8827919" algn="l"/>
                <a:tab pos="9277200" algn="l"/>
                <a:tab pos="9726481" algn="l"/>
              </a:tabLst>
              <a:defRPr sz="1800" b="0" i="0" u="none" strike="noStrike" kern="0" cap="none" spc="0" baseline="0">
                <a:solidFill>
                  <a:srgbClr val="000000"/>
                </a:solidFill>
                <a:uFillTx/>
              </a:defRPr>
            </a:pPr>
            <a:r>
              <a:rPr lang="fr-FR" sz="2600" b="0" i="0" u="none" strike="noStrike" kern="1200" cap="none" spc="0" baseline="0">
                <a:solidFill>
                  <a:srgbClr val="000000"/>
                </a:solidFill>
                <a:uFillTx/>
                <a:latin typeface="Comic Sans MS" pitchFamily="66"/>
                <a:ea typeface="Times New Roman" pitchFamily="18"/>
                <a:cs typeface="Times New Roman" pitchFamily="18"/>
              </a:rPr>
              <a:t>En 6 ap. J.C., Rome exile Archélaüs à Vienne, et installe un </a:t>
            </a:r>
            <a:r>
              <a:rPr lang="fr-FR" sz="2600" b="1" i="0" u="none" strike="noStrike" kern="1200" cap="none" spc="0" baseline="0">
                <a:solidFill>
                  <a:srgbClr val="000000"/>
                </a:solidFill>
                <a:uFillTx/>
                <a:latin typeface="Comic Sans MS" pitchFamily="66"/>
                <a:ea typeface="Times New Roman" pitchFamily="18"/>
                <a:cs typeface="Times New Roman" pitchFamily="18"/>
              </a:rPr>
              <a:t>préfet romain</a:t>
            </a:r>
            <a:r>
              <a:rPr lang="fr-FR" sz="2600" b="0" i="0" u="none" strike="noStrike" kern="1200" cap="none" spc="0" baseline="0">
                <a:solidFill>
                  <a:srgbClr val="000000"/>
                </a:solidFill>
                <a:uFillTx/>
                <a:latin typeface="Comic Sans MS" pitchFamily="66"/>
                <a:ea typeface="Times New Roman" pitchFamily="18"/>
                <a:cs typeface="Times New Roman" pitchFamily="18"/>
              </a:rPr>
              <a:t> à Jérusalem.</a:t>
            </a:r>
          </a:p>
          <a:p>
            <a:pPr marL="741240" marR="0" lvl="1" indent="-239755" algn="l" defTabSz="914400" rtl="0" fontAlgn="auto" hangingPunct="1">
              <a:lnSpc>
                <a:spcPct val="100000"/>
              </a:lnSpc>
              <a:spcBef>
                <a:spcPts val="0"/>
              </a:spcBef>
              <a:spcAft>
                <a:spcPts val="0"/>
              </a:spcAft>
              <a:buNone/>
              <a:tabLst>
                <a:tab pos="741240" algn="l"/>
                <a:tab pos="1190155" algn="l"/>
                <a:tab pos="1639436" algn="l"/>
                <a:tab pos="2088718" algn="l"/>
                <a:tab pos="2537999" algn="l"/>
                <a:tab pos="2987280" algn="l"/>
                <a:tab pos="3436562" algn="l"/>
                <a:tab pos="3885843" algn="l"/>
                <a:tab pos="4335115" algn="l"/>
                <a:tab pos="4784396" algn="l"/>
                <a:tab pos="5233678" algn="l"/>
                <a:tab pos="5682959" algn="l"/>
                <a:tab pos="6132240" algn="l"/>
                <a:tab pos="6581521" algn="l"/>
                <a:tab pos="7030803" algn="l"/>
                <a:tab pos="7480084" algn="l"/>
                <a:tab pos="7929356" algn="l"/>
                <a:tab pos="8378637" algn="l"/>
                <a:tab pos="8827919" algn="l"/>
                <a:tab pos="9277200" algn="l"/>
                <a:tab pos="9726481" algn="l"/>
              </a:tabLst>
              <a:defRPr sz="1800" b="0" i="0" u="none" strike="noStrike" kern="0" cap="none" spc="0" baseline="0">
                <a:solidFill>
                  <a:srgbClr val="000000"/>
                </a:solidFill>
                <a:uFillTx/>
              </a:defRPr>
            </a:pPr>
            <a:endParaRPr lang="fr-FR" sz="2600" b="0" i="0" u="none" strike="noStrike" kern="1200" cap="none" spc="0" baseline="0">
              <a:solidFill>
                <a:srgbClr val="000000"/>
              </a:solidFill>
              <a:uFillTx/>
              <a:latin typeface="Comic Sans MS" pitchFamily="66"/>
              <a:ea typeface="Times New Roman" pitchFamily="18"/>
              <a:cs typeface="Times New Roman" pitchFamily="18"/>
            </a:endParaRPr>
          </a:p>
          <a:p>
            <a:pPr marL="741240" marR="0" lvl="1" indent="-239755" algn="l" defTabSz="914400" rtl="0" fontAlgn="auto" hangingPunct="1">
              <a:lnSpc>
                <a:spcPct val="100000"/>
              </a:lnSpc>
              <a:spcBef>
                <a:spcPts val="0"/>
              </a:spcBef>
              <a:spcAft>
                <a:spcPts val="0"/>
              </a:spcAft>
              <a:buNone/>
              <a:tabLst>
                <a:tab pos="741240" algn="l"/>
                <a:tab pos="1190155" algn="l"/>
                <a:tab pos="1639436" algn="l"/>
                <a:tab pos="2088718" algn="l"/>
                <a:tab pos="2537999" algn="l"/>
                <a:tab pos="2987280" algn="l"/>
                <a:tab pos="3436562" algn="l"/>
                <a:tab pos="3885843" algn="l"/>
                <a:tab pos="4335115" algn="l"/>
                <a:tab pos="4784396" algn="l"/>
                <a:tab pos="5233678" algn="l"/>
                <a:tab pos="5682959" algn="l"/>
                <a:tab pos="6132240" algn="l"/>
                <a:tab pos="6581521" algn="l"/>
                <a:tab pos="7030803" algn="l"/>
                <a:tab pos="7480084" algn="l"/>
                <a:tab pos="7929356" algn="l"/>
                <a:tab pos="8378637" algn="l"/>
                <a:tab pos="8827919" algn="l"/>
                <a:tab pos="9277200" algn="l"/>
                <a:tab pos="9726481" algn="l"/>
              </a:tabLst>
              <a:defRPr sz="1800" b="0" i="0" u="none" strike="noStrike" kern="0" cap="none" spc="0" baseline="0">
                <a:solidFill>
                  <a:srgbClr val="000000"/>
                </a:solidFill>
                <a:uFillTx/>
              </a:defRPr>
            </a:pPr>
            <a:r>
              <a:rPr lang="fr-FR" sz="2600" b="0" i="0" u="none" strike="noStrike" kern="1200" cap="none" spc="0" baseline="0">
                <a:solidFill>
                  <a:srgbClr val="000000"/>
                </a:solidFill>
                <a:uFillTx/>
                <a:latin typeface="Comic Sans MS" pitchFamily="66"/>
                <a:ea typeface="Times New Roman" pitchFamily="18"/>
                <a:cs typeface="Times New Roman" pitchFamily="18"/>
              </a:rPr>
              <a:t>2- La Galilée à Hérode Antipas (« le renard ») qui fait décapiter Jean-Baptiste. Il est exilé à Lyon en 39.</a:t>
            </a:r>
          </a:p>
          <a:p>
            <a:pPr marL="741240" marR="0" lvl="1" indent="-239755" algn="l" defTabSz="914400" rtl="0" fontAlgn="auto" hangingPunct="1">
              <a:lnSpc>
                <a:spcPct val="100000"/>
              </a:lnSpc>
              <a:spcBef>
                <a:spcPts val="0"/>
              </a:spcBef>
              <a:spcAft>
                <a:spcPts val="0"/>
              </a:spcAft>
              <a:buNone/>
              <a:tabLst>
                <a:tab pos="741240" algn="l"/>
                <a:tab pos="1190155" algn="l"/>
                <a:tab pos="1639436" algn="l"/>
                <a:tab pos="2088718" algn="l"/>
                <a:tab pos="2537999" algn="l"/>
                <a:tab pos="2987280" algn="l"/>
                <a:tab pos="3436562" algn="l"/>
                <a:tab pos="3885843" algn="l"/>
                <a:tab pos="4335115" algn="l"/>
                <a:tab pos="4784396" algn="l"/>
                <a:tab pos="5233678" algn="l"/>
                <a:tab pos="5682959" algn="l"/>
                <a:tab pos="6132240" algn="l"/>
                <a:tab pos="6581521" algn="l"/>
                <a:tab pos="7030803" algn="l"/>
                <a:tab pos="7480084" algn="l"/>
                <a:tab pos="7929356" algn="l"/>
                <a:tab pos="8378637" algn="l"/>
                <a:tab pos="8827919" algn="l"/>
                <a:tab pos="9277200" algn="l"/>
                <a:tab pos="9726481" algn="l"/>
              </a:tabLst>
              <a:defRPr sz="1800" b="0" i="0" u="none" strike="noStrike" kern="0" cap="none" spc="0" baseline="0">
                <a:solidFill>
                  <a:srgbClr val="000000"/>
                </a:solidFill>
                <a:uFillTx/>
              </a:defRPr>
            </a:pPr>
            <a:endParaRPr lang="fr-FR" sz="2600" b="0" i="0" u="none" strike="noStrike" kern="1200" cap="none" spc="0" baseline="0">
              <a:solidFill>
                <a:srgbClr val="000000"/>
              </a:solidFill>
              <a:uFillTx/>
              <a:latin typeface="Comic Sans MS" pitchFamily="66"/>
              <a:ea typeface="Times New Roman" pitchFamily="18"/>
              <a:cs typeface="Times New Roman" pitchFamily="18"/>
            </a:endParaRPr>
          </a:p>
          <a:p>
            <a:pPr marL="741240" marR="0" lvl="1" indent="-239755" algn="l" defTabSz="914400" rtl="0" fontAlgn="auto" hangingPunct="1">
              <a:lnSpc>
                <a:spcPct val="100000"/>
              </a:lnSpc>
              <a:spcBef>
                <a:spcPts val="0"/>
              </a:spcBef>
              <a:spcAft>
                <a:spcPts val="0"/>
              </a:spcAft>
              <a:buNone/>
              <a:tabLst>
                <a:tab pos="741240" algn="l"/>
                <a:tab pos="1190155" algn="l"/>
                <a:tab pos="1639436" algn="l"/>
                <a:tab pos="2088718" algn="l"/>
                <a:tab pos="2537999" algn="l"/>
                <a:tab pos="2987280" algn="l"/>
                <a:tab pos="3436562" algn="l"/>
                <a:tab pos="3885843" algn="l"/>
                <a:tab pos="4335115" algn="l"/>
                <a:tab pos="4784396" algn="l"/>
                <a:tab pos="5233678" algn="l"/>
                <a:tab pos="5682959" algn="l"/>
                <a:tab pos="6132240" algn="l"/>
                <a:tab pos="6581521" algn="l"/>
                <a:tab pos="7030803" algn="l"/>
                <a:tab pos="7480084" algn="l"/>
                <a:tab pos="7929356" algn="l"/>
                <a:tab pos="8378637" algn="l"/>
                <a:tab pos="8827919" algn="l"/>
                <a:tab pos="9277200" algn="l"/>
                <a:tab pos="9726481" algn="l"/>
              </a:tabLst>
              <a:defRPr sz="1800" b="0" i="0" u="none" strike="noStrike" kern="0" cap="none" spc="0" baseline="0">
                <a:solidFill>
                  <a:srgbClr val="000000"/>
                </a:solidFill>
                <a:uFillTx/>
              </a:defRPr>
            </a:pPr>
            <a:r>
              <a:rPr lang="fr-FR" sz="2600" b="0" i="0" u="none" strike="noStrike" kern="1200" cap="none" spc="0" baseline="0">
                <a:solidFill>
                  <a:srgbClr val="000000"/>
                </a:solidFill>
                <a:uFillTx/>
                <a:latin typeface="Comic Sans MS" pitchFamily="66"/>
                <a:ea typeface="Times New Roman" pitchFamily="18"/>
                <a:cs typeface="Times New Roman" pitchFamily="18"/>
              </a:rPr>
              <a:t>3- L’Iturie et la Trachonitide à Philippe-Hérode.</a:t>
            </a:r>
          </a:p>
          <a:p>
            <a:pPr marL="741240" marR="0" lvl="1" indent="-239755" algn="l" defTabSz="914400" rtl="0" fontAlgn="auto" hangingPunct="1">
              <a:lnSpc>
                <a:spcPct val="100000"/>
              </a:lnSpc>
              <a:spcBef>
                <a:spcPts val="0"/>
              </a:spcBef>
              <a:spcAft>
                <a:spcPts val="0"/>
              </a:spcAft>
              <a:buNone/>
              <a:tabLst>
                <a:tab pos="741240" algn="l"/>
                <a:tab pos="1190155" algn="l"/>
                <a:tab pos="1639436" algn="l"/>
                <a:tab pos="2088718" algn="l"/>
                <a:tab pos="2537999" algn="l"/>
                <a:tab pos="2987280" algn="l"/>
                <a:tab pos="3436562" algn="l"/>
                <a:tab pos="3885843" algn="l"/>
                <a:tab pos="4335115" algn="l"/>
                <a:tab pos="4784396" algn="l"/>
                <a:tab pos="5233678" algn="l"/>
                <a:tab pos="5682959" algn="l"/>
                <a:tab pos="6132240" algn="l"/>
                <a:tab pos="6581521" algn="l"/>
                <a:tab pos="7030803" algn="l"/>
                <a:tab pos="7480084" algn="l"/>
                <a:tab pos="7929356" algn="l"/>
                <a:tab pos="8378637" algn="l"/>
                <a:tab pos="8827919" algn="l"/>
                <a:tab pos="9277200" algn="l"/>
                <a:tab pos="9726481" algn="l"/>
              </a:tabLst>
              <a:defRPr sz="1800" b="0" i="0" u="none" strike="noStrike" kern="0" cap="none" spc="0" baseline="0">
                <a:solidFill>
                  <a:srgbClr val="000000"/>
                </a:solidFill>
                <a:uFillTx/>
              </a:defRPr>
            </a:pPr>
            <a:endParaRPr lang="fr-FR" sz="2600" b="0" i="0" u="none" strike="noStrike" kern="1200" cap="none" spc="0" baseline="0">
              <a:solidFill>
                <a:srgbClr val="000000"/>
              </a:solidFill>
              <a:uFillTx/>
              <a:latin typeface="Comic Sans MS" pitchFamily="66"/>
              <a:ea typeface="Times New Roman" pitchFamily="18"/>
              <a:cs typeface="Times New Roman" pitchFamily="18"/>
            </a:endParaRPr>
          </a:p>
          <a:p>
            <a:pPr marL="741240" marR="0" lvl="1" indent="-239755" algn="l" defTabSz="914400" rtl="0" fontAlgn="auto" hangingPunct="1">
              <a:lnSpc>
                <a:spcPct val="100000"/>
              </a:lnSpc>
              <a:spcBef>
                <a:spcPts val="0"/>
              </a:spcBef>
              <a:spcAft>
                <a:spcPts val="0"/>
              </a:spcAft>
              <a:buNone/>
              <a:tabLst>
                <a:tab pos="741240" algn="l"/>
                <a:tab pos="1190155" algn="l"/>
                <a:tab pos="1639436" algn="l"/>
                <a:tab pos="2088718" algn="l"/>
                <a:tab pos="2537999" algn="l"/>
                <a:tab pos="2987280" algn="l"/>
                <a:tab pos="3436562" algn="l"/>
                <a:tab pos="3885843" algn="l"/>
                <a:tab pos="4335115" algn="l"/>
                <a:tab pos="4784396" algn="l"/>
                <a:tab pos="5233678" algn="l"/>
                <a:tab pos="5682959" algn="l"/>
                <a:tab pos="6132240" algn="l"/>
                <a:tab pos="6581521" algn="l"/>
                <a:tab pos="7030803" algn="l"/>
                <a:tab pos="7480084" algn="l"/>
                <a:tab pos="7929356" algn="l"/>
                <a:tab pos="8378637" algn="l"/>
                <a:tab pos="8827919" algn="l"/>
                <a:tab pos="9277200" algn="l"/>
                <a:tab pos="9726481" algn="l"/>
              </a:tabLst>
              <a:defRPr sz="1800" b="0" i="0" u="none" strike="noStrike" kern="0" cap="none" spc="0" baseline="0">
                <a:solidFill>
                  <a:srgbClr val="000000"/>
                </a:solidFill>
                <a:uFillTx/>
              </a:defRPr>
            </a:pPr>
            <a:endParaRPr lang="fr-FR" sz="2600" b="0" i="0" u="none" strike="noStrike" kern="1200" cap="none" spc="0" baseline="0">
              <a:solidFill>
                <a:srgbClr val="000000"/>
              </a:solidFill>
              <a:uFillTx/>
              <a:latin typeface="Comic Sans MS" pitchFamily="66"/>
              <a:ea typeface="Times New Roman" pitchFamily="18"/>
              <a:cs typeface="Times New Roman" pitchFamily="18"/>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name="page16">
    <p:spTree>
      <p:nvGrpSpPr>
        <p:cNvPr id="1" name=""/>
        <p:cNvGrpSpPr/>
        <p:nvPr/>
      </p:nvGrpSpPr>
      <p:grpSpPr>
        <a:xfrm>
          <a:off x="0" y="0"/>
          <a:ext cx="0" cy="0"/>
          <a:chOff x="0" y="0"/>
          <a:chExt cx="0" cy="0"/>
        </a:xfrm>
      </p:grpSpPr>
      <p:pic>
        <p:nvPicPr>
          <p:cNvPr id="2" name="">
            <a:extLst>
              <a:ext uri="{FF2B5EF4-FFF2-40B4-BE49-F238E27FC236}">
                <a16:creationId xmlns:a16="http://schemas.microsoft.com/office/drawing/2014/main" id="{0F293198-92B8-462C-31E1-993FC769F58E}"/>
              </a:ext>
            </a:extLst>
          </p:cNvPr>
          <p:cNvPicPr>
            <a:picLocks noChangeAspect="1"/>
          </p:cNvPicPr>
          <p:nvPr/>
        </p:nvPicPr>
        <p:blipFill>
          <a:blip r:embed="rId3">
            <a:lum/>
            <a:alphaModFix/>
          </a:blip>
          <a:srcRect/>
          <a:stretch>
            <a:fillRect/>
          </a:stretch>
        </p:blipFill>
        <p:spPr>
          <a:xfrm>
            <a:off x="1055519" y="20519"/>
            <a:ext cx="7156441" cy="6858000"/>
          </a:xfrm>
          <a:prstGeom prst="rect">
            <a:avLst/>
          </a:prstGeom>
          <a:noFill/>
          <a:ln cap="flat">
            <a:noFill/>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name="page2">
    <p:spTree>
      <p:nvGrpSpPr>
        <p:cNvPr id="1" name=""/>
        <p:cNvGrpSpPr/>
        <p:nvPr/>
      </p:nvGrpSpPr>
      <p:grpSpPr>
        <a:xfrm>
          <a:off x="0" y="0"/>
          <a:ext cx="0" cy="0"/>
          <a:chOff x="0" y="0"/>
          <a:chExt cx="0" cy="0"/>
        </a:xfrm>
      </p:grpSpPr>
      <p:pic>
        <p:nvPicPr>
          <p:cNvPr id="2" name="">
            <a:extLst>
              <a:ext uri="{FF2B5EF4-FFF2-40B4-BE49-F238E27FC236}">
                <a16:creationId xmlns:a16="http://schemas.microsoft.com/office/drawing/2014/main" id="{60EABAB6-7BD1-0F81-C17E-056760F01983}"/>
              </a:ext>
            </a:extLst>
          </p:cNvPr>
          <p:cNvPicPr>
            <a:picLocks noChangeAspect="1"/>
          </p:cNvPicPr>
          <p:nvPr/>
        </p:nvPicPr>
        <p:blipFill>
          <a:blip r:embed="rId3">
            <a:lum/>
            <a:alphaModFix/>
          </a:blip>
          <a:srcRect/>
          <a:stretch>
            <a:fillRect/>
          </a:stretch>
        </p:blipFill>
        <p:spPr>
          <a:xfrm>
            <a:off x="1062002" y="1068476"/>
            <a:ext cx="7143841" cy="4762442"/>
          </a:xfrm>
          <a:prstGeom prst="rect">
            <a:avLst/>
          </a:prstGeom>
          <a:noFill/>
          <a:ln cap="flat">
            <a:noFill/>
          </a:ln>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name="page17">
    <p:spTree>
      <p:nvGrpSpPr>
        <p:cNvPr id="1" name=""/>
        <p:cNvGrpSpPr/>
        <p:nvPr/>
      </p:nvGrpSpPr>
      <p:grpSpPr>
        <a:xfrm>
          <a:off x="0" y="0"/>
          <a:ext cx="0" cy="0"/>
          <a:chOff x="0" y="0"/>
          <a:chExt cx="0" cy="0"/>
        </a:xfrm>
      </p:grpSpPr>
      <p:sp>
        <p:nvSpPr>
          <p:cNvPr id="2" name="Forme libre : forme 1">
            <a:extLst>
              <a:ext uri="{FF2B5EF4-FFF2-40B4-BE49-F238E27FC236}">
                <a16:creationId xmlns:a16="http://schemas.microsoft.com/office/drawing/2014/main" id="{16615D16-7D3A-2559-1914-F5FA46A7786E}"/>
              </a:ext>
            </a:extLst>
          </p:cNvPr>
          <p:cNvSpPr/>
          <p:nvPr/>
        </p:nvSpPr>
        <p:spPr>
          <a:xfrm>
            <a:off x="144356" y="936720"/>
            <a:ext cx="8640723" cy="4535277"/>
          </a:xfrm>
          <a:custGeom>
            <a:avLst/>
            <a:gdLst>
              <a:gd name="f0" fmla="val w"/>
              <a:gd name="f1" fmla="val h"/>
              <a:gd name="f2" fmla="val 0"/>
              <a:gd name="f3" fmla="val 21600"/>
              <a:gd name="f4" fmla="*/ f0 1 21600"/>
              <a:gd name="f5" fmla="*/ f1 1 21600"/>
              <a:gd name="f6" fmla="+- f3 0 f2"/>
              <a:gd name="f7" fmla="*/ f6 1 21600"/>
              <a:gd name="f8" fmla="*/ f2 1 f7"/>
              <a:gd name="f9" fmla="*/ f3 1 f7"/>
              <a:gd name="f10" fmla="*/ f8 f4 1"/>
              <a:gd name="f11" fmla="*/ f9 f4 1"/>
              <a:gd name="f12" fmla="*/ f9 f5 1"/>
              <a:gd name="f13" fmla="*/ f8 f5 1"/>
            </a:gdLst>
            <a:ahLst/>
            <a:cxnLst>
              <a:cxn ang="3cd4">
                <a:pos x="hc" y="t"/>
              </a:cxn>
              <a:cxn ang="0">
                <a:pos x="r" y="vc"/>
              </a:cxn>
              <a:cxn ang="cd4">
                <a:pos x="hc" y="b"/>
              </a:cxn>
              <a:cxn ang="cd2">
                <a:pos x="l" y="vc"/>
              </a:cxn>
            </a:cxnLst>
            <a:rect l="f10" t="f13" r="f11" b="f12"/>
            <a:pathLst>
              <a:path w="21600" h="21600">
                <a:moveTo>
                  <a:pt x="f2" y="f2"/>
                </a:moveTo>
                <a:lnTo>
                  <a:pt x="f3" y="f2"/>
                </a:lnTo>
                <a:lnTo>
                  <a:pt x="f3" y="f3"/>
                </a:lnTo>
                <a:lnTo>
                  <a:pt x="f2" y="f3"/>
                </a:lnTo>
                <a:lnTo>
                  <a:pt x="f2" y="f2"/>
                </a:lnTo>
                <a:close/>
              </a:path>
            </a:pathLst>
          </a:custGeom>
          <a:noFill/>
          <a:ln cap="flat">
            <a:noFill/>
            <a:prstDash val="solid"/>
          </a:ln>
        </p:spPr>
        <p:txBody>
          <a:bodyPr vert="horz" wrap="square" lIns="90004" tIns="44997" rIns="90004" bIns="44997" anchor="t" anchorCtr="0" compatLnSpc="1">
            <a:noAutofit/>
          </a:bodyPr>
          <a:lstStyle/>
          <a:p>
            <a:pPr marL="0" marR="0" lvl="0" indent="0" algn="l" defTabSz="914400" rtl="0" fontAlgn="auto" hangingPunct="1">
              <a:lnSpc>
                <a:spcPct val="100000"/>
              </a:lnSpc>
              <a:spcBef>
                <a:spcPts val="0"/>
              </a:spcBef>
              <a:spcAft>
                <a:spcPts val="0"/>
              </a:spcAft>
              <a:buNone/>
              <a:tabLst>
                <a:tab pos="0" algn="l"/>
                <a:tab pos="448915" algn="l"/>
                <a:tab pos="898196" algn="l"/>
                <a:tab pos="1347478" algn="l"/>
                <a:tab pos="1796759" algn="l"/>
                <a:tab pos="2246040" algn="l"/>
                <a:tab pos="2695322" algn="l"/>
                <a:tab pos="3144603" algn="l"/>
                <a:tab pos="3593875" algn="l"/>
                <a:tab pos="4043156" algn="l"/>
                <a:tab pos="4492438" algn="l"/>
                <a:tab pos="4941719" algn="l"/>
                <a:tab pos="5391000" algn="l"/>
                <a:tab pos="5840281" algn="l"/>
                <a:tab pos="6289563" algn="l"/>
                <a:tab pos="6738844" algn="l"/>
                <a:tab pos="7188116" algn="l"/>
                <a:tab pos="7637397" algn="l"/>
                <a:tab pos="8086679" algn="l"/>
                <a:tab pos="8535960" algn="l"/>
                <a:tab pos="8985241" algn="l"/>
              </a:tabLst>
              <a:defRPr sz="1800" b="0" i="0" u="none" strike="noStrike" kern="0" cap="none" spc="0" baseline="0">
                <a:solidFill>
                  <a:srgbClr val="000000"/>
                </a:solidFill>
                <a:uFillTx/>
              </a:defRPr>
            </a:pPr>
            <a:r>
              <a:rPr lang="fr-FR" sz="2600" b="0" i="0" u="none" strike="noStrike" kern="1200" cap="none" spc="0" baseline="0">
                <a:solidFill>
                  <a:srgbClr val="000000"/>
                </a:solidFill>
                <a:uFillTx/>
                <a:latin typeface="Comic Sans MS" pitchFamily="66"/>
                <a:ea typeface="Times New Roman" pitchFamily="18"/>
                <a:cs typeface="Times New Roman" pitchFamily="18"/>
              </a:rPr>
              <a:t>- En </a:t>
            </a:r>
            <a:r>
              <a:rPr lang="fr-FR" sz="2600" b="1" i="0" u="none" strike="noStrike" kern="1200" cap="none" spc="0" baseline="0">
                <a:solidFill>
                  <a:srgbClr val="000000"/>
                </a:solidFill>
                <a:uFillTx/>
                <a:latin typeface="Comic Sans MS" pitchFamily="66"/>
                <a:ea typeface="Times New Roman" pitchFamily="18"/>
                <a:cs typeface="Times New Roman" pitchFamily="18"/>
              </a:rPr>
              <a:t>36</a:t>
            </a:r>
            <a:r>
              <a:rPr lang="fr-FR" sz="2600" b="0" i="0" u="none" strike="noStrike" kern="1200" cap="none" spc="0" baseline="0">
                <a:solidFill>
                  <a:srgbClr val="000000"/>
                </a:solidFill>
                <a:uFillTx/>
                <a:latin typeface="Comic Sans MS" pitchFamily="66"/>
                <a:ea typeface="Times New Roman" pitchFamily="18"/>
                <a:cs typeface="Times New Roman" pitchFamily="18"/>
              </a:rPr>
              <a:t>, Ponce Pilate est rappelé à Rome</a:t>
            </a:r>
          </a:p>
          <a:p>
            <a:pPr marL="0" marR="0" lvl="0" indent="0" algn="l" defTabSz="914400" rtl="0" fontAlgn="auto" hangingPunct="1">
              <a:lnSpc>
                <a:spcPct val="100000"/>
              </a:lnSpc>
              <a:spcBef>
                <a:spcPts val="0"/>
              </a:spcBef>
              <a:spcAft>
                <a:spcPts val="0"/>
              </a:spcAft>
              <a:buNone/>
              <a:tabLst>
                <a:tab pos="0" algn="l"/>
                <a:tab pos="448915" algn="l"/>
                <a:tab pos="898196" algn="l"/>
                <a:tab pos="1347478" algn="l"/>
                <a:tab pos="1796759" algn="l"/>
                <a:tab pos="2246040" algn="l"/>
                <a:tab pos="2695322" algn="l"/>
                <a:tab pos="3144603" algn="l"/>
                <a:tab pos="3593875" algn="l"/>
                <a:tab pos="4043156" algn="l"/>
                <a:tab pos="4492438" algn="l"/>
                <a:tab pos="4941719" algn="l"/>
                <a:tab pos="5391000" algn="l"/>
                <a:tab pos="5840281" algn="l"/>
                <a:tab pos="6289563" algn="l"/>
                <a:tab pos="6738844" algn="l"/>
                <a:tab pos="7188116" algn="l"/>
                <a:tab pos="7637397" algn="l"/>
                <a:tab pos="8086679" algn="l"/>
                <a:tab pos="8535960" algn="l"/>
                <a:tab pos="8985241" algn="l"/>
              </a:tabLst>
              <a:defRPr sz="1800" b="0" i="0" u="none" strike="noStrike" kern="0" cap="none" spc="0" baseline="0">
                <a:solidFill>
                  <a:srgbClr val="000000"/>
                </a:solidFill>
                <a:uFillTx/>
              </a:defRPr>
            </a:pPr>
            <a:endParaRPr lang="fr-FR" sz="2600" b="0" i="0" u="none" strike="noStrike" kern="1200" cap="none" spc="0" baseline="0">
              <a:solidFill>
                <a:srgbClr val="000000"/>
              </a:solidFill>
              <a:uFillTx/>
              <a:latin typeface="Comic Sans MS" pitchFamily="66"/>
              <a:ea typeface="Times New Roman" pitchFamily="18"/>
              <a:cs typeface="Times New Roman" pitchFamily="18"/>
            </a:endParaRPr>
          </a:p>
          <a:p>
            <a:pPr marL="0" marR="0" lvl="0" indent="0" algn="l" defTabSz="914400" rtl="0" fontAlgn="auto" hangingPunct="1">
              <a:lnSpc>
                <a:spcPct val="100000"/>
              </a:lnSpc>
              <a:spcBef>
                <a:spcPts val="0"/>
              </a:spcBef>
              <a:spcAft>
                <a:spcPts val="0"/>
              </a:spcAft>
              <a:buNone/>
              <a:tabLst>
                <a:tab pos="0" algn="l"/>
                <a:tab pos="448915" algn="l"/>
                <a:tab pos="898196" algn="l"/>
                <a:tab pos="1347478" algn="l"/>
                <a:tab pos="1796759" algn="l"/>
                <a:tab pos="2246040" algn="l"/>
                <a:tab pos="2695322" algn="l"/>
                <a:tab pos="3144603" algn="l"/>
                <a:tab pos="3593875" algn="l"/>
                <a:tab pos="4043156" algn="l"/>
                <a:tab pos="4492438" algn="l"/>
                <a:tab pos="4941719" algn="l"/>
                <a:tab pos="5391000" algn="l"/>
                <a:tab pos="5840281" algn="l"/>
                <a:tab pos="6289563" algn="l"/>
                <a:tab pos="6738844" algn="l"/>
                <a:tab pos="7188116" algn="l"/>
                <a:tab pos="7637397" algn="l"/>
                <a:tab pos="8086679" algn="l"/>
                <a:tab pos="8535960" algn="l"/>
                <a:tab pos="8985241" algn="l"/>
              </a:tabLst>
              <a:defRPr sz="1800" b="0" i="0" u="none" strike="noStrike" kern="0" cap="none" spc="0" baseline="0">
                <a:solidFill>
                  <a:srgbClr val="000000"/>
                </a:solidFill>
                <a:uFillTx/>
              </a:defRPr>
            </a:pPr>
            <a:r>
              <a:rPr lang="fr-FR" sz="2600" b="0" i="0" u="none" strike="noStrike" kern="1200" cap="none" spc="0" baseline="0">
                <a:solidFill>
                  <a:srgbClr val="000000"/>
                </a:solidFill>
                <a:uFillTx/>
                <a:latin typeface="Comic Sans MS" pitchFamily="66"/>
                <a:ea typeface="Times New Roman" pitchFamily="18"/>
                <a:cs typeface="Times New Roman" pitchFamily="18"/>
              </a:rPr>
              <a:t>- De </a:t>
            </a:r>
            <a:r>
              <a:rPr lang="fr-FR" sz="2600" b="1" i="0" u="none" strike="noStrike" kern="1200" cap="none" spc="0" baseline="0">
                <a:solidFill>
                  <a:srgbClr val="000000"/>
                </a:solidFill>
                <a:uFillTx/>
                <a:latin typeface="Comic Sans MS" pitchFamily="66"/>
                <a:ea typeface="Times New Roman" pitchFamily="18"/>
                <a:cs typeface="Times New Roman" pitchFamily="18"/>
              </a:rPr>
              <a:t>41 à 44</a:t>
            </a:r>
            <a:r>
              <a:rPr lang="fr-FR" sz="2600" b="0" i="0" u="none" strike="noStrike" kern="1200" cap="none" spc="0" baseline="0">
                <a:solidFill>
                  <a:srgbClr val="000000"/>
                </a:solidFill>
                <a:uFillTx/>
                <a:latin typeface="Comic Sans MS" pitchFamily="66"/>
                <a:ea typeface="Times New Roman" pitchFamily="18"/>
                <a:cs typeface="Times New Roman" pitchFamily="18"/>
              </a:rPr>
              <a:t>, un petit-fils d’Hérode,</a:t>
            </a:r>
          </a:p>
          <a:p>
            <a:pPr marL="0" marR="0" lvl="0" indent="0" algn="l" defTabSz="914400" rtl="0" fontAlgn="auto" hangingPunct="1">
              <a:lnSpc>
                <a:spcPct val="100000"/>
              </a:lnSpc>
              <a:spcBef>
                <a:spcPts val="0"/>
              </a:spcBef>
              <a:spcAft>
                <a:spcPts val="0"/>
              </a:spcAft>
              <a:buNone/>
              <a:tabLst>
                <a:tab pos="0" algn="l"/>
                <a:tab pos="448915" algn="l"/>
                <a:tab pos="898196" algn="l"/>
                <a:tab pos="1347478" algn="l"/>
                <a:tab pos="1796759" algn="l"/>
                <a:tab pos="2246040" algn="l"/>
                <a:tab pos="2695322" algn="l"/>
                <a:tab pos="3144603" algn="l"/>
                <a:tab pos="3593875" algn="l"/>
                <a:tab pos="4043156" algn="l"/>
                <a:tab pos="4492438" algn="l"/>
                <a:tab pos="4941719" algn="l"/>
                <a:tab pos="5391000" algn="l"/>
                <a:tab pos="5840281" algn="l"/>
                <a:tab pos="6289563" algn="l"/>
                <a:tab pos="6738844" algn="l"/>
                <a:tab pos="7188116" algn="l"/>
                <a:tab pos="7637397" algn="l"/>
                <a:tab pos="8086679" algn="l"/>
                <a:tab pos="8535960" algn="l"/>
                <a:tab pos="8985241" algn="l"/>
              </a:tabLst>
              <a:defRPr sz="1800" b="0" i="0" u="none" strike="noStrike" kern="0" cap="none" spc="0" baseline="0">
                <a:solidFill>
                  <a:srgbClr val="000000"/>
                </a:solidFill>
                <a:uFillTx/>
              </a:defRPr>
            </a:pPr>
            <a:r>
              <a:rPr lang="fr-FR" sz="2600" b="0" i="0" u="none" strike="noStrike" kern="1200" cap="none" spc="0" baseline="0">
                <a:solidFill>
                  <a:srgbClr val="000000"/>
                </a:solidFill>
                <a:uFillTx/>
                <a:latin typeface="Comic Sans MS" pitchFamily="66"/>
                <a:ea typeface="Times New Roman" pitchFamily="18"/>
                <a:cs typeface="Times New Roman" pitchFamily="18"/>
              </a:rPr>
              <a:t>Hérode-Agrippa I,</a:t>
            </a:r>
          </a:p>
          <a:p>
            <a:pPr marL="0" marR="0" lvl="0" indent="0" algn="l" defTabSz="914400" rtl="0" fontAlgn="auto" hangingPunct="1">
              <a:lnSpc>
                <a:spcPct val="100000"/>
              </a:lnSpc>
              <a:spcBef>
                <a:spcPts val="0"/>
              </a:spcBef>
              <a:spcAft>
                <a:spcPts val="0"/>
              </a:spcAft>
              <a:buNone/>
              <a:tabLst>
                <a:tab pos="0" algn="l"/>
                <a:tab pos="448915" algn="l"/>
                <a:tab pos="898196" algn="l"/>
                <a:tab pos="1347478" algn="l"/>
                <a:tab pos="1796759" algn="l"/>
                <a:tab pos="2246040" algn="l"/>
                <a:tab pos="2695322" algn="l"/>
                <a:tab pos="3144603" algn="l"/>
                <a:tab pos="3593875" algn="l"/>
                <a:tab pos="4043156" algn="l"/>
                <a:tab pos="4492438" algn="l"/>
                <a:tab pos="4941719" algn="l"/>
                <a:tab pos="5391000" algn="l"/>
                <a:tab pos="5840281" algn="l"/>
                <a:tab pos="6289563" algn="l"/>
                <a:tab pos="6738844" algn="l"/>
                <a:tab pos="7188116" algn="l"/>
                <a:tab pos="7637397" algn="l"/>
                <a:tab pos="8086679" algn="l"/>
                <a:tab pos="8535960" algn="l"/>
                <a:tab pos="8985241" algn="l"/>
              </a:tabLst>
              <a:defRPr sz="1800" b="0" i="0" u="none" strike="noStrike" kern="0" cap="none" spc="0" baseline="0">
                <a:solidFill>
                  <a:srgbClr val="000000"/>
                </a:solidFill>
                <a:uFillTx/>
              </a:defRPr>
            </a:pPr>
            <a:r>
              <a:rPr lang="fr-FR" sz="2600" b="0" i="0" u="none" strike="noStrike" kern="1200" cap="none" spc="0" baseline="0">
                <a:solidFill>
                  <a:srgbClr val="000000"/>
                </a:solidFill>
                <a:uFillTx/>
                <a:latin typeface="Comic Sans MS" pitchFamily="66"/>
                <a:ea typeface="Times New Roman" pitchFamily="18"/>
                <a:cs typeface="Times New Roman" pitchFamily="18"/>
              </a:rPr>
              <a:t> protégé de Rome, devient roi</a:t>
            </a:r>
          </a:p>
          <a:p>
            <a:pPr marL="0" marR="0" lvl="0" indent="0" algn="l" defTabSz="914400" rtl="0" fontAlgn="auto" hangingPunct="1">
              <a:lnSpc>
                <a:spcPct val="100000"/>
              </a:lnSpc>
              <a:spcBef>
                <a:spcPts val="0"/>
              </a:spcBef>
              <a:spcAft>
                <a:spcPts val="0"/>
              </a:spcAft>
              <a:buNone/>
              <a:tabLst>
                <a:tab pos="0" algn="l"/>
                <a:tab pos="448915" algn="l"/>
                <a:tab pos="898196" algn="l"/>
                <a:tab pos="1347478" algn="l"/>
                <a:tab pos="1796759" algn="l"/>
                <a:tab pos="2246040" algn="l"/>
                <a:tab pos="2695322" algn="l"/>
                <a:tab pos="3144603" algn="l"/>
                <a:tab pos="3593875" algn="l"/>
                <a:tab pos="4043156" algn="l"/>
                <a:tab pos="4492438" algn="l"/>
                <a:tab pos="4941719" algn="l"/>
                <a:tab pos="5391000" algn="l"/>
                <a:tab pos="5840281" algn="l"/>
                <a:tab pos="6289563" algn="l"/>
                <a:tab pos="6738844" algn="l"/>
                <a:tab pos="7188116" algn="l"/>
                <a:tab pos="7637397" algn="l"/>
                <a:tab pos="8086679" algn="l"/>
                <a:tab pos="8535960" algn="l"/>
                <a:tab pos="8985241" algn="l"/>
              </a:tabLst>
              <a:defRPr sz="1800" b="0" i="0" u="none" strike="noStrike" kern="0" cap="none" spc="0" baseline="0">
                <a:solidFill>
                  <a:srgbClr val="000000"/>
                </a:solidFill>
                <a:uFillTx/>
              </a:defRPr>
            </a:pPr>
            <a:r>
              <a:rPr lang="fr-FR" sz="2600" b="0" i="0" u="none" strike="noStrike" kern="1200" cap="none" spc="0" baseline="0">
                <a:solidFill>
                  <a:srgbClr val="000000"/>
                </a:solidFill>
                <a:uFillTx/>
                <a:latin typeface="Comic Sans MS" pitchFamily="66"/>
                <a:ea typeface="Times New Roman" pitchFamily="18"/>
                <a:cs typeface="Times New Roman" pitchFamily="18"/>
              </a:rPr>
              <a:t>de l’ensemble du territoire (</a:t>
            </a:r>
            <a:r>
              <a:rPr lang="fr-FR" sz="2600" b="0" i="1" u="none" strike="noStrike" kern="1200" cap="none" spc="0" baseline="0">
                <a:solidFill>
                  <a:srgbClr val="000000"/>
                </a:solidFill>
                <a:uFillTx/>
                <a:latin typeface="Comic Sans MS" pitchFamily="66"/>
                <a:ea typeface="Times New Roman" pitchFamily="18"/>
                <a:cs typeface="Times New Roman" pitchFamily="18"/>
              </a:rPr>
              <a:t>Actes </a:t>
            </a:r>
            <a:r>
              <a:rPr lang="fr-FR" sz="2600" b="0" i="0" u="none" strike="noStrike" kern="1200" cap="none" spc="0" baseline="0">
                <a:solidFill>
                  <a:srgbClr val="000000"/>
                </a:solidFill>
                <a:uFillTx/>
                <a:latin typeface="Comic Sans MS" pitchFamily="66"/>
                <a:ea typeface="Times New Roman" pitchFamily="18"/>
                <a:cs typeface="Times New Roman" pitchFamily="18"/>
              </a:rPr>
              <a:t>12, 21-23).</a:t>
            </a:r>
          </a:p>
          <a:p>
            <a:pPr marL="0" marR="0" lvl="0" indent="0" algn="l" defTabSz="914400" rtl="0" fontAlgn="auto" hangingPunct="1">
              <a:lnSpc>
                <a:spcPct val="100000"/>
              </a:lnSpc>
              <a:spcBef>
                <a:spcPts val="0"/>
              </a:spcBef>
              <a:spcAft>
                <a:spcPts val="0"/>
              </a:spcAft>
              <a:buNone/>
              <a:tabLst>
                <a:tab pos="0" algn="l"/>
                <a:tab pos="448915" algn="l"/>
                <a:tab pos="898196" algn="l"/>
                <a:tab pos="1347478" algn="l"/>
                <a:tab pos="1796759" algn="l"/>
                <a:tab pos="2246040" algn="l"/>
                <a:tab pos="2695322" algn="l"/>
                <a:tab pos="3144603" algn="l"/>
                <a:tab pos="3593875" algn="l"/>
                <a:tab pos="4043156" algn="l"/>
                <a:tab pos="4492438" algn="l"/>
                <a:tab pos="4941719" algn="l"/>
                <a:tab pos="5391000" algn="l"/>
                <a:tab pos="5840281" algn="l"/>
                <a:tab pos="6289563" algn="l"/>
                <a:tab pos="6738844" algn="l"/>
                <a:tab pos="7188116" algn="l"/>
                <a:tab pos="7637397" algn="l"/>
                <a:tab pos="8086679" algn="l"/>
                <a:tab pos="8535960" algn="l"/>
                <a:tab pos="8985241" algn="l"/>
              </a:tabLst>
              <a:defRPr sz="1800" b="0" i="0" u="none" strike="noStrike" kern="0" cap="none" spc="0" baseline="0">
                <a:solidFill>
                  <a:srgbClr val="000000"/>
                </a:solidFill>
                <a:uFillTx/>
              </a:defRPr>
            </a:pPr>
            <a:endParaRPr lang="fr-FR" sz="2600" b="0" i="0" u="none" strike="noStrike" kern="1200" cap="none" spc="0" baseline="0">
              <a:solidFill>
                <a:srgbClr val="000000"/>
              </a:solidFill>
              <a:uFillTx/>
              <a:latin typeface="Comic Sans MS" pitchFamily="66"/>
              <a:ea typeface="Times New Roman" pitchFamily="18"/>
              <a:cs typeface="Times New Roman" pitchFamily="18"/>
            </a:endParaRPr>
          </a:p>
          <a:p>
            <a:pPr marL="0" marR="0" lvl="0" indent="0" algn="l" defTabSz="914400" rtl="0" fontAlgn="auto" hangingPunct="1">
              <a:lnSpc>
                <a:spcPct val="100000"/>
              </a:lnSpc>
              <a:spcBef>
                <a:spcPts val="0"/>
              </a:spcBef>
              <a:spcAft>
                <a:spcPts val="0"/>
              </a:spcAft>
              <a:buNone/>
              <a:tabLst>
                <a:tab pos="0" algn="l"/>
                <a:tab pos="448915" algn="l"/>
                <a:tab pos="898196" algn="l"/>
                <a:tab pos="1347478" algn="l"/>
                <a:tab pos="1796759" algn="l"/>
                <a:tab pos="2246040" algn="l"/>
                <a:tab pos="2695322" algn="l"/>
                <a:tab pos="3144603" algn="l"/>
                <a:tab pos="3593875" algn="l"/>
                <a:tab pos="4043156" algn="l"/>
                <a:tab pos="4492438" algn="l"/>
                <a:tab pos="4941719" algn="l"/>
                <a:tab pos="5391000" algn="l"/>
                <a:tab pos="5840281" algn="l"/>
                <a:tab pos="6289563" algn="l"/>
                <a:tab pos="6738844" algn="l"/>
                <a:tab pos="7188116" algn="l"/>
                <a:tab pos="7637397" algn="l"/>
                <a:tab pos="8086679" algn="l"/>
                <a:tab pos="8535960" algn="l"/>
                <a:tab pos="8985241" algn="l"/>
              </a:tabLst>
              <a:defRPr sz="1800" b="0" i="0" u="none" strike="noStrike" kern="0" cap="none" spc="0" baseline="0">
                <a:solidFill>
                  <a:srgbClr val="000000"/>
                </a:solidFill>
                <a:uFillTx/>
              </a:defRPr>
            </a:pPr>
            <a:r>
              <a:rPr lang="fr-FR" sz="2600" b="0" i="0" u="none" strike="noStrike" kern="1200" cap="none" spc="0" baseline="0">
                <a:solidFill>
                  <a:srgbClr val="000000"/>
                </a:solidFill>
                <a:uFillTx/>
                <a:latin typeface="Comic Sans MS" pitchFamily="66"/>
                <a:ea typeface="Times New Roman" pitchFamily="18"/>
                <a:cs typeface="Times New Roman" pitchFamily="18"/>
              </a:rPr>
              <a:t>-  En </a:t>
            </a:r>
            <a:r>
              <a:rPr lang="fr-FR" sz="2600" b="1" i="0" u="none" strike="noStrike" kern="1200" cap="none" spc="0" baseline="0">
                <a:solidFill>
                  <a:srgbClr val="000000"/>
                </a:solidFill>
                <a:uFillTx/>
                <a:latin typeface="Comic Sans MS" pitchFamily="66"/>
                <a:ea typeface="Times New Roman" pitchFamily="18"/>
                <a:cs typeface="Times New Roman" pitchFamily="18"/>
              </a:rPr>
              <a:t>44</a:t>
            </a:r>
            <a:r>
              <a:rPr lang="fr-FR" sz="2600" b="0" i="0" u="none" strike="noStrike" kern="1200" cap="none" spc="0" baseline="0">
                <a:solidFill>
                  <a:srgbClr val="000000"/>
                </a:solidFill>
                <a:uFillTx/>
                <a:latin typeface="Comic Sans MS" pitchFamily="66"/>
                <a:ea typeface="Times New Roman" pitchFamily="18"/>
                <a:cs typeface="Times New Roman" pitchFamily="18"/>
              </a:rPr>
              <a:t>, Rome reprend en main toute la région</a:t>
            </a:r>
          </a:p>
          <a:p>
            <a:pPr marL="0" marR="0" lvl="0" indent="0" algn="l" defTabSz="914400" rtl="0" fontAlgn="auto" hangingPunct="1">
              <a:lnSpc>
                <a:spcPct val="100000"/>
              </a:lnSpc>
              <a:spcBef>
                <a:spcPts val="0"/>
              </a:spcBef>
              <a:spcAft>
                <a:spcPts val="0"/>
              </a:spcAft>
              <a:buNone/>
              <a:tabLst>
                <a:tab pos="0" algn="l"/>
                <a:tab pos="448915" algn="l"/>
                <a:tab pos="898196" algn="l"/>
                <a:tab pos="1347478" algn="l"/>
                <a:tab pos="1796759" algn="l"/>
                <a:tab pos="2246040" algn="l"/>
                <a:tab pos="2695322" algn="l"/>
                <a:tab pos="3144603" algn="l"/>
                <a:tab pos="3593875" algn="l"/>
                <a:tab pos="4043156" algn="l"/>
                <a:tab pos="4492438" algn="l"/>
                <a:tab pos="4941719" algn="l"/>
                <a:tab pos="5391000" algn="l"/>
                <a:tab pos="5840281" algn="l"/>
                <a:tab pos="6289563" algn="l"/>
                <a:tab pos="6738844" algn="l"/>
                <a:tab pos="7188116" algn="l"/>
                <a:tab pos="7637397" algn="l"/>
                <a:tab pos="8086679" algn="l"/>
                <a:tab pos="8535960" algn="l"/>
                <a:tab pos="8985241" algn="l"/>
              </a:tabLst>
              <a:defRPr sz="1800" b="0" i="0" u="none" strike="noStrike" kern="0" cap="none" spc="0" baseline="0">
                <a:solidFill>
                  <a:srgbClr val="000000"/>
                </a:solidFill>
                <a:uFillTx/>
              </a:defRPr>
            </a:pPr>
            <a:r>
              <a:rPr lang="fr-FR" sz="2600" b="0" i="0" u="none" strike="noStrike" kern="1200" cap="none" spc="0" baseline="0">
                <a:solidFill>
                  <a:srgbClr val="000000"/>
                </a:solidFill>
                <a:uFillTx/>
                <a:latin typeface="Comic Sans MS" pitchFamily="66"/>
                <a:ea typeface="Times New Roman" pitchFamily="18"/>
                <a:cs typeface="Times New Roman" pitchFamily="18"/>
              </a:rPr>
              <a:t>en installant un </a:t>
            </a:r>
            <a:r>
              <a:rPr lang="fr-FR" sz="2600" b="1" i="0" u="none" strike="noStrike" kern="1200" cap="none" spc="0" baseline="0">
                <a:solidFill>
                  <a:srgbClr val="000000"/>
                </a:solidFill>
                <a:uFillTx/>
                <a:latin typeface="Comic Sans MS" pitchFamily="66"/>
                <a:ea typeface="Times New Roman" pitchFamily="18"/>
                <a:cs typeface="Times New Roman" pitchFamily="18"/>
              </a:rPr>
              <a:t>procurateur </a:t>
            </a:r>
            <a:r>
              <a:rPr lang="fr-FR" sz="2600" b="0" i="0" u="none" strike="noStrike" kern="1200" cap="none" spc="0" baseline="0">
                <a:solidFill>
                  <a:srgbClr val="000000"/>
                </a:solidFill>
                <a:uFillTx/>
                <a:latin typeface="Comic Sans MS" pitchFamily="66"/>
                <a:ea typeface="Times New Roman" pitchFamily="18"/>
                <a:cs typeface="Times New Roman" pitchFamily="18"/>
              </a:rPr>
              <a:t>à Césarée.</a:t>
            </a:r>
          </a:p>
          <a:p>
            <a:pPr marL="0" marR="0" lvl="0" indent="0" algn="l" defTabSz="914400" rtl="0" fontAlgn="auto" hangingPunct="1">
              <a:lnSpc>
                <a:spcPct val="100000"/>
              </a:lnSpc>
              <a:spcBef>
                <a:spcPts val="0"/>
              </a:spcBef>
              <a:spcAft>
                <a:spcPts val="0"/>
              </a:spcAft>
              <a:buNone/>
              <a:tabLst>
                <a:tab pos="0" algn="l"/>
                <a:tab pos="448915" algn="l"/>
                <a:tab pos="898196" algn="l"/>
                <a:tab pos="1347478" algn="l"/>
                <a:tab pos="1796759" algn="l"/>
                <a:tab pos="2246040" algn="l"/>
                <a:tab pos="2695322" algn="l"/>
                <a:tab pos="3144603" algn="l"/>
                <a:tab pos="3593875" algn="l"/>
                <a:tab pos="4043156" algn="l"/>
                <a:tab pos="4492438" algn="l"/>
                <a:tab pos="4941719" algn="l"/>
                <a:tab pos="5391000" algn="l"/>
                <a:tab pos="5840281" algn="l"/>
                <a:tab pos="6289563" algn="l"/>
                <a:tab pos="6738844" algn="l"/>
                <a:tab pos="7188116" algn="l"/>
                <a:tab pos="7637397" algn="l"/>
                <a:tab pos="8086679" algn="l"/>
                <a:tab pos="8535960" algn="l"/>
                <a:tab pos="8985241" algn="l"/>
              </a:tabLst>
              <a:defRPr sz="1800" b="0" i="0" u="none" strike="noStrike" kern="0" cap="none" spc="0" baseline="0">
                <a:solidFill>
                  <a:srgbClr val="000000"/>
                </a:solidFill>
                <a:uFillTx/>
              </a:defRPr>
            </a:pPr>
            <a:endParaRPr lang="fr-FR" sz="2600" b="0" i="0" u="none" strike="noStrike" kern="1200" cap="none" spc="0" baseline="0">
              <a:solidFill>
                <a:srgbClr val="000000"/>
              </a:solidFill>
              <a:uFillTx/>
              <a:latin typeface="Comic Sans MS" pitchFamily="66"/>
              <a:ea typeface="Times New Roman" pitchFamily="18"/>
              <a:cs typeface="Times New Roman" pitchFamily="18"/>
            </a:endParaRPr>
          </a:p>
          <a:p>
            <a:pPr marL="0" marR="0" lvl="0" indent="0" algn="l" defTabSz="914400" rtl="0" fontAlgn="auto" hangingPunct="1">
              <a:lnSpc>
                <a:spcPct val="100000"/>
              </a:lnSpc>
              <a:spcBef>
                <a:spcPts val="0"/>
              </a:spcBef>
              <a:spcAft>
                <a:spcPts val="0"/>
              </a:spcAft>
              <a:buNone/>
              <a:tabLst>
                <a:tab pos="0" algn="l"/>
                <a:tab pos="448915" algn="l"/>
                <a:tab pos="898196" algn="l"/>
                <a:tab pos="1347478" algn="l"/>
                <a:tab pos="1796759" algn="l"/>
                <a:tab pos="2246040" algn="l"/>
                <a:tab pos="2695322" algn="l"/>
                <a:tab pos="3144603" algn="l"/>
                <a:tab pos="3593875" algn="l"/>
                <a:tab pos="4043156" algn="l"/>
                <a:tab pos="4492438" algn="l"/>
                <a:tab pos="4941719" algn="l"/>
                <a:tab pos="5391000" algn="l"/>
                <a:tab pos="5840281" algn="l"/>
                <a:tab pos="6289563" algn="l"/>
                <a:tab pos="6738844" algn="l"/>
                <a:tab pos="7188116" algn="l"/>
                <a:tab pos="7637397" algn="l"/>
                <a:tab pos="8086679" algn="l"/>
                <a:tab pos="8535960" algn="l"/>
                <a:tab pos="8985241" algn="l"/>
              </a:tabLst>
              <a:defRPr sz="1800" b="0" i="0" u="none" strike="noStrike" kern="0" cap="none" spc="0" baseline="0">
                <a:solidFill>
                  <a:srgbClr val="000000"/>
                </a:solidFill>
                <a:uFillTx/>
              </a:defRPr>
            </a:pPr>
            <a:r>
              <a:rPr lang="fr-FR" sz="2600" b="0" i="0" u="none" strike="noStrike" kern="1200" cap="none" spc="0" baseline="0">
                <a:solidFill>
                  <a:srgbClr val="000000"/>
                </a:solidFill>
                <a:uFillTx/>
                <a:latin typeface="Comic Sans MS" pitchFamily="66"/>
                <a:ea typeface="Times New Roman" pitchFamily="18"/>
                <a:cs typeface="Times New Roman" pitchFamily="18"/>
              </a:rPr>
              <a:t>- De </a:t>
            </a:r>
            <a:r>
              <a:rPr lang="fr-FR" sz="2600" b="1" i="0" u="none" strike="noStrike" kern="1200" cap="none" spc="0" baseline="0">
                <a:solidFill>
                  <a:srgbClr val="000000"/>
                </a:solidFill>
                <a:uFillTx/>
                <a:latin typeface="Comic Sans MS" pitchFamily="66"/>
                <a:ea typeface="Times New Roman" pitchFamily="18"/>
                <a:cs typeface="Times New Roman" pitchFamily="18"/>
              </a:rPr>
              <a:t>52 à 66</a:t>
            </a:r>
            <a:r>
              <a:rPr lang="fr-FR" sz="2600" b="0" i="0" u="none" strike="noStrike" kern="1200" cap="none" spc="0" baseline="0">
                <a:solidFill>
                  <a:srgbClr val="000000"/>
                </a:solidFill>
                <a:uFillTx/>
                <a:latin typeface="Comic Sans MS" pitchFamily="66"/>
                <a:ea typeface="Times New Roman" pitchFamily="18"/>
                <a:cs typeface="Times New Roman" pitchFamily="18"/>
              </a:rPr>
              <a:t>, un arrière petit-fils d’Hérode,</a:t>
            </a:r>
          </a:p>
          <a:p>
            <a:pPr marL="0" marR="0" lvl="0" indent="0" algn="l" defTabSz="914400" rtl="0" fontAlgn="auto" hangingPunct="1">
              <a:lnSpc>
                <a:spcPct val="100000"/>
              </a:lnSpc>
              <a:spcBef>
                <a:spcPts val="0"/>
              </a:spcBef>
              <a:spcAft>
                <a:spcPts val="0"/>
              </a:spcAft>
              <a:buNone/>
              <a:tabLst>
                <a:tab pos="0" algn="l"/>
                <a:tab pos="448915" algn="l"/>
                <a:tab pos="898196" algn="l"/>
                <a:tab pos="1347478" algn="l"/>
                <a:tab pos="1796759" algn="l"/>
                <a:tab pos="2246040" algn="l"/>
                <a:tab pos="2695322" algn="l"/>
                <a:tab pos="3144603" algn="l"/>
                <a:tab pos="3593875" algn="l"/>
                <a:tab pos="4043156" algn="l"/>
                <a:tab pos="4492438" algn="l"/>
                <a:tab pos="4941719" algn="l"/>
                <a:tab pos="5391000" algn="l"/>
                <a:tab pos="5840281" algn="l"/>
                <a:tab pos="6289563" algn="l"/>
                <a:tab pos="6738844" algn="l"/>
                <a:tab pos="7188116" algn="l"/>
                <a:tab pos="7637397" algn="l"/>
                <a:tab pos="8086679" algn="l"/>
                <a:tab pos="8535960" algn="l"/>
                <a:tab pos="8985241" algn="l"/>
              </a:tabLst>
              <a:defRPr sz="1800" b="0" i="0" u="none" strike="noStrike" kern="0" cap="none" spc="0" baseline="0">
                <a:solidFill>
                  <a:srgbClr val="000000"/>
                </a:solidFill>
                <a:uFillTx/>
              </a:defRPr>
            </a:pPr>
            <a:r>
              <a:rPr lang="fr-FR" sz="2600" b="0" i="0" u="none" strike="noStrike" kern="1200" cap="none" spc="0" baseline="0">
                <a:solidFill>
                  <a:srgbClr val="000000"/>
                </a:solidFill>
                <a:uFillTx/>
                <a:latin typeface="Comic Sans MS" pitchFamily="66"/>
                <a:ea typeface="Times New Roman" pitchFamily="18"/>
                <a:cs typeface="Times New Roman" pitchFamily="18"/>
              </a:rPr>
              <a:t>Agrippa II, règne sur une petite partie de la région</a:t>
            </a:r>
          </a:p>
          <a:p>
            <a:pPr marL="0" marR="0" lvl="0" indent="0" algn="l" defTabSz="914400" rtl="0" fontAlgn="auto" hangingPunct="1">
              <a:lnSpc>
                <a:spcPct val="100000"/>
              </a:lnSpc>
              <a:spcBef>
                <a:spcPts val="0"/>
              </a:spcBef>
              <a:spcAft>
                <a:spcPts val="0"/>
              </a:spcAft>
              <a:buNone/>
              <a:tabLst>
                <a:tab pos="0" algn="l"/>
                <a:tab pos="448915" algn="l"/>
                <a:tab pos="898196" algn="l"/>
                <a:tab pos="1347478" algn="l"/>
                <a:tab pos="1796759" algn="l"/>
                <a:tab pos="2246040" algn="l"/>
                <a:tab pos="2695322" algn="l"/>
                <a:tab pos="3144603" algn="l"/>
                <a:tab pos="3593875" algn="l"/>
                <a:tab pos="4043156" algn="l"/>
                <a:tab pos="4492438" algn="l"/>
                <a:tab pos="4941719" algn="l"/>
                <a:tab pos="5391000" algn="l"/>
                <a:tab pos="5840281" algn="l"/>
                <a:tab pos="6289563" algn="l"/>
                <a:tab pos="6738844" algn="l"/>
                <a:tab pos="7188116" algn="l"/>
                <a:tab pos="7637397" algn="l"/>
                <a:tab pos="8086679" algn="l"/>
                <a:tab pos="8535960" algn="l"/>
                <a:tab pos="8985241" algn="l"/>
              </a:tabLst>
              <a:defRPr sz="1800" b="0" i="0" u="none" strike="noStrike" kern="0" cap="none" spc="0" baseline="0">
                <a:solidFill>
                  <a:srgbClr val="000000"/>
                </a:solidFill>
                <a:uFillTx/>
              </a:defRPr>
            </a:pPr>
            <a:r>
              <a:rPr lang="fr-FR" sz="2600" b="0" i="0" u="none" strike="noStrike" kern="1200" cap="none" spc="0" baseline="0">
                <a:solidFill>
                  <a:srgbClr val="000000"/>
                </a:solidFill>
                <a:uFillTx/>
                <a:latin typeface="Comic Sans MS" pitchFamily="66"/>
                <a:ea typeface="Times New Roman" pitchFamily="18"/>
                <a:cs typeface="Times New Roman" pitchFamily="18"/>
              </a:rPr>
              <a:t> sous contrôle romain (</a:t>
            </a:r>
            <a:r>
              <a:rPr lang="fr-FR" sz="2600" b="0" i="1" u="none" strike="noStrike" kern="1200" cap="none" spc="0" baseline="0">
                <a:solidFill>
                  <a:srgbClr val="000000"/>
                </a:solidFill>
                <a:uFillTx/>
                <a:latin typeface="Comic Sans MS" pitchFamily="66"/>
                <a:ea typeface="Times New Roman" pitchFamily="18"/>
                <a:cs typeface="Times New Roman" pitchFamily="18"/>
              </a:rPr>
              <a:t>Actes </a:t>
            </a:r>
            <a:r>
              <a:rPr lang="fr-FR" sz="2600" b="0" i="0" u="none" strike="noStrike" kern="1200" cap="none" spc="0" baseline="0">
                <a:solidFill>
                  <a:srgbClr val="000000"/>
                </a:solidFill>
                <a:uFillTx/>
                <a:latin typeface="Comic Sans MS" pitchFamily="66"/>
                <a:ea typeface="Times New Roman" pitchFamily="18"/>
                <a:cs typeface="Times New Roman" pitchFamily="18"/>
              </a:rPr>
              <a:t>25 et 26).</a:t>
            </a: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name="page18">
    <p:spTree>
      <p:nvGrpSpPr>
        <p:cNvPr id="1" name=""/>
        <p:cNvGrpSpPr/>
        <p:nvPr/>
      </p:nvGrpSpPr>
      <p:grpSpPr>
        <a:xfrm>
          <a:off x="0" y="0"/>
          <a:ext cx="0" cy="0"/>
          <a:chOff x="0" y="0"/>
          <a:chExt cx="0" cy="0"/>
        </a:xfrm>
      </p:grpSpPr>
      <p:sp>
        <p:nvSpPr>
          <p:cNvPr id="2" name="Forme libre : forme 2">
            <a:extLst>
              <a:ext uri="{FF2B5EF4-FFF2-40B4-BE49-F238E27FC236}">
                <a16:creationId xmlns:a16="http://schemas.microsoft.com/office/drawing/2014/main" id="{C2EBE4E6-2AD4-B432-BF01-CB5C70698F82}"/>
              </a:ext>
            </a:extLst>
          </p:cNvPr>
          <p:cNvSpPr/>
          <p:nvPr/>
        </p:nvSpPr>
        <p:spPr>
          <a:xfrm>
            <a:off x="582481" y="1036801"/>
            <a:ext cx="8272439" cy="5760720"/>
          </a:xfrm>
          <a:custGeom>
            <a:avLst/>
            <a:gdLst>
              <a:gd name="f0" fmla="val w"/>
              <a:gd name="f1" fmla="val h"/>
              <a:gd name="f2" fmla="val 0"/>
              <a:gd name="f3" fmla="val 21600"/>
              <a:gd name="f4" fmla="*/ f0 1 21600"/>
              <a:gd name="f5" fmla="*/ f1 1 21600"/>
              <a:gd name="f6" fmla="+- f3 0 f2"/>
              <a:gd name="f7" fmla="*/ f6 1 21600"/>
              <a:gd name="f8" fmla="*/ f2 1 f7"/>
              <a:gd name="f9" fmla="*/ f3 1 f7"/>
              <a:gd name="f10" fmla="*/ f8 f4 1"/>
              <a:gd name="f11" fmla="*/ f9 f4 1"/>
              <a:gd name="f12" fmla="*/ f9 f5 1"/>
              <a:gd name="f13" fmla="*/ f8 f5 1"/>
            </a:gdLst>
            <a:ahLst/>
            <a:cxnLst>
              <a:cxn ang="3cd4">
                <a:pos x="hc" y="t"/>
              </a:cxn>
              <a:cxn ang="0">
                <a:pos x="r" y="vc"/>
              </a:cxn>
              <a:cxn ang="cd4">
                <a:pos x="hc" y="b"/>
              </a:cxn>
              <a:cxn ang="cd2">
                <a:pos x="l" y="vc"/>
              </a:cxn>
            </a:cxnLst>
            <a:rect l="f10" t="f13" r="f11" b="f12"/>
            <a:pathLst>
              <a:path w="21600" h="21600">
                <a:moveTo>
                  <a:pt x="f2" y="f2"/>
                </a:moveTo>
                <a:lnTo>
                  <a:pt x="f3" y="f2"/>
                </a:lnTo>
                <a:lnTo>
                  <a:pt x="f3" y="f3"/>
                </a:lnTo>
                <a:lnTo>
                  <a:pt x="f2" y="f3"/>
                </a:lnTo>
                <a:lnTo>
                  <a:pt x="f2" y="f2"/>
                </a:lnTo>
                <a:close/>
              </a:path>
            </a:pathLst>
          </a:custGeom>
          <a:noFill/>
          <a:ln cap="flat">
            <a:noFill/>
            <a:prstDash val="solid"/>
          </a:ln>
        </p:spPr>
        <p:txBody>
          <a:bodyPr vert="horz" wrap="square" lIns="90004" tIns="46798" rIns="90004" bIns="46798" anchor="t" anchorCtr="0" compatLnSpc="1">
            <a:noAutofit/>
          </a:bodyPr>
          <a:lstStyle/>
          <a:p>
            <a:pPr marL="342717" marR="0" lvl="0" indent="-296997" algn="l" defTabSz="914400" rtl="0" fontAlgn="auto" hangingPunct="1">
              <a:lnSpc>
                <a:spcPct val="100000"/>
              </a:lnSpc>
              <a:spcBef>
                <a:spcPts val="800"/>
              </a:spcBef>
              <a:spcAft>
                <a:spcPts val="0"/>
              </a:spcAft>
              <a:buNone/>
              <a:tabLst>
                <a:tab pos="342717" algn="l"/>
                <a:tab pos="791632" algn="l"/>
                <a:tab pos="1240913" algn="l"/>
                <a:tab pos="1690195" algn="l"/>
                <a:tab pos="2139476" algn="l"/>
                <a:tab pos="2588757" algn="l"/>
                <a:tab pos="3038039" algn="l"/>
                <a:tab pos="3487320" algn="l"/>
                <a:tab pos="3936592" algn="l"/>
                <a:tab pos="4385873" algn="l"/>
                <a:tab pos="4835155" algn="l"/>
                <a:tab pos="5284436" algn="l"/>
                <a:tab pos="5733717" algn="l"/>
                <a:tab pos="6182998" algn="l"/>
                <a:tab pos="6632280" algn="l"/>
                <a:tab pos="7081561" algn="l"/>
                <a:tab pos="7530833" algn="l"/>
                <a:tab pos="7980114" algn="l"/>
                <a:tab pos="8429396" algn="l"/>
                <a:tab pos="8878677" algn="l"/>
                <a:tab pos="9327958" algn="l"/>
              </a:tabLst>
              <a:defRPr sz="1800" b="0" i="0" u="none" strike="noStrike" kern="0" cap="none" spc="0" baseline="0">
                <a:solidFill>
                  <a:srgbClr val="000000"/>
                </a:solidFill>
                <a:uFillTx/>
              </a:defRPr>
            </a:pPr>
            <a:r>
              <a:rPr lang="fr-FR" sz="2600" b="1" i="0" u="none" strike="noStrike" kern="1200" cap="none" spc="0" baseline="0">
                <a:solidFill>
                  <a:srgbClr val="000000"/>
                </a:solidFill>
                <a:uFillTx/>
                <a:latin typeface="Comic Sans MS" pitchFamily="66"/>
                <a:ea typeface="Times New Roman" pitchFamily="18"/>
                <a:cs typeface="Times New Roman" pitchFamily="18"/>
              </a:rPr>
              <a:t>La guerre juive (66 à 71 ap. J.C.)</a:t>
            </a:r>
          </a:p>
          <a:p>
            <a:pPr marL="342717" marR="0" lvl="0" indent="-296997" algn="l" defTabSz="914400" rtl="0" fontAlgn="auto" hangingPunct="1">
              <a:lnSpc>
                <a:spcPct val="100000"/>
              </a:lnSpc>
              <a:spcBef>
                <a:spcPts val="800"/>
              </a:spcBef>
              <a:spcAft>
                <a:spcPts val="0"/>
              </a:spcAft>
              <a:buNone/>
              <a:tabLst>
                <a:tab pos="342717" algn="l"/>
                <a:tab pos="791632" algn="l"/>
                <a:tab pos="1240913" algn="l"/>
                <a:tab pos="1690195" algn="l"/>
                <a:tab pos="2139476" algn="l"/>
                <a:tab pos="2588757" algn="l"/>
                <a:tab pos="3038039" algn="l"/>
                <a:tab pos="3487320" algn="l"/>
                <a:tab pos="3936592" algn="l"/>
                <a:tab pos="4385873" algn="l"/>
                <a:tab pos="4835155" algn="l"/>
                <a:tab pos="5284436" algn="l"/>
                <a:tab pos="5733717" algn="l"/>
                <a:tab pos="6182998" algn="l"/>
                <a:tab pos="6632280" algn="l"/>
                <a:tab pos="7081561" algn="l"/>
                <a:tab pos="7530833" algn="l"/>
                <a:tab pos="7980114" algn="l"/>
                <a:tab pos="8429396" algn="l"/>
                <a:tab pos="8878677" algn="l"/>
                <a:tab pos="9327958" algn="l"/>
              </a:tabLst>
              <a:defRPr sz="1800" b="0" i="0" u="none" strike="noStrike" kern="0" cap="none" spc="0" baseline="0">
                <a:solidFill>
                  <a:srgbClr val="000000"/>
                </a:solidFill>
                <a:uFillTx/>
              </a:defRPr>
            </a:pPr>
            <a:r>
              <a:rPr lang="fr-FR" sz="2600" b="1" i="0" u="none" strike="noStrike" kern="1200" cap="none" spc="0" baseline="0">
                <a:solidFill>
                  <a:srgbClr val="000000"/>
                </a:solidFill>
                <a:uFillTx/>
                <a:latin typeface="Comic Sans MS" pitchFamily="66"/>
                <a:ea typeface="Times New Roman" pitchFamily="18"/>
                <a:cs typeface="Times New Roman" pitchFamily="18"/>
              </a:rPr>
              <a:t>66 :</a:t>
            </a:r>
            <a:r>
              <a:rPr lang="fr-FR" sz="2600" b="0" i="0" u="none" strike="noStrike" kern="1200" cap="none" spc="0" baseline="0">
                <a:solidFill>
                  <a:srgbClr val="000000"/>
                </a:solidFill>
                <a:uFillTx/>
                <a:latin typeface="Comic Sans MS" pitchFamily="66"/>
                <a:ea typeface="Times New Roman" pitchFamily="18"/>
                <a:cs typeface="Times New Roman" pitchFamily="18"/>
              </a:rPr>
              <a:t> Toute la région s'enflamme contre le procurateur Florus.</a:t>
            </a:r>
            <a:br>
              <a:rPr lang="fr-FR" sz="2600" b="0" i="0" u="none" strike="noStrike" kern="1200" cap="none" spc="0" baseline="0">
                <a:solidFill>
                  <a:srgbClr val="000000"/>
                </a:solidFill>
                <a:uFillTx/>
                <a:latin typeface="Comic Sans MS" pitchFamily="66"/>
                <a:ea typeface="Times New Roman" pitchFamily="18"/>
                <a:cs typeface="Times New Roman" pitchFamily="18"/>
              </a:rPr>
            </a:br>
            <a:r>
              <a:rPr lang="fr-FR" sz="2600" b="0" i="0" u="none" strike="noStrike" kern="1200" cap="none" spc="0" baseline="0">
                <a:solidFill>
                  <a:srgbClr val="000000"/>
                </a:solidFill>
                <a:uFillTx/>
                <a:latin typeface="Comic Sans MS" pitchFamily="66"/>
                <a:ea typeface="Times New Roman" pitchFamily="18"/>
                <a:cs typeface="Times New Roman" pitchFamily="18"/>
              </a:rPr>
              <a:t>Eléazar, fils du grand-prêtre interrompt le sacrifice pour l'empereur. Les juifs sont divisés en coteries diverses (une guerre civile !)</a:t>
            </a:r>
          </a:p>
          <a:p>
            <a:pPr marL="342717" marR="0" lvl="0" indent="-296997" algn="l" defTabSz="914400" rtl="0" fontAlgn="auto" hangingPunct="1">
              <a:lnSpc>
                <a:spcPct val="100000"/>
              </a:lnSpc>
              <a:spcBef>
                <a:spcPts val="800"/>
              </a:spcBef>
              <a:spcAft>
                <a:spcPts val="0"/>
              </a:spcAft>
              <a:buNone/>
              <a:tabLst>
                <a:tab pos="342717" algn="l"/>
                <a:tab pos="791632" algn="l"/>
                <a:tab pos="1240913" algn="l"/>
                <a:tab pos="1690195" algn="l"/>
                <a:tab pos="2139476" algn="l"/>
                <a:tab pos="2588757" algn="l"/>
                <a:tab pos="3038039" algn="l"/>
                <a:tab pos="3487320" algn="l"/>
                <a:tab pos="3936592" algn="l"/>
                <a:tab pos="4385873" algn="l"/>
                <a:tab pos="4835155" algn="l"/>
                <a:tab pos="5284436" algn="l"/>
                <a:tab pos="5733717" algn="l"/>
                <a:tab pos="6182998" algn="l"/>
                <a:tab pos="6632280" algn="l"/>
                <a:tab pos="7081561" algn="l"/>
                <a:tab pos="7530833" algn="l"/>
                <a:tab pos="7980114" algn="l"/>
                <a:tab pos="8429396" algn="l"/>
                <a:tab pos="8878677" algn="l"/>
                <a:tab pos="9327958" algn="l"/>
              </a:tabLst>
              <a:defRPr sz="1800" b="0" i="0" u="none" strike="noStrike" kern="0" cap="none" spc="0" baseline="0">
                <a:solidFill>
                  <a:srgbClr val="000000"/>
                </a:solidFill>
                <a:uFillTx/>
              </a:defRPr>
            </a:pPr>
            <a:r>
              <a:rPr lang="fr-FR" sz="2600" b="1" i="0" u="none" strike="noStrike" kern="1200" cap="none" spc="0" baseline="0">
                <a:solidFill>
                  <a:srgbClr val="000000"/>
                </a:solidFill>
                <a:uFillTx/>
                <a:latin typeface="Comic Sans MS" pitchFamily="66"/>
                <a:ea typeface="Times New Roman" pitchFamily="18"/>
                <a:cs typeface="Times New Roman" pitchFamily="18"/>
              </a:rPr>
              <a:t>67-68 </a:t>
            </a:r>
            <a:r>
              <a:rPr lang="fr-FR" sz="2600" b="0" i="0" u="none" strike="noStrike" kern="1200" cap="none" spc="0" baseline="0">
                <a:solidFill>
                  <a:srgbClr val="000000"/>
                </a:solidFill>
                <a:uFillTx/>
                <a:latin typeface="Comic Sans MS" pitchFamily="66"/>
                <a:ea typeface="Times New Roman" pitchFamily="18"/>
                <a:cs typeface="Times New Roman" pitchFamily="18"/>
              </a:rPr>
              <a:t>Rome, d'abord surprise, envoie </a:t>
            </a:r>
            <a:r>
              <a:rPr lang="fr-FR" sz="2600" b="1" i="0" u="none" strike="noStrike" kern="1200" cap="none" spc="0" baseline="0">
                <a:solidFill>
                  <a:srgbClr val="000000"/>
                </a:solidFill>
                <a:uFillTx/>
                <a:latin typeface="Comic Sans MS" pitchFamily="66"/>
                <a:ea typeface="Times New Roman" pitchFamily="18"/>
                <a:cs typeface="Times New Roman" pitchFamily="18"/>
              </a:rPr>
              <a:t> Vespasien</a:t>
            </a:r>
            <a:r>
              <a:rPr lang="fr-FR" sz="2600" b="0" i="0" u="none" strike="noStrike" kern="1200" cap="none" spc="0" baseline="0">
                <a:solidFill>
                  <a:srgbClr val="000000"/>
                </a:solidFill>
                <a:uFillTx/>
                <a:latin typeface="Comic Sans MS" pitchFamily="66"/>
                <a:ea typeface="Times New Roman" pitchFamily="18"/>
                <a:cs typeface="Times New Roman" pitchFamily="18"/>
              </a:rPr>
              <a:t> avec 3 légions qui reprend systématiquement la région depuis la Galilée.</a:t>
            </a:r>
          </a:p>
          <a:p>
            <a:pPr marL="342717" marR="0" lvl="0" indent="-296997" algn="l" defTabSz="914400" rtl="0" fontAlgn="auto" hangingPunct="1">
              <a:lnSpc>
                <a:spcPct val="100000"/>
              </a:lnSpc>
              <a:spcBef>
                <a:spcPts val="800"/>
              </a:spcBef>
              <a:spcAft>
                <a:spcPts val="0"/>
              </a:spcAft>
              <a:buNone/>
              <a:tabLst>
                <a:tab pos="342717" algn="l"/>
                <a:tab pos="791632" algn="l"/>
                <a:tab pos="1240913" algn="l"/>
                <a:tab pos="1690195" algn="l"/>
                <a:tab pos="2139476" algn="l"/>
                <a:tab pos="2588757" algn="l"/>
                <a:tab pos="3038039" algn="l"/>
                <a:tab pos="3487320" algn="l"/>
                <a:tab pos="3936592" algn="l"/>
                <a:tab pos="4385873" algn="l"/>
                <a:tab pos="4835155" algn="l"/>
                <a:tab pos="5284436" algn="l"/>
                <a:tab pos="5733717" algn="l"/>
                <a:tab pos="6182998" algn="l"/>
                <a:tab pos="6632280" algn="l"/>
                <a:tab pos="7081561" algn="l"/>
                <a:tab pos="7530833" algn="l"/>
                <a:tab pos="7980114" algn="l"/>
                <a:tab pos="8429396" algn="l"/>
                <a:tab pos="8878677" algn="l"/>
                <a:tab pos="9327958" algn="l"/>
              </a:tabLst>
              <a:defRPr sz="1800" b="0" i="0" u="none" strike="noStrike" kern="0" cap="none" spc="0" baseline="0">
                <a:solidFill>
                  <a:srgbClr val="000000"/>
                </a:solidFill>
                <a:uFillTx/>
              </a:defRPr>
            </a:pPr>
            <a:r>
              <a:rPr lang="fr-FR" sz="2600" b="1" i="0" u="none" strike="noStrike" kern="1200" cap="none" spc="0" baseline="0">
                <a:solidFill>
                  <a:srgbClr val="000000"/>
                </a:solidFill>
                <a:uFillTx/>
                <a:latin typeface="Comic Sans MS" pitchFamily="66"/>
                <a:ea typeface="Times New Roman" pitchFamily="18"/>
                <a:cs typeface="Times New Roman" pitchFamily="18"/>
              </a:rPr>
              <a:t>69 </a:t>
            </a:r>
            <a:r>
              <a:rPr lang="fr-FR" sz="2600" b="0" i="0" u="none" strike="noStrike" kern="1200" cap="none" spc="0" baseline="0">
                <a:solidFill>
                  <a:srgbClr val="000000"/>
                </a:solidFill>
                <a:uFillTx/>
                <a:latin typeface="Comic Sans MS" pitchFamily="66"/>
                <a:ea typeface="Times New Roman" pitchFamily="18"/>
                <a:cs typeface="Times New Roman" pitchFamily="18"/>
              </a:rPr>
              <a:t>Année des 4 empereurs. Vespasien acclamé empereur rentre à Rome.</a:t>
            </a:r>
          </a:p>
          <a:p>
            <a:pPr marL="342717" marR="0" lvl="0" indent="-296997" algn="l" defTabSz="914400" rtl="0" fontAlgn="auto" hangingPunct="1">
              <a:lnSpc>
                <a:spcPct val="100000"/>
              </a:lnSpc>
              <a:spcBef>
                <a:spcPts val="800"/>
              </a:spcBef>
              <a:spcAft>
                <a:spcPts val="0"/>
              </a:spcAft>
              <a:buNone/>
              <a:tabLst>
                <a:tab pos="342717" algn="l"/>
                <a:tab pos="791632" algn="l"/>
                <a:tab pos="1240913" algn="l"/>
                <a:tab pos="1690195" algn="l"/>
                <a:tab pos="2139476" algn="l"/>
                <a:tab pos="2588757" algn="l"/>
                <a:tab pos="3038039" algn="l"/>
                <a:tab pos="3487320" algn="l"/>
                <a:tab pos="3936592" algn="l"/>
                <a:tab pos="4385873" algn="l"/>
                <a:tab pos="4835155" algn="l"/>
                <a:tab pos="5284436" algn="l"/>
                <a:tab pos="5733717" algn="l"/>
                <a:tab pos="6182998" algn="l"/>
                <a:tab pos="6632280" algn="l"/>
                <a:tab pos="7081561" algn="l"/>
                <a:tab pos="7530833" algn="l"/>
                <a:tab pos="7980114" algn="l"/>
                <a:tab pos="8429396" algn="l"/>
                <a:tab pos="8878677" algn="l"/>
                <a:tab pos="9327958" algn="l"/>
              </a:tabLst>
              <a:defRPr sz="1800" b="0" i="0" u="none" strike="noStrike" kern="0" cap="none" spc="0" baseline="0">
                <a:solidFill>
                  <a:srgbClr val="000000"/>
                </a:solidFill>
                <a:uFillTx/>
              </a:defRPr>
            </a:pPr>
            <a:endParaRPr lang="fr-FR" sz="2600" b="0" i="0" u="none" strike="noStrike" kern="1200" cap="none" spc="0" baseline="0">
              <a:solidFill>
                <a:srgbClr val="000000"/>
              </a:solidFill>
              <a:uFillTx/>
              <a:latin typeface="Comic Sans MS" pitchFamily="66"/>
              <a:ea typeface="Times New Roman" pitchFamily="18"/>
              <a:cs typeface="Times New Roman" pitchFamily="18"/>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name="page19">
    <p:spTree>
      <p:nvGrpSpPr>
        <p:cNvPr id="1" name=""/>
        <p:cNvGrpSpPr/>
        <p:nvPr/>
      </p:nvGrpSpPr>
      <p:grpSpPr>
        <a:xfrm>
          <a:off x="0" y="0"/>
          <a:ext cx="0" cy="0"/>
          <a:chOff x="0" y="0"/>
          <a:chExt cx="0" cy="0"/>
        </a:xfrm>
      </p:grpSpPr>
      <p:sp>
        <p:nvSpPr>
          <p:cNvPr id="2" name="Forme libre : forme 1">
            <a:extLst>
              <a:ext uri="{FF2B5EF4-FFF2-40B4-BE49-F238E27FC236}">
                <a16:creationId xmlns:a16="http://schemas.microsoft.com/office/drawing/2014/main" id="{C791BE5F-1604-86C2-D460-F9CEF9C4220F}"/>
              </a:ext>
            </a:extLst>
          </p:cNvPr>
          <p:cNvSpPr/>
          <p:nvPr/>
        </p:nvSpPr>
        <p:spPr>
          <a:xfrm>
            <a:off x="503276" y="488883"/>
            <a:ext cx="8351635" cy="5746683"/>
          </a:xfrm>
          <a:custGeom>
            <a:avLst/>
            <a:gdLst>
              <a:gd name="f0" fmla="val w"/>
              <a:gd name="f1" fmla="val h"/>
              <a:gd name="f2" fmla="val 0"/>
              <a:gd name="f3" fmla="val 21600"/>
              <a:gd name="f4" fmla="*/ f0 1 21600"/>
              <a:gd name="f5" fmla="*/ f1 1 21600"/>
              <a:gd name="f6" fmla="+- f3 0 f2"/>
              <a:gd name="f7" fmla="*/ f6 1 21600"/>
              <a:gd name="f8" fmla="*/ f2 1 f7"/>
              <a:gd name="f9" fmla="*/ f3 1 f7"/>
              <a:gd name="f10" fmla="*/ f8 f4 1"/>
              <a:gd name="f11" fmla="*/ f9 f4 1"/>
              <a:gd name="f12" fmla="*/ f9 f5 1"/>
              <a:gd name="f13" fmla="*/ f8 f5 1"/>
            </a:gdLst>
            <a:ahLst/>
            <a:cxnLst>
              <a:cxn ang="3cd4">
                <a:pos x="hc" y="t"/>
              </a:cxn>
              <a:cxn ang="0">
                <a:pos x="r" y="vc"/>
              </a:cxn>
              <a:cxn ang="cd4">
                <a:pos x="hc" y="b"/>
              </a:cxn>
              <a:cxn ang="cd2">
                <a:pos x="l" y="vc"/>
              </a:cxn>
            </a:cxnLst>
            <a:rect l="f10" t="f13" r="f11" b="f12"/>
            <a:pathLst>
              <a:path w="21600" h="21600">
                <a:moveTo>
                  <a:pt x="f2" y="f2"/>
                </a:moveTo>
                <a:lnTo>
                  <a:pt x="f3" y="f2"/>
                </a:lnTo>
                <a:lnTo>
                  <a:pt x="f3" y="f3"/>
                </a:lnTo>
                <a:lnTo>
                  <a:pt x="f2" y="f3"/>
                </a:lnTo>
                <a:lnTo>
                  <a:pt x="f2" y="f2"/>
                </a:lnTo>
                <a:close/>
              </a:path>
            </a:pathLst>
          </a:custGeom>
          <a:noFill/>
          <a:ln cap="flat">
            <a:noFill/>
            <a:prstDash val="solid"/>
          </a:ln>
        </p:spPr>
        <p:txBody>
          <a:bodyPr vert="horz" wrap="square" lIns="90004" tIns="44997" rIns="90004" bIns="44997" anchor="t" anchorCtr="0" compatLnSpc="1">
            <a:noAutofit/>
          </a:bodyPr>
          <a:lstStyle/>
          <a:p>
            <a:pPr marL="0" marR="0" lvl="0" indent="0" algn="l" defTabSz="914400" rtl="0" fontAlgn="auto" hangingPunct="1">
              <a:lnSpc>
                <a:spcPct val="100000"/>
              </a:lnSpc>
              <a:spcBef>
                <a:spcPts val="800"/>
              </a:spcBef>
              <a:spcAft>
                <a:spcPts val="0"/>
              </a:spcAft>
              <a:buNone/>
              <a:tabLst>
                <a:tab pos="0" algn="l"/>
                <a:tab pos="448915" algn="l"/>
                <a:tab pos="898196" algn="l"/>
                <a:tab pos="1347478" algn="l"/>
                <a:tab pos="1796759" algn="l"/>
                <a:tab pos="2246040" algn="l"/>
                <a:tab pos="2695322" algn="l"/>
                <a:tab pos="3144603" algn="l"/>
                <a:tab pos="3593875" algn="l"/>
                <a:tab pos="4043156" algn="l"/>
                <a:tab pos="4492438" algn="l"/>
                <a:tab pos="4941719" algn="l"/>
                <a:tab pos="5391000" algn="l"/>
                <a:tab pos="5840281" algn="l"/>
                <a:tab pos="6289563" algn="l"/>
                <a:tab pos="6738844" algn="l"/>
                <a:tab pos="7188116" algn="l"/>
                <a:tab pos="7637397" algn="l"/>
                <a:tab pos="8086679" algn="l"/>
                <a:tab pos="8535960" algn="l"/>
                <a:tab pos="8985241" algn="l"/>
              </a:tabLst>
              <a:defRPr sz="1800" b="0" i="0" u="none" strike="noStrike" kern="0" cap="none" spc="0" baseline="0">
                <a:solidFill>
                  <a:srgbClr val="000000"/>
                </a:solidFill>
                <a:uFillTx/>
              </a:defRPr>
            </a:pPr>
            <a:r>
              <a:rPr lang="fr-FR" sz="2600" b="1" i="0" u="none" strike="noStrike" kern="1200" cap="none" spc="0" baseline="0">
                <a:solidFill>
                  <a:srgbClr val="000000"/>
                </a:solidFill>
                <a:uFillTx/>
                <a:latin typeface="Comic Sans MS" pitchFamily="66"/>
                <a:ea typeface="Times New Roman" pitchFamily="18"/>
                <a:cs typeface="Times New Roman" pitchFamily="18"/>
              </a:rPr>
              <a:t>70 </a:t>
            </a:r>
            <a:r>
              <a:rPr lang="fr-FR" sz="2600" b="0" i="0" u="none" strike="noStrike" kern="1200" cap="none" spc="0" baseline="0">
                <a:solidFill>
                  <a:srgbClr val="000000"/>
                </a:solidFill>
                <a:uFillTx/>
                <a:latin typeface="Comic Sans MS" pitchFamily="66"/>
                <a:ea typeface="Times New Roman" pitchFamily="18"/>
                <a:cs typeface="Times New Roman" pitchFamily="18"/>
              </a:rPr>
              <a:t>Son fils Titus reprend la guerre et assiège Jérusalem</a:t>
            </a:r>
          </a:p>
          <a:p>
            <a:pPr marL="0" marR="0" lvl="0" indent="0" algn="l" defTabSz="914400" rtl="0" fontAlgn="auto" hangingPunct="1">
              <a:lnSpc>
                <a:spcPct val="100000"/>
              </a:lnSpc>
              <a:spcBef>
                <a:spcPts val="800"/>
              </a:spcBef>
              <a:spcAft>
                <a:spcPts val="0"/>
              </a:spcAft>
              <a:buNone/>
              <a:tabLst>
                <a:tab pos="0" algn="l"/>
                <a:tab pos="448915" algn="l"/>
                <a:tab pos="898196" algn="l"/>
                <a:tab pos="1347478" algn="l"/>
                <a:tab pos="1796759" algn="l"/>
                <a:tab pos="2246040" algn="l"/>
                <a:tab pos="2695322" algn="l"/>
                <a:tab pos="3144603" algn="l"/>
                <a:tab pos="3593875" algn="l"/>
                <a:tab pos="4043156" algn="l"/>
                <a:tab pos="4492438" algn="l"/>
                <a:tab pos="4941719" algn="l"/>
                <a:tab pos="5391000" algn="l"/>
                <a:tab pos="5840281" algn="l"/>
                <a:tab pos="6289563" algn="l"/>
                <a:tab pos="6738844" algn="l"/>
                <a:tab pos="7188116" algn="l"/>
                <a:tab pos="7637397" algn="l"/>
                <a:tab pos="8086679" algn="l"/>
                <a:tab pos="8535960" algn="l"/>
                <a:tab pos="8985241" algn="l"/>
              </a:tabLst>
              <a:defRPr sz="1800" b="0" i="0" u="none" strike="noStrike" kern="0" cap="none" spc="0" baseline="0">
                <a:solidFill>
                  <a:srgbClr val="000000"/>
                </a:solidFill>
                <a:uFillTx/>
              </a:defRPr>
            </a:pPr>
            <a:r>
              <a:rPr lang="fr-FR" sz="2600" b="0" i="0" u="none" strike="noStrike" kern="1200" cap="none" spc="0" baseline="0">
                <a:solidFill>
                  <a:srgbClr val="000000"/>
                </a:solidFill>
                <a:uFillTx/>
                <a:latin typeface="Comic Sans MS" pitchFamily="66"/>
                <a:ea typeface="Times New Roman" pitchFamily="18"/>
                <a:cs typeface="Times New Roman" pitchFamily="18"/>
              </a:rPr>
              <a:t>Après quelques mois de combats atroces, il prend la ville et incendie le Temple</a:t>
            </a:r>
          </a:p>
          <a:p>
            <a:pPr marL="0" marR="0" lvl="0" indent="0" algn="l" defTabSz="914400" rtl="0" fontAlgn="auto" hangingPunct="1">
              <a:lnSpc>
                <a:spcPct val="100000"/>
              </a:lnSpc>
              <a:spcBef>
                <a:spcPts val="800"/>
              </a:spcBef>
              <a:spcAft>
                <a:spcPts val="0"/>
              </a:spcAft>
              <a:buNone/>
              <a:tabLst>
                <a:tab pos="0" algn="l"/>
                <a:tab pos="448915" algn="l"/>
                <a:tab pos="898196" algn="l"/>
                <a:tab pos="1347478" algn="l"/>
                <a:tab pos="1796759" algn="l"/>
                <a:tab pos="2246040" algn="l"/>
                <a:tab pos="2695322" algn="l"/>
                <a:tab pos="3144603" algn="l"/>
                <a:tab pos="3593875" algn="l"/>
                <a:tab pos="4043156" algn="l"/>
                <a:tab pos="4492438" algn="l"/>
                <a:tab pos="4941719" algn="l"/>
                <a:tab pos="5391000" algn="l"/>
                <a:tab pos="5840281" algn="l"/>
                <a:tab pos="6289563" algn="l"/>
                <a:tab pos="6738844" algn="l"/>
                <a:tab pos="7188116" algn="l"/>
                <a:tab pos="7637397" algn="l"/>
                <a:tab pos="8086679" algn="l"/>
                <a:tab pos="8535960" algn="l"/>
                <a:tab pos="8985241" algn="l"/>
              </a:tabLst>
              <a:defRPr sz="1800" b="0" i="0" u="none" strike="noStrike" kern="0" cap="none" spc="0" baseline="0">
                <a:solidFill>
                  <a:srgbClr val="000000"/>
                </a:solidFill>
                <a:uFillTx/>
              </a:defRPr>
            </a:pPr>
            <a:r>
              <a:rPr lang="fr-FR" sz="2600" b="0" i="0" u="none" strike="noStrike" kern="1200" cap="none" spc="0" baseline="0">
                <a:solidFill>
                  <a:srgbClr val="000000"/>
                </a:solidFill>
                <a:uFillTx/>
                <a:latin typeface="Comic Sans MS" pitchFamily="66"/>
                <a:ea typeface="Times New Roman" pitchFamily="18"/>
                <a:cs typeface="Times New Roman" pitchFamily="18"/>
              </a:rPr>
              <a:t>Les grands-prêtres sont tous tués. Quelques docteurs de la loi parviennent à fuir.</a:t>
            </a:r>
          </a:p>
          <a:p>
            <a:pPr marL="0" marR="0" lvl="0" indent="0" algn="l" defTabSz="914400" rtl="0" fontAlgn="auto" hangingPunct="1">
              <a:lnSpc>
                <a:spcPct val="100000"/>
              </a:lnSpc>
              <a:spcBef>
                <a:spcPts val="800"/>
              </a:spcBef>
              <a:spcAft>
                <a:spcPts val="0"/>
              </a:spcAft>
              <a:buNone/>
              <a:tabLst>
                <a:tab pos="0" algn="l"/>
                <a:tab pos="448915" algn="l"/>
                <a:tab pos="898196" algn="l"/>
                <a:tab pos="1347478" algn="l"/>
                <a:tab pos="1796759" algn="l"/>
                <a:tab pos="2246040" algn="l"/>
                <a:tab pos="2695322" algn="l"/>
                <a:tab pos="3144603" algn="l"/>
                <a:tab pos="3593875" algn="l"/>
                <a:tab pos="4043156" algn="l"/>
                <a:tab pos="4492438" algn="l"/>
                <a:tab pos="4941719" algn="l"/>
                <a:tab pos="5391000" algn="l"/>
                <a:tab pos="5840281" algn="l"/>
                <a:tab pos="6289563" algn="l"/>
                <a:tab pos="6738844" algn="l"/>
                <a:tab pos="7188116" algn="l"/>
                <a:tab pos="7637397" algn="l"/>
                <a:tab pos="8086679" algn="l"/>
                <a:tab pos="8535960" algn="l"/>
                <a:tab pos="8985241" algn="l"/>
              </a:tabLst>
              <a:defRPr sz="1800" b="0" i="0" u="none" strike="noStrike" kern="0" cap="none" spc="0" baseline="0">
                <a:solidFill>
                  <a:srgbClr val="000000"/>
                </a:solidFill>
                <a:uFillTx/>
              </a:defRPr>
            </a:pPr>
            <a:r>
              <a:rPr lang="fr-FR" sz="2600" b="1" i="0" u="none" strike="noStrike" kern="1200" cap="none" spc="0" baseline="0">
                <a:solidFill>
                  <a:srgbClr val="000000"/>
                </a:solidFill>
                <a:uFillTx/>
                <a:latin typeface="Comic Sans MS" pitchFamily="66"/>
                <a:ea typeface="Times New Roman" pitchFamily="18"/>
                <a:cs typeface="Times New Roman" pitchFamily="18"/>
              </a:rPr>
              <a:t>71-72 </a:t>
            </a:r>
            <a:r>
              <a:rPr lang="fr-FR" sz="2600" b="0" i="0" u="none" strike="noStrike" kern="1200" cap="none" spc="0" baseline="0">
                <a:solidFill>
                  <a:srgbClr val="000000"/>
                </a:solidFill>
                <a:uFillTx/>
                <a:latin typeface="Comic Sans MS" pitchFamily="66"/>
                <a:ea typeface="Times New Roman" pitchFamily="18"/>
                <a:cs typeface="Times New Roman" pitchFamily="18"/>
              </a:rPr>
              <a:t>Les forteresses de Machéronte et Masada tombent</a:t>
            </a:r>
            <a:br>
              <a:rPr lang="fr-FR" sz="2600" b="0" i="0" u="none" strike="noStrike" kern="1200" cap="none" spc="0" baseline="0">
                <a:solidFill>
                  <a:srgbClr val="000000"/>
                </a:solidFill>
                <a:uFillTx/>
                <a:latin typeface="Comic Sans MS" pitchFamily="66"/>
                <a:ea typeface="Times New Roman" pitchFamily="18"/>
                <a:cs typeface="Times New Roman" pitchFamily="18"/>
              </a:rPr>
            </a:br>
            <a:r>
              <a:rPr lang="fr-FR" sz="2600" b="0" i="0" u="none" strike="noStrike" kern="1200" cap="none" spc="0" baseline="0">
                <a:solidFill>
                  <a:srgbClr val="000000"/>
                </a:solidFill>
                <a:uFillTx/>
                <a:latin typeface="Comic Sans MS" pitchFamily="66"/>
                <a:ea typeface="Times New Roman" pitchFamily="18"/>
                <a:cs typeface="Times New Roman" pitchFamily="18"/>
              </a:rPr>
              <a:t>La Judée est occupée par deux légions.</a:t>
            </a:r>
          </a:p>
          <a:p>
            <a:pPr marL="0" marR="0" lvl="0" indent="0" algn="l" defTabSz="914400" rtl="0" fontAlgn="auto" hangingPunct="1">
              <a:lnSpc>
                <a:spcPct val="100000"/>
              </a:lnSpc>
              <a:spcBef>
                <a:spcPts val="800"/>
              </a:spcBef>
              <a:spcAft>
                <a:spcPts val="0"/>
              </a:spcAft>
              <a:buNone/>
              <a:tabLst>
                <a:tab pos="0" algn="l"/>
                <a:tab pos="448915" algn="l"/>
                <a:tab pos="898196" algn="l"/>
                <a:tab pos="1347478" algn="l"/>
                <a:tab pos="1796759" algn="l"/>
                <a:tab pos="2246040" algn="l"/>
                <a:tab pos="2695322" algn="l"/>
                <a:tab pos="3144603" algn="l"/>
                <a:tab pos="3593875" algn="l"/>
                <a:tab pos="4043156" algn="l"/>
                <a:tab pos="4492438" algn="l"/>
                <a:tab pos="4941719" algn="l"/>
                <a:tab pos="5391000" algn="l"/>
                <a:tab pos="5840281" algn="l"/>
                <a:tab pos="6289563" algn="l"/>
                <a:tab pos="6738844" algn="l"/>
                <a:tab pos="7188116" algn="l"/>
                <a:tab pos="7637397" algn="l"/>
                <a:tab pos="8086679" algn="l"/>
                <a:tab pos="8535960" algn="l"/>
                <a:tab pos="8985241" algn="l"/>
              </a:tabLst>
              <a:defRPr sz="1800" b="0" i="0" u="none" strike="noStrike" kern="0" cap="none" spc="0" baseline="0">
                <a:solidFill>
                  <a:srgbClr val="000000"/>
                </a:solidFill>
                <a:uFillTx/>
              </a:defRPr>
            </a:pPr>
            <a:endParaRPr lang="fr-FR" sz="2600" b="0" i="0" u="none" strike="noStrike" kern="1200" cap="none" spc="0" baseline="0">
              <a:solidFill>
                <a:srgbClr val="000000"/>
              </a:solidFill>
              <a:uFillTx/>
              <a:latin typeface="Comic Sans MS" pitchFamily="66"/>
              <a:ea typeface="Times New Roman" pitchFamily="18"/>
              <a:cs typeface="Times New Roman" pitchFamily="18"/>
            </a:endParaRPr>
          </a:p>
          <a:p>
            <a:pPr marL="0" marR="0" lvl="0" indent="0" algn="l" defTabSz="914400" rtl="0" fontAlgn="auto" hangingPunct="1">
              <a:lnSpc>
                <a:spcPct val="100000"/>
              </a:lnSpc>
              <a:spcBef>
                <a:spcPts val="800"/>
              </a:spcBef>
              <a:spcAft>
                <a:spcPts val="0"/>
              </a:spcAft>
              <a:buNone/>
              <a:tabLst>
                <a:tab pos="0" algn="l"/>
                <a:tab pos="448915" algn="l"/>
                <a:tab pos="898196" algn="l"/>
                <a:tab pos="1347478" algn="l"/>
                <a:tab pos="1796759" algn="l"/>
                <a:tab pos="2246040" algn="l"/>
                <a:tab pos="2695322" algn="l"/>
                <a:tab pos="3144603" algn="l"/>
                <a:tab pos="3593875" algn="l"/>
                <a:tab pos="4043156" algn="l"/>
                <a:tab pos="4492438" algn="l"/>
                <a:tab pos="4941719" algn="l"/>
                <a:tab pos="5391000" algn="l"/>
                <a:tab pos="5840281" algn="l"/>
                <a:tab pos="6289563" algn="l"/>
                <a:tab pos="6738844" algn="l"/>
                <a:tab pos="7188116" algn="l"/>
                <a:tab pos="7637397" algn="l"/>
                <a:tab pos="8086679" algn="l"/>
                <a:tab pos="8535960" algn="l"/>
                <a:tab pos="8985241" algn="l"/>
              </a:tabLst>
              <a:defRPr sz="1800" b="0" i="0" u="none" strike="noStrike" kern="0" cap="none" spc="0" baseline="0">
                <a:solidFill>
                  <a:srgbClr val="000000"/>
                </a:solidFill>
                <a:uFillTx/>
              </a:defRPr>
            </a:pPr>
            <a:r>
              <a:rPr lang="fr-FR" sz="2600" b="1" i="0" u="none" strike="noStrike" kern="1200" cap="none" spc="0" baseline="0">
                <a:solidFill>
                  <a:srgbClr val="000000"/>
                </a:solidFill>
                <a:uFillTx/>
                <a:latin typeface="Comic Sans MS" pitchFamily="66"/>
                <a:ea typeface="Times New Roman" pitchFamily="18"/>
                <a:cs typeface="Times New Roman" pitchFamily="18"/>
              </a:rPr>
              <a:t>Grâce à quelques pharisiens et rabbis réfugiés à Yavné (Jamnia), le judaïsme se reconstitue lentement autour du livre et de la Loi.</a:t>
            </a: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name="Slide37">
    <p:spTree>
      <p:nvGrpSpPr>
        <p:cNvPr id="1" name=""/>
        <p:cNvGrpSpPr/>
        <p:nvPr/>
      </p:nvGrpSpPr>
      <p:grpSpPr>
        <a:xfrm>
          <a:off x="0" y="0"/>
          <a:ext cx="0" cy="0"/>
          <a:chOff x="0" y="0"/>
          <a:chExt cx="0" cy="0"/>
        </a:xfrm>
      </p:grpSpPr>
      <p:pic>
        <p:nvPicPr>
          <p:cNvPr id="2" name="Image 2">
            <a:extLst>
              <a:ext uri="{FF2B5EF4-FFF2-40B4-BE49-F238E27FC236}">
                <a16:creationId xmlns:a16="http://schemas.microsoft.com/office/drawing/2014/main" id="{62D8583B-4627-66C4-A725-07C6E4E941CE}"/>
              </a:ext>
            </a:extLst>
          </p:cNvPr>
          <p:cNvPicPr>
            <a:picLocks noChangeAspect="1"/>
          </p:cNvPicPr>
          <p:nvPr/>
        </p:nvPicPr>
        <p:blipFill>
          <a:blip r:embed="rId2"/>
          <a:stretch>
            <a:fillRect/>
          </a:stretch>
        </p:blipFill>
        <p:spPr>
          <a:xfrm>
            <a:off x="2000250" y="0"/>
            <a:ext cx="5143499" cy="6858000"/>
          </a:xfrm>
          <a:prstGeom prst="rect">
            <a:avLst/>
          </a:prstGeom>
          <a:noFill/>
          <a:ln cap="flat">
            <a:noFill/>
          </a:ln>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name="page20">
    <p:spTree>
      <p:nvGrpSpPr>
        <p:cNvPr id="1" name=""/>
        <p:cNvGrpSpPr/>
        <p:nvPr/>
      </p:nvGrpSpPr>
      <p:grpSpPr>
        <a:xfrm>
          <a:off x="0" y="0"/>
          <a:ext cx="0" cy="0"/>
          <a:chOff x="0" y="0"/>
          <a:chExt cx="0" cy="0"/>
        </a:xfrm>
      </p:grpSpPr>
      <p:sp>
        <p:nvSpPr>
          <p:cNvPr id="2" name="Forme libre : forme 1">
            <a:extLst>
              <a:ext uri="{FF2B5EF4-FFF2-40B4-BE49-F238E27FC236}">
                <a16:creationId xmlns:a16="http://schemas.microsoft.com/office/drawing/2014/main" id="{335C1D33-4E72-70AD-3A12-8D704C027888}"/>
              </a:ext>
            </a:extLst>
          </p:cNvPr>
          <p:cNvSpPr/>
          <p:nvPr/>
        </p:nvSpPr>
        <p:spPr>
          <a:xfrm>
            <a:off x="647642" y="431642"/>
            <a:ext cx="8153640" cy="6896368"/>
          </a:xfrm>
          <a:custGeom>
            <a:avLst/>
            <a:gdLst>
              <a:gd name="f0" fmla="val w"/>
              <a:gd name="f1" fmla="val h"/>
              <a:gd name="f2" fmla="val 0"/>
              <a:gd name="f3" fmla="val 21600"/>
              <a:gd name="f4" fmla="*/ f0 1 21600"/>
              <a:gd name="f5" fmla="*/ f1 1 21600"/>
              <a:gd name="f6" fmla="+- f3 0 f2"/>
              <a:gd name="f7" fmla="*/ f6 1 21600"/>
              <a:gd name="f8" fmla="*/ f2 1 f7"/>
              <a:gd name="f9" fmla="*/ f3 1 f7"/>
              <a:gd name="f10" fmla="*/ f8 f4 1"/>
              <a:gd name="f11" fmla="*/ f9 f4 1"/>
              <a:gd name="f12" fmla="*/ f9 f5 1"/>
              <a:gd name="f13" fmla="*/ f8 f5 1"/>
            </a:gdLst>
            <a:ahLst/>
            <a:cxnLst>
              <a:cxn ang="3cd4">
                <a:pos x="hc" y="t"/>
              </a:cxn>
              <a:cxn ang="0">
                <a:pos x="r" y="vc"/>
              </a:cxn>
              <a:cxn ang="cd4">
                <a:pos x="hc" y="b"/>
              </a:cxn>
              <a:cxn ang="cd2">
                <a:pos x="l" y="vc"/>
              </a:cxn>
            </a:cxnLst>
            <a:rect l="f10" t="f13" r="f11" b="f12"/>
            <a:pathLst>
              <a:path w="21600" h="21600">
                <a:moveTo>
                  <a:pt x="f2" y="f2"/>
                </a:moveTo>
                <a:lnTo>
                  <a:pt x="f3" y="f2"/>
                </a:lnTo>
                <a:lnTo>
                  <a:pt x="f3" y="f3"/>
                </a:lnTo>
                <a:lnTo>
                  <a:pt x="f2" y="f3"/>
                </a:lnTo>
                <a:lnTo>
                  <a:pt x="f2" y="f2"/>
                </a:lnTo>
                <a:close/>
              </a:path>
            </a:pathLst>
          </a:custGeom>
          <a:noFill/>
          <a:ln cap="flat">
            <a:noFill/>
            <a:prstDash val="solid"/>
          </a:ln>
        </p:spPr>
        <p:txBody>
          <a:bodyPr vert="horz" wrap="square" lIns="90004" tIns="46798" rIns="90004" bIns="46798" anchor="t" anchorCtr="0" compatLnSpc="1">
            <a:spAutoFit/>
          </a:bodyPr>
          <a:lstStyle/>
          <a:p>
            <a:pPr marL="0" marR="0" lvl="0" indent="0" algn="l" defTabSz="914400" rtl="0" fontAlgn="auto" hangingPunct="1">
              <a:lnSpc>
                <a:spcPct val="100000"/>
              </a:lnSpc>
              <a:spcBef>
                <a:spcPts val="0"/>
              </a:spcBef>
              <a:spcAft>
                <a:spcPts val="0"/>
              </a:spcAft>
              <a:buNone/>
              <a:tabLst>
                <a:tab pos="0" algn="l"/>
                <a:tab pos="448915" algn="l"/>
                <a:tab pos="898196" algn="l"/>
                <a:tab pos="1347478" algn="l"/>
                <a:tab pos="1796759" algn="l"/>
                <a:tab pos="2246040" algn="l"/>
                <a:tab pos="2695322" algn="l"/>
                <a:tab pos="3144603" algn="l"/>
                <a:tab pos="3593875" algn="l"/>
                <a:tab pos="4043156" algn="l"/>
                <a:tab pos="4492438" algn="l"/>
                <a:tab pos="4941719" algn="l"/>
                <a:tab pos="5391000" algn="l"/>
                <a:tab pos="5840281" algn="l"/>
                <a:tab pos="6289563" algn="l"/>
                <a:tab pos="6738844" algn="l"/>
                <a:tab pos="7188116" algn="l"/>
                <a:tab pos="7637397" algn="l"/>
                <a:tab pos="8086679" algn="l"/>
                <a:tab pos="8535960" algn="l"/>
                <a:tab pos="8985241" algn="l"/>
              </a:tabLst>
              <a:defRPr sz="1800" b="0" i="0" u="none" strike="noStrike" kern="0" cap="none" spc="0" baseline="0">
                <a:solidFill>
                  <a:srgbClr val="000000"/>
                </a:solidFill>
                <a:uFillTx/>
              </a:defRPr>
            </a:pPr>
            <a:r>
              <a:rPr lang="fr-FR" sz="2600" b="1" i="0" u="none" strike="noStrike" kern="1200" cap="none" spc="0" baseline="0">
                <a:solidFill>
                  <a:srgbClr val="000000"/>
                </a:solidFill>
                <a:uFillTx/>
                <a:latin typeface="Comic Sans MS" pitchFamily="66"/>
                <a:ea typeface="Times New Roman" pitchFamily="18"/>
                <a:cs typeface="Times New Roman" pitchFamily="18"/>
              </a:rPr>
              <a:t>B- Des judaïsmes d’avant 70 au judaïsme rabbinique</a:t>
            </a:r>
          </a:p>
          <a:p>
            <a:pPr marL="0" marR="0" lvl="0" indent="0" algn="l" defTabSz="914400" rtl="0" fontAlgn="auto" hangingPunct="1">
              <a:lnSpc>
                <a:spcPct val="100000"/>
              </a:lnSpc>
              <a:spcBef>
                <a:spcPts val="0"/>
              </a:spcBef>
              <a:spcAft>
                <a:spcPts val="0"/>
              </a:spcAft>
              <a:buNone/>
              <a:tabLst>
                <a:tab pos="0" algn="l"/>
                <a:tab pos="448915" algn="l"/>
                <a:tab pos="898196" algn="l"/>
                <a:tab pos="1347478" algn="l"/>
                <a:tab pos="1796759" algn="l"/>
                <a:tab pos="2246040" algn="l"/>
                <a:tab pos="2695322" algn="l"/>
                <a:tab pos="3144603" algn="l"/>
                <a:tab pos="3593875" algn="l"/>
                <a:tab pos="4043156" algn="l"/>
                <a:tab pos="4492438" algn="l"/>
                <a:tab pos="4941719" algn="l"/>
                <a:tab pos="5391000" algn="l"/>
                <a:tab pos="5840281" algn="l"/>
                <a:tab pos="6289563" algn="l"/>
                <a:tab pos="6738844" algn="l"/>
                <a:tab pos="7188116" algn="l"/>
                <a:tab pos="7637397" algn="l"/>
                <a:tab pos="8086679" algn="l"/>
                <a:tab pos="8535960" algn="l"/>
                <a:tab pos="8985241" algn="l"/>
              </a:tabLst>
              <a:defRPr sz="1800" b="0" i="0" u="none" strike="noStrike" kern="0" cap="none" spc="0" baseline="0">
                <a:solidFill>
                  <a:srgbClr val="000000"/>
                </a:solidFill>
                <a:uFillTx/>
              </a:defRPr>
            </a:pPr>
            <a:endParaRPr lang="fr-FR" sz="2600" b="1" i="0" u="none" strike="noStrike" kern="1200" cap="none" spc="0" baseline="0">
              <a:solidFill>
                <a:srgbClr val="000000"/>
              </a:solidFill>
              <a:uFillTx/>
              <a:latin typeface="Comic Sans MS" pitchFamily="66"/>
              <a:ea typeface="Times New Roman" pitchFamily="18"/>
              <a:cs typeface="Times New Roman" pitchFamily="18"/>
            </a:endParaRPr>
          </a:p>
          <a:p>
            <a:pPr marL="0" marR="0" lvl="0" indent="0" algn="l" defTabSz="914400" rtl="0" fontAlgn="auto" hangingPunct="1">
              <a:lnSpc>
                <a:spcPct val="100000"/>
              </a:lnSpc>
              <a:spcBef>
                <a:spcPts val="0"/>
              </a:spcBef>
              <a:spcAft>
                <a:spcPts val="0"/>
              </a:spcAft>
              <a:buNone/>
              <a:tabLst>
                <a:tab pos="0" algn="l"/>
                <a:tab pos="448915" algn="l"/>
                <a:tab pos="898196" algn="l"/>
                <a:tab pos="1347478" algn="l"/>
                <a:tab pos="1796759" algn="l"/>
                <a:tab pos="2246040" algn="l"/>
                <a:tab pos="2695322" algn="l"/>
                <a:tab pos="3144603" algn="l"/>
                <a:tab pos="3593875" algn="l"/>
                <a:tab pos="4043156" algn="l"/>
                <a:tab pos="4492438" algn="l"/>
                <a:tab pos="4941719" algn="l"/>
                <a:tab pos="5391000" algn="l"/>
                <a:tab pos="5840281" algn="l"/>
                <a:tab pos="6289563" algn="l"/>
                <a:tab pos="6738844" algn="l"/>
                <a:tab pos="7188116" algn="l"/>
                <a:tab pos="7637397" algn="l"/>
                <a:tab pos="8086679" algn="l"/>
                <a:tab pos="8535960" algn="l"/>
                <a:tab pos="8985241" algn="l"/>
              </a:tabLst>
              <a:defRPr sz="1800" b="0" i="0" u="none" strike="noStrike" kern="0" cap="none" spc="0" baseline="0">
                <a:solidFill>
                  <a:srgbClr val="000000"/>
                </a:solidFill>
                <a:uFillTx/>
              </a:defRPr>
            </a:pPr>
            <a:r>
              <a:rPr lang="fr-FR" sz="2600" b="1" i="0" u="none" strike="noStrike" kern="1200" cap="none" spc="0" baseline="0">
                <a:solidFill>
                  <a:srgbClr val="000000"/>
                </a:solidFill>
                <a:uFillTx/>
                <a:latin typeface="Comic Sans MS" pitchFamily="66"/>
                <a:ea typeface="Times New Roman" pitchFamily="18"/>
                <a:cs typeface="Times New Roman" pitchFamily="18"/>
              </a:rPr>
              <a:t>Avant 70 </a:t>
            </a:r>
            <a:r>
              <a:rPr lang="fr-FR" sz="2600" b="0" i="0" u="none" strike="noStrike" kern="1200" cap="none" spc="0" baseline="0">
                <a:solidFill>
                  <a:srgbClr val="000000"/>
                </a:solidFill>
                <a:uFillTx/>
                <a:latin typeface="Comic Sans MS" pitchFamily="66"/>
                <a:ea typeface="Times New Roman" pitchFamily="18"/>
                <a:cs typeface="Times New Roman" pitchFamily="18"/>
              </a:rPr>
              <a:t>: un judaïsme aux visages divers.</a:t>
            </a:r>
          </a:p>
          <a:p>
            <a:pPr marL="0" marR="0" lvl="0" indent="0" algn="l" defTabSz="914400" rtl="0" fontAlgn="auto" hangingPunct="1">
              <a:lnSpc>
                <a:spcPct val="100000"/>
              </a:lnSpc>
              <a:spcBef>
                <a:spcPts val="0"/>
              </a:spcBef>
              <a:spcAft>
                <a:spcPts val="0"/>
              </a:spcAft>
              <a:buNone/>
              <a:tabLst>
                <a:tab pos="0" algn="l"/>
                <a:tab pos="448915" algn="l"/>
                <a:tab pos="898196" algn="l"/>
                <a:tab pos="1347478" algn="l"/>
                <a:tab pos="1796759" algn="l"/>
                <a:tab pos="2246040" algn="l"/>
                <a:tab pos="2695322" algn="l"/>
                <a:tab pos="3144603" algn="l"/>
                <a:tab pos="3593875" algn="l"/>
                <a:tab pos="4043156" algn="l"/>
                <a:tab pos="4492438" algn="l"/>
                <a:tab pos="4941719" algn="l"/>
                <a:tab pos="5391000" algn="l"/>
                <a:tab pos="5840281" algn="l"/>
                <a:tab pos="6289563" algn="l"/>
                <a:tab pos="6738844" algn="l"/>
                <a:tab pos="7188116" algn="l"/>
                <a:tab pos="7637397" algn="l"/>
                <a:tab pos="8086679" algn="l"/>
                <a:tab pos="8535960" algn="l"/>
                <a:tab pos="8985241" algn="l"/>
              </a:tabLst>
              <a:defRPr sz="1800" b="0" i="0" u="none" strike="noStrike" kern="0" cap="none" spc="0" baseline="0">
                <a:solidFill>
                  <a:srgbClr val="000000"/>
                </a:solidFill>
                <a:uFillTx/>
              </a:defRPr>
            </a:pPr>
            <a:r>
              <a:rPr lang="fr-FR" sz="2600" b="0" i="0" u="none" strike="noStrike" kern="1200" cap="none" spc="0" baseline="0">
                <a:solidFill>
                  <a:srgbClr val="000000"/>
                </a:solidFill>
                <a:uFillTx/>
                <a:latin typeface="Comic Sans MS" pitchFamily="66"/>
                <a:ea typeface="Times New Roman" pitchFamily="18"/>
                <a:cs typeface="Times New Roman" pitchFamily="18"/>
              </a:rPr>
              <a:t>Des groupes et des écoles : Sadducéens, Esséniens, Pharisiens, Baptistes, Zélotes ; le judaïsme de la Diaspora (qui lit la Septante).</a:t>
            </a:r>
          </a:p>
          <a:p>
            <a:pPr marL="0" marR="0" lvl="2" indent="0" algn="l" defTabSz="914400" rtl="0" fontAlgn="auto" hangingPunct="1">
              <a:lnSpc>
                <a:spcPct val="100000"/>
              </a:lnSpc>
              <a:spcBef>
                <a:spcPts val="0"/>
              </a:spcBef>
              <a:spcAft>
                <a:spcPts val="0"/>
              </a:spcAft>
              <a:buNone/>
              <a:tabLst>
                <a:tab pos="0" algn="l"/>
                <a:tab pos="448915" algn="l"/>
                <a:tab pos="898196" algn="l"/>
                <a:tab pos="1347478" algn="l"/>
                <a:tab pos="1796759" algn="l"/>
                <a:tab pos="2246040" algn="l"/>
                <a:tab pos="2695322" algn="l"/>
                <a:tab pos="3144603" algn="l"/>
                <a:tab pos="3593875" algn="l"/>
                <a:tab pos="4043156" algn="l"/>
                <a:tab pos="4492438" algn="l"/>
                <a:tab pos="4941719" algn="l"/>
                <a:tab pos="5391000" algn="l"/>
                <a:tab pos="5840281" algn="l"/>
                <a:tab pos="6289563" algn="l"/>
                <a:tab pos="6738844" algn="l"/>
                <a:tab pos="7188116" algn="l"/>
                <a:tab pos="7637397" algn="l"/>
                <a:tab pos="8086679" algn="l"/>
                <a:tab pos="8535960" algn="l"/>
                <a:tab pos="8985241" algn="l"/>
              </a:tabLst>
              <a:defRPr sz="1800" b="0" i="0" u="none" strike="noStrike" kern="0" cap="none" spc="0" baseline="0">
                <a:solidFill>
                  <a:srgbClr val="000000"/>
                </a:solidFill>
                <a:uFillTx/>
              </a:defRPr>
            </a:pPr>
            <a:r>
              <a:rPr lang="fr-FR" sz="2600" b="0" i="0" u="none" strike="noStrike" kern="1200" cap="none" spc="0" baseline="0">
                <a:solidFill>
                  <a:srgbClr val="000000"/>
                </a:solidFill>
                <a:uFillTx/>
                <a:latin typeface="Comic Sans MS" pitchFamily="66"/>
                <a:ea typeface="Times New Roman" pitchFamily="18"/>
                <a:cs typeface="Times New Roman" pitchFamily="18"/>
              </a:rPr>
              <a:t>Culte au Temple, mais réunions dans les synagogues.</a:t>
            </a:r>
          </a:p>
          <a:p>
            <a:pPr marL="0" marR="0" lvl="2" indent="0" algn="l" defTabSz="914400" rtl="0" fontAlgn="auto" hangingPunct="1">
              <a:lnSpc>
                <a:spcPct val="100000"/>
              </a:lnSpc>
              <a:spcBef>
                <a:spcPts val="0"/>
              </a:spcBef>
              <a:spcAft>
                <a:spcPts val="0"/>
              </a:spcAft>
              <a:buNone/>
              <a:tabLst>
                <a:tab pos="0" algn="l"/>
                <a:tab pos="448915" algn="l"/>
                <a:tab pos="898196" algn="l"/>
                <a:tab pos="1347478" algn="l"/>
                <a:tab pos="1796759" algn="l"/>
                <a:tab pos="2246040" algn="l"/>
                <a:tab pos="2695322" algn="l"/>
                <a:tab pos="3144603" algn="l"/>
                <a:tab pos="3593875" algn="l"/>
                <a:tab pos="4043156" algn="l"/>
                <a:tab pos="4492438" algn="l"/>
                <a:tab pos="4941719" algn="l"/>
                <a:tab pos="5391000" algn="l"/>
                <a:tab pos="5840281" algn="l"/>
                <a:tab pos="6289563" algn="l"/>
                <a:tab pos="6738844" algn="l"/>
                <a:tab pos="7188116" algn="l"/>
                <a:tab pos="7637397" algn="l"/>
                <a:tab pos="8086679" algn="l"/>
                <a:tab pos="8535960" algn="l"/>
                <a:tab pos="8985241" algn="l"/>
              </a:tabLst>
              <a:defRPr sz="1800" b="0" i="0" u="none" strike="noStrike" kern="0" cap="none" spc="0" baseline="0">
                <a:solidFill>
                  <a:srgbClr val="000000"/>
                </a:solidFill>
                <a:uFillTx/>
              </a:defRPr>
            </a:pPr>
            <a:r>
              <a:rPr lang="fr-FR" sz="2600" b="0" i="0" u="none" strike="noStrike" kern="1200" cap="none" spc="0" baseline="0">
                <a:solidFill>
                  <a:srgbClr val="000000"/>
                </a:solidFill>
                <a:uFillTx/>
                <a:latin typeface="Comic Sans MS" pitchFamily="66"/>
                <a:ea typeface="Times New Roman" pitchFamily="18"/>
                <a:cs typeface="Times New Roman" pitchFamily="18"/>
              </a:rPr>
              <a:t>Les chrétiens :  un groupe baptiste original ?</a:t>
            </a:r>
          </a:p>
          <a:p>
            <a:pPr marL="0" marR="0" lvl="2" indent="0" algn="l" defTabSz="914400" rtl="0" fontAlgn="auto" hangingPunct="1">
              <a:lnSpc>
                <a:spcPct val="100000"/>
              </a:lnSpc>
              <a:spcBef>
                <a:spcPts val="0"/>
              </a:spcBef>
              <a:spcAft>
                <a:spcPts val="0"/>
              </a:spcAft>
              <a:buNone/>
              <a:tabLst>
                <a:tab pos="0" algn="l"/>
                <a:tab pos="448915" algn="l"/>
                <a:tab pos="898196" algn="l"/>
                <a:tab pos="1347478" algn="l"/>
                <a:tab pos="1796759" algn="l"/>
                <a:tab pos="2246040" algn="l"/>
                <a:tab pos="2695322" algn="l"/>
                <a:tab pos="3144603" algn="l"/>
                <a:tab pos="3593875" algn="l"/>
                <a:tab pos="4043156" algn="l"/>
                <a:tab pos="4492438" algn="l"/>
                <a:tab pos="4941719" algn="l"/>
                <a:tab pos="5391000" algn="l"/>
                <a:tab pos="5840281" algn="l"/>
                <a:tab pos="6289563" algn="l"/>
                <a:tab pos="6738844" algn="l"/>
                <a:tab pos="7188116" algn="l"/>
                <a:tab pos="7637397" algn="l"/>
                <a:tab pos="8086679" algn="l"/>
                <a:tab pos="8535960" algn="l"/>
                <a:tab pos="8985241" algn="l"/>
              </a:tabLst>
              <a:defRPr sz="1800" b="0" i="0" u="none" strike="noStrike" kern="0" cap="none" spc="0" baseline="0">
                <a:solidFill>
                  <a:srgbClr val="000000"/>
                </a:solidFill>
                <a:uFillTx/>
              </a:defRPr>
            </a:pPr>
            <a:endParaRPr lang="fr-FR" sz="2600" b="0" i="0" u="none" strike="noStrike" kern="1200" cap="none" spc="0" baseline="0">
              <a:solidFill>
                <a:srgbClr val="000000"/>
              </a:solidFill>
              <a:uFillTx/>
              <a:latin typeface="Comic Sans MS" pitchFamily="66"/>
              <a:ea typeface="Times New Roman" pitchFamily="18"/>
              <a:cs typeface="Times New Roman" pitchFamily="18"/>
            </a:endParaRPr>
          </a:p>
          <a:p>
            <a:pPr marL="0" marR="0" lvl="2" indent="0" algn="l" defTabSz="914400" rtl="0" fontAlgn="auto" hangingPunct="1">
              <a:lnSpc>
                <a:spcPct val="100000"/>
              </a:lnSpc>
              <a:spcBef>
                <a:spcPts val="0"/>
              </a:spcBef>
              <a:spcAft>
                <a:spcPts val="0"/>
              </a:spcAft>
              <a:buNone/>
              <a:tabLst>
                <a:tab pos="0" algn="l"/>
                <a:tab pos="448915" algn="l"/>
                <a:tab pos="898196" algn="l"/>
                <a:tab pos="1347478" algn="l"/>
                <a:tab pos="1796759" algn="l"/>
                <a:tab pos="2246040" algn="l"/>
                <a:tab pos="2695322" algn="l"/>
                <a:tab pos="3144603" algn="l"/>
                <a:tab pos="3593875" algn="l"/>
                <a:tab pos="4043156" algn="l"/>
                <a:tab pos="4492438" algn="l"/>
                <a:tab pos="4941719" algn="l"/>
                <a:tab pos="5391000" algn="l"/>
                <a:tab pos="5840281" algn="l"/>
                <a:tab pos="6289563" algn="l"/>
                <a:tab pos="6738844" algn="l"/>
                <a:tab pos="7188116" algn="l"/>
                <a:tab pos="7637397" algn="l"/>
                <a:tab pos="8086679" algn="l"/>
                <a:tab pos="8535960" algn="l"/>
                <a:tab pos="8985241" algn="l"/>
              </a:tabLst>
              <a:defRPr sz="1800" b="0" i="0" u="none" strike="noStrike" kern="0" cap="none" spc="0" baseline="0">
                <a:solidFill>
                  <a:srgbClr val="000000"/>
                </a:solidFill>
                <a:uFillTx/>
              </a:defRPr>
            </a:pPr>
            <a:r>
              <a:rPr lang="fr-FR" sz="2600" b="0" i="0" u="none" strike="noStrike" kern="1200" cap="none" spc="0" baseline="0">
                <a:solidFill>
                  <a:srgbClr val="000000"/>
                </a:solidFill>
                <a:uFillTx/>
                <a:latin typeface="Comic Sans MS" pitchFamily="66"/>
                <a:ea typeface="Times New Roman" pitchFamily="18"/>
                <a:cs typeface="Times New Roman" pitchFamily="18"/>
              </a:rPr>
              <a:t>Cependant : hostilité violente du groupe sadducéen (mort de Jacques, le frère de Jésus, en 62).</a:t>
            </a:r>
          </a:p>
          <a:p>
            <a:pPr marL="0" marR="0" lvl="2" indent="0" algn="l" defTabSz="914400" rtl="0" fontAlgn="auto" hangingPunct="1">
              <a:lnSpc>
                <a:spcPct val="100000"/>
              </a:lnSpc>
              <a:spcBef>
                <a:spcPts val="0"/>
              </a:spcBef>
              <a:spcAft>
                <a:spcPts val="0"/>
              </a:spcAft>
              <a:buNone/>
              <a:tabLst>
                <a:tab pos="0" algn="l"/>
                <a:tab pos="448915" algn="l"/>
                <a:tab pos="898196" algn="l"/>
                <a:tab pos="1347478" algn="l"/>
                <a:tab pos="1796759" algn="l"/>
                <a:tab pos="2246040" algn="l"/>
                <a:tab pos="2695322" algn="l"/>
                <a:tab pos="3144603" algn="l"/>
                <a:tab pos="3593875" algn="l"/>
                <a:tab pos="4043156" algn="l"/>
                <a:tab pos="4492438" algn="l"/>
                <a:tab pos="4941719" algn="l"/>
                <a:tab pos="5391000" algn="l"/>
                <a:tab pos="5840281" algn="l"/>
                <a:tab pos="6289563" algn="l"/>
                <a:tab pos="6738844" algn="l"/>
                <a:tab pos="7188116" algn="l"/>
                <a:tab pos="7637397" algn="l"/>
                <a:tab pos="8086679" algn="l"/>
                <a:tab pos="8535960" algn="l"/>
                <a:tab pos="8985241" algn="l"/>
              </a:tabLst>
              <a:defRPr sz="1800" b="0" i="0" u="none" strike="noStrike" kern="0" cap="none" spc="0" baseline="0">
                <a:solidFill>
                  <a:srgbClr val="000000"/>
                </a:solidFill>
                <a:uFillTx/>
              </a:defRPr>
            </a:pPr>
            <a:r>
              <a:rPr lang="fr-FR" sz="2600" b="0" i="0" u="none" strike="noStrike" kern="1200" cap="none" spc="0" baseline="0">
                <a:solidFill>
                  <a:srgbClr val="000000"/>
                </a:solidFill>
                <a:uFillTx/>
                <a:latin typeface="Comic Sans MS" pitchFamily="66"/>
                <a:ea typeface="Times New Roman" pitchFamily="18"/>
                <a:cs typeface="Times New Roman" pitchFamily="18"/>
              </a:rPr>
              <a:t>Paul de Tarse a entrepris la mission auprès des païens sans leur imposer la Loi  (1 </a:t>
            </a:r>
            <a:r>
              <a:rPr lang="fr-FR" sz="2600" b="0" i="1" u="none" strike="noStrike" kern="1200" cap="none" spc="0" baseline="0">
                <a:solidFill>
                  <a:srgbClr val="000000"/>
                </a:solidFill>
                <a:uFillTx/>
                <a:latin typeface="Comic Sans MS" pitchFamily="66"/>
                <a:ea typeface="Times New Roman" pitchFamily="18"/>
                <a:cs typeface="Times New Roman" pitchFamily="18"/>
              </a:rPr>
              <a:t>Thessaloniciens : </a:t>
            </a:r>
            <a:r>
              <a:rPr lang="fr-FR" sz="2600" b="0" i="0" u="none" strike="noStrike" kern="1200" cap="none" spc="0" baseline="0">
                <a:solidFill>
                  <a:srgbClr val="000000"/>
                </a:solidFill>
                <a:uFillTx/>
                <a:latin typeface="Comic Sans MS" pitchFamily="66"/>
                <a:ea typeface="Times New Roman" pitchFamily="18"/>
                <a:cs typeface="Times New Roman" pitchFamily="18"/>
              </a:rPr>
              <a:t>49 ap. J.-C.).</a:t>
            </a:r>
          </a:p>
          <a:p>
            <a:pPr marL="0" marR="0" lvl="2" indent="0" algn="l" defTabSz="914400" rtl="0" fontAlgn="auto" hangingPunct="1">
              <a:lnSpc>
                <a:spcPct val="100000"/>
              </a:lnSpc>
              <a:spcBef>
                <a:spcPts val="0"/>
              </a:spcBef>
              <a:spcAft>
                <a:spcPts val="0"/>
              </a:spcAft>
              <a:buNone/>
              <a:tabLst>
                <a:tab pos="0" algn="l"/>
                <a:tab pos="448915" algn="l"/>
                <a:tab pos="898196" algn="l"/>
                <a:tab pos="1347478" algn="l"/>
                <a:tab pos="1796759" algn="l"/>
                <a:tab pos="2246040" algn="l"/>
                <a:tab pos="2695322" algn="l"/>
                <a:tab pos="3144603" algn="l"/>
                <a:tab pos="3593875" algn="l"/>
                <a:tab pos="4043156" algn="l"/>
                <a:tab pos="4492438" algn="l"/>
                <a:tab pos="4941719" algn="l"/>
                <a:tab pos="5391000" algn="l"/>
                <a:tab pos="5840281" algn="l"/>
                <a:tab pos="6289563" algn="l"/>
                <a:tab pos="6738844" algn="l"/>
                <a:tab pos="7188116" algn="l"/>
                <a:tab pos="7637397" algn="l"/>
                <a:tab pos="8086679" algn="l"/>
                <a:tab pos="8535960" algn="l"/>
                <a:tab pos="8985241" algn="l"/>
              </a:tabLst>
              <a:defRPr sz="1800" b="0" i="0" u="none" strike="noStrike" kern="0" cap="none" spc="0" baseline="0">
                <a:solidFill>
                  <a:srgbClr val="000000"/>
                </a:solidFill>
                <a:uFillTx/>
              </a:defRPr>
            </a:pPr>
            <a:endParaRPr lang="fr-FR" sz="2600" b="0" i="0" u="none" strike="noStrike" kern="1200" cap="none" spc="0" baseline="0">
              <a:solidFill>
                <a:srgbClr val="000000"/>
              </a:solidFill>
              <a:uFillTx/>
              <a:latin typeface="Comic Sans MS" pitchFamily="66"/>
              <a:ea typeface="Times New Roman" pitchFamily="18"/>
              <a:cs typeface="Times New Roman" pitchFamily="18"/>
            </a:endParaRPr>
          </a:p>
          <a:p>
            <a:pPr marL="0" marR="0" lvl="1" indent="0" algn="l" defTabSz="914400" rtl="0" fontAlgn="auto" hangingPunct="1">
              <a:lnSpc>
                <a:spcPct val="100000"/>
              </a:lnSpc>
              <a:spcBef>
                <a:spcPts val="0"/>
              </a:spcBef>
              <a:spcAft>
                <a:spcPts val="0"/>
              </a:spcAft>
              <a:buNone/>
              <a:tabLst>
                <a:tab pos="0" algn="l"/>
                <a:tab pos="448915" algn="l"/>
                <a:tab pos="898196" algn="l"/>
                <a:tab pos="1347478" algn="l"/>
                <a:tab pos="1796759" algn="l"/>
                <a:tab pos="2246040" algn="l"/>
                <a:tab pos="2695322" algn="l"/>
                <a:tab pos="3144603" algn="l"/>
                <a:tab pos="3593875" algn="l"/>
                <a:tab pos="4043156" algn="l"/>
                <a:tab pos="4492438" algn="l"/>
                <a:tab pos="4941719" algn="l"/>
                <a:tab pos="5391000" algn="l"/>
                <a:tab pos="5840281" algn="l"/>
                <a:tab pos="6289563" algn="l"/>
                <a:tab pos="6738844" algn="l"/>
                <a:tab pos="7188116" algn="l"/>
                <a:tab pos="7637397" algn="l"/>
                <a:tab pos="8086679" algn="l"/>
                <a:tab pos="8535960" algn="l"/>
                <a:tab pos="8985241" algn="l"/>
              </a:tabLst>
              <a:defRPr sz="1800" b="0" i="0" u="none" strike="noStrike" kern="0" cap="none" spc="0" baseline="0">
                <a:solidFill>
                  <a:srgbClr val="000000"/>
                </a:solidFill>
                <a:uFillTx/>
              </a:defRPr>
            </a:pPr>
            <a:r>
              <a:rPr lang="fr-FR" sz="2600" b="0" i="0" u="none" strike="noStrike" kern="1200" cap="none" spc="0" baseline="0">
                <a:solidFill>
                  <a:srgbClr val="000000"/>
                </a:solidFill>
                <a:uFillTx/>
                <a:latin typeface="Comic Sans MS" pitchFamily="66"/>
                <a:ea typeface="Times New Roman" pitchFamily="18"/>
                <a:cs typeface="Times New Roman" pitchFamily="18"/>
              </a:rPr>
              <a:t>.</a:t>
            </a: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name="page21">
    <p:spTree>
      <p:nvGrpSpPr>
        <p:cNvPr id="1" name=""/>
        <p:cNvGrpSpPr/>
        <p:nvPr/>
      </p:nvGrpSpPr>
      <p:grpSpPr>
        <a:xfrm>
          <a:off x="0" y="0"/>
          <a:ext cx="0" cy="0"/>
          <a:chOff x="0" y="0"/>
          <a:chExt cx="0" cy="0"/>
        </a:xfrm>
      </p:grpSpPr>
      <p:sp>
        <p:nvSpPr>
          <p:cNvPr id="2" name="Forme libre : forme 1">
            <a:extLst>
              <a:ext uri="{FF2B5EF4-FFF2-40B4-BE49-F238E27FC236}">
                <a16:creationId xmlns:a16="http://schemas.microsoft.com/office/drawing/2014/main" id="{7171E0CE-E72E-5520-E2FA-387E69FFDE43}"/>
              </a:ext>
            </a:extLst>
          </p:cNvPr>
          <p:cNvSpPr/>
          <p:nvPr/>
        </p:nvSpPr>
        <p:spPr>
          <a:xfrm>
            <a:off x="360355" y="287277"/>
            <a:ext cx="8496357" cy="7548481"/>
          </a:xfrm>
          <a:custGeom>
            <a:avLst/>
            <a:gdLst>
              <a:gd name="f0" fmla="val w"/>
              <a:gd name="f1" fmla="val h"/>
              <a:gd name="f2" fmla="val 0"/>
              <a:gd name="f3" fmla="val 21600"/>
              <a:gd name="f4" fmla="*/ f0 1 21600"/>
              <a:gd name="f5" fmla="*/ f1 1 21600"/>
              <a:gd name="f6" fmla="+- f3 0 f2"/>
              <a:gd name="f7" fmla="*/ f6 1 21600"/>
              <a:gd name="f8" fmla="*/ f2 1 f7"/>
              <a:gd name="f9" fmla="*/ f3 1 f7"/>
              <a:gd name="f10" fmla="*/ f8 f4 1"/>
              <a:gd name="f11" fmla="*/ f9 f4 1"/>
              <a:gd name="f12" fmla="*/ f9 f5 1"/>
              <a:gd name="f13" fmla="*/ f8 f5 1"/>
            </a:gdLst>
            <a:ahLst/>
            <a:cxnLst>
              <a:cxn ang="3cd4">
                <a:pos x="hc" y="t"/>
              </a:cxn>
              <a:cxn ang="0">
                <a:pos x="r" y="vc"/>
              </a:cxn>
              <a:cxn ang="cd4">
                <a:pos x="hc" y="b"/>
              </a:cxn>
              <a:cxn ang="cd2">
                <a:pos x="l" y="vc"/>
              </a:cxn>
            </a:cxnLst>
            <a:rect l="f10" t="f13" r="f11" b="f12"/>
            <a:pathLst>
              <a:path w="21600" h="21600">
                <a:moveTo>
                  <a:pt x="f2" y="f2"/>
                </a:moveTo>
                <a:lnTo>
                  <a:pt x="f3" y="f2"/>
                </a:lnTo>
                <a:lnTo>
                  <a:pt x="f3" y="f3"/>
                </a:lnTo>
                <a:lnTo>
                  <a:pt x="f2" y="f3"/>
                </a:lnTo>
                <a:lnTo>
                  <a:pt x="f2" y="f2"/>
                </a:lnTo>
                <a:close/>
              </a:path>
            </a:pathLst>
          </a:custGeom>
          <a:noFill/>
          <a:ln cap="flat">
            <a:noFill/>
            <a:prstDash val="solid"/>
          </a:ln>
        </p:spPr>
        <p:txBody>
          <a:bodyPr vert="horz" wrap="square" lIns="90004" tIns="44997" rIns="90004" bIns="44997" anchor="t" anchorCtr="0" compatLnSpc="1">
            <a:noAutofit/>
          </a:bodyPr>
          <a:lstStyle/>
          <a:p>
            <a:pPr marL="0" marR="0" lvl="0" indent="0" algn="l" defTabSz="914400" rtl="0" fontAlgn="auto" hangingPunct="1">
              <a:lnSpc>
                <a:spcPct val="100000"/>
              </a:lnSpc>
              <a:spcBef>
                <a:spcPts val="0"/>
              </a:spcBef>
              <a:spcAft>
                <a:spcPts val="0"/>
              </a:spcAft>
              <a:buNone/>
              <a:tabLst>
                <a:tab pos="0" algn="l"/>
                <a:tab pos="448915" algn="l"/>
                <a:tab pos="898196" algn="l"/>
                <a:tab pos="1347478" algn="l"/>
                <a:tab pos="1796759" algn="l"/>
                <a:tab pos="2246040" algn="l"/>
                <a:tab pos="2695322" algn="l"/>
                <a:tab pos="3144603" algn="l"/>
                <a:tab pos="3593875" algn="l"/>
                <a:tab pos="4043156" algn="l"/>
                <a:tab pos="4492438" algn="l"/>
                <a:tab pos="4941719" algn="l"/>
                <a:tab pos="5391000" algn="l"/>
                <a:tab pos="5840281" algn="l"/>
                <a:tab pos="6289563" algn="l"/>
                <a:tab pos="6738844" algn="l"/>
                <a:tab pos="7188116" algn="l"/>
                <a:tab pos="7637397" algn="l"/>
                <a:tab pos="8086679" algn="l"/>
                <a:tab pos="8535960" algn="l"/>
                <a:tab pos="8985241" algn="l"/>
              </a:tabLst>
              <a:defRPr sz="1800" b="0" i="0" u="none" strike="noStrike" kern="0" cap="none" spc="0" baseline="0">
                <a:solidFill>
                  <a:srgbClr val="000000"/>
                </a:solidFill>
                <a:uFillTx/>
              </a:defRPr>
            </a:pPr>
            <a:r>
              <a:rPr lang="fr-FR" sz="2600" b="1" i="0" u="none" strike="noStrike" kern="1200" cap="none" spc="0" baseline="0">
                <a:solidFill>
                  <a:srgbClr val="000000"/>
                </a:solidFill>
                <a:uFillTx/>
                <a:latin typeface="Comic Sans MS" pitchFamily="66"/>
                <a:ea typeface="Times New Roman" pitchFamily="18"/>
                <a:cs typeface="Times New Roman" pitchFamily="18"/>
              </a:rPr>
              <a:t>Après 70</a:t>
            </a:r>
            <a:r>
              <a:rPr lang="fr-FR" sz="2600" b="0" i="0" u="none" strike="noStrike" kern="1200" cap="none" spc="0" baseline="0">
                <a:solidFill>
                  <a:srgbClr val="000000"/>
                </a:solidFill>
                <a:uFillTx/>
                <a:latin typeface="Comic Sans MS" pitchFamily="66"/>
                <a:ea typeface="Times New Roman" pitchFamily="18"/>
                <a:cs typeface="Times New Roman" pitchFamily="18"/>
              </a:rPr>
              <a:t> : un nouveau visage du judaïsme,</a:t>
            </a:r>
          </a:p>
          <a:p>
            <a:pPr marL="0" marR="0" lvl="0" indent="0" algn="l" defTabSz="914400" rtl="0" fontAlgn="auto" hangingPunct="1">
              <a:lnSpc>
                <a:spcPct val="100000"/>
              </a:lnSpc>
              <a:spcBef>
                <a:spcPts val="0"/>
              </a:spcBef>
              <a:spcAft>
                <a:spcPts val="0"/>
              </a:spcAft>
              <a:buNone/>
              <a:tabLst>
                <a:tab pos="0" algn="l"/>
                <a:tab pos="448915" algn="l"/>
                <a:tab pos="898196" algn="l"/>
                <a:tab pos="1347478" algn="l"/>
                <a:tab pos="1796759" algn="l"/>
                <a:tab pos="2246040" algn="l"/>
                <a:tab pos="2695322" algn="l"/>
                <a:tab pos="3144603" algn="l"/>
                <a:tab pos="3593875" algn="l"/>
                <a:tab pos="4043156" algn="l"/>
                <a:tab pos="4492438" algn="l"/>
                <a:tab pos="4941719" algn="l"/>
                <a:tab pos="5391000" algn="l"/>
                <a:tab pos="5840281" algn="l"/>
                <a:tab pos="6289563" algn="l"/>
                <a:tab pos="6738844" algn="l"/>
                <a:tab pos="7188116" algn="l"/>
                <a:tab pos="7637397" algn="l"/>
                <a:tab pos="8086679" algn="l"/>
                <a:tab pos="8535960" algn="l"/>
                <a:tab pos="8985241" algn="l"/>
              </a:tabLst>
              <a:defRPr sz="1800" b="0" i="0" u="none" strike="noStrike" kern="0" cap="none" spc="0" baseline="0">
                <a:solidFill>
                  <a:srgbClr val="000000"/>
                </a:solidFill>
                <a:uFillTx/>
              </a:defRPr>
            </a:pPr>
            <a:r>
              <a:rPr lang="fr-FR" sz="2600" b="0" i="0" u="none" strike="noStrike" kern="1200" cap="none" spc="0" baseline="0">
                <a:solidFill>
                  <a:srgbClr val="000000"/>
                </a:solidFill>
                <a:uFillTx/>
                <a:latin typeface="Comic Sans MS" pitchFamily="66"/>
                <a:ea typeface="Times New Roman" pitchFamily="18"/>
                <a:cs typeface="Times New Roman" pitchFamily="18"/>
              </a:rPr>
              <a:t>se reconstitue à Yavneh, autour de rabbi Ben Zakkaï,</a:t>
            </a:r>
          </a:p>
          <a:p>
            <a:pPr marL="0" marR="0" lvl="0" indent="0" algn="l" defTabSz="914400" rtl="0" fontAlgn="auto" hangingPunct="1">
              <a:lnSpc>
                <a:spcPct val="100000"/>
              </a:lnSpc>
              <a:spcBef>
                <a:spcPts val="0"/>
              </a:spcBef>
              <a:spcAft>
                <a:spcPts val="0"/>
              </a:spcAft>
              <a:buNone/>
              <a:tabLst>
                <a:tab pos="0" algn="l"/>
                <a:tab pos="448915" algn="l"/>
                <a:tab pos="898196" algn="l"/>
                <a:tab pos="1347478" algn="l"/>
                <a:tab pos="1796759" algn="l"/>
                <a:tab pos="2246040" algn="l"/>
                <a:tab pos="2695322" algn="l"/>
                <a:tab pos="3144603" algn="l"/>
                <a:tab pos="3593875" algn="l"/>
                <a:tab pos="4043156" algn="l"/>
                <a:tab pos="4492438" algn="l"/>
                <a:tab pos="4941719" algn="l"/>
                <a:tab pos="5391000" algn="l"/>
                <a:tab pos="5840281" algn="l"/>
                <a:tab pos="6289563" algn="l"/>
                <a:tab pos="6738844" algn="l"/>
                <a:tab pos="7188116" algn="l"/>
                <a:tab pos="7637397" algn="l"/>
                <a:tab pos="8086679" algn="l"/>
                <a:tab pos="8535960" algn="l"/>
                <a:tab pos="8985241" algn="l"/>
              </a:tabLst>
              <a:defRPr sz="1800" b="0" i="0" u="none" strike="noStrike" kern="0" cap="none" spc="0" baseline="0">
                <a:solidFill>
                  <a:srgbClr val="000000"/>
                </a:solidFill>
                <a:uFillTx/>
              </a:defRPr>
            </a:pPr>
            <a:r>
              <a:rPr lang="fr-FR" sz="2600" b="0" i="0" u="none" strike="noStrike" kern="1200" cap="none" spc="0" baseline="0">
                <a:solidFill>
                  <a:srgbClr val="000000"/>
                </a:solidFill>
                <a:uFillTx/>
                <a:latin typeface="Comic Sans MS" pitchFamily="66"/>
                <a:ea typeface="Times New Roman" pitchFamily="18"/>
                <a:cs typeface="Times New Roman" pitchFamily="18"/>
              </a:rPr>
              <a:t>sans temple, sans culte, plus identitaire,</a:t>
            </a:r>
          </a:p>
          <a:p>
            <a:pPr marL="0" marR="0" lvl="0" indent="0" algn="l" defTabSz="914400" rtl="0" fontAlgn="auto" hangingPunct="1">
              <a:lnSpc>
                <a:spcPct val="100000"/>
              </a:lnSpc>
              <a:spcBef>
                <a:spcPts val="0"/>
              </a:spcBef>
              <a:spcAft>
                <a:spcPts val="0"/>
              </a:spcAft>
              <a:buNone/>
              <a:tabLst>
                <a:tab pos="0" algn="l"/>
                <a:tab pos="448915" algn="l"/>
                <a:tab pos="898196" algn="l"/>
                <a:tab pos="1347478" algn="l"/>
                <a:tab pos="1796759" algn="l"/>
                <a:tab pos="2246040" algn="l"/>
                <a:tab pos="2695322" algn="l"/>
                <a:tab pos="3144603" algn="l"/>
                <a:tab pos="3593875" algn="l"/>
                <a:tab pos="4043156" algn="l"/>
                <a:tab pos="4492438" algn="l"/>
                <a:tab pos="4941719" algn="l"/>
                <a:tab pos="5391000" algn="l"/>
                <a:tab pos="5840281" algn="l"/>
                <a:tab pos="6289563" algn="l"/>
                <a:tab pos="6738844" algn="l"/>
                <a:tab pos="7188116" algn="l"/>
                <a:tab pos="7637397" algn="l"/>
                <a:tab pos="8086679" algn="l"/>
                <a:tab pos="8535960" algn="l"/>
                <a:tab pos="8985241" algn="l"/>
              </a:tabLst>
              <a:defRPr sz="1800" b="0" i="0" u="none" strike="noStrike" kern="0" cap="none" spc="0" baseline="0">
                <a:solidFill>
                  <a:srgbClr val="000000"/>
                </a:solidFill>
                <a:uFillTx/>
              </a:defRPr>
            </a:pPr>
            <a:r>
              <a:rPr lang="fr-FR" sz="2600" b="0" i="0" u="none" strike="noStrike" kern="1200" cap="none" spc="0" baseline="0">
                <a:solidFill>
                  <a:srgbClr val="000000"/>
                </a:solidFill>
                <a:uFillTx/>
                <a:latin typeface="Comic Sans MS" pitchFamily="66"/>
                <a:ea typeface="Times New Roman" pitchFamily="18"/>
                <a:cs typeface="Times New Roman" pitchFamily="18"/>
              </a:rPr>
              <a:t>autour de la Loi, de l'étude et des synagogues.</a:t>
            </a:r>
          </a:p>
          <a:p>
            <a:pPr marL="0" marR="0" lvl="0" indent="0" algn="l" defTabSz="914400" rtl="0" fontAlgn="auto" hangingPunct="1">
              <a:lnSpc>
                <a:spcPct val="100000"/>
              </a:lnSpc>
              <a:spcBef>
                <a:spcPts val="0"/>
              </a:spcBef>
              <a:spcAft>
                <a:spcPts val="0"/>
              </a:spcAft>
              <a:buNone/>
              <a:tabLst>
                <a:tab pos="0" algn="l"/>
                <a:tab pos="448915" algn="l"/>
                <a:tab pos="898196" algn="l"/>
                <a:tab pos="1347478" algn="l"/>
                <a:tab pos="1796759" algn="l"/>
                <a:tab pos="2246040" algn="l"/>
                <a:tab pos="2695322" algn="l"/>
                <a:tab pos="3144603" algn="l"/>
                <a:tab pos="3593875" algn="l"/>
                <a:tab pos="4043156" algn="l"/>
                <a:tab pos="4492438" algn="l"/>
                <a:tab pos="4941719" algn="l"/>
                <a:tab pos="5391000" algn="l"/>
                <a:tab pos="5840281" algn="l"/>
                <a:tab pos="6289563" algn="l"/>
                <a:tab pos="6738844" algn="l"/>
                <a:tab pos="7188116" algn="l"/>
                <a:tab pos="7637397" algn="l"/>
                <a:tab pos="8086679" algn="l"/>
                <a:tab pos="8535960" algn="l"/>
                <a:tab pos="8985241" algn="l"/>
              </a:tabLst>
              <a:defRPr sz="1800" b="0" i="0" u="none" strike="noStrike" kern="0" cap="none" spc="0" baseline="0">
                <a:solidFill>
                  <a:srgbClr val="000000"/>
                </a:solidFill>
                <a:uFillTx/>
              </a:defRPr>
            </a:pPr>
            <a:endParaRPr lang="fr-FR" sz="2600" b="0" i="0" u="none" strike="noStrike" kern="1200" cap="none" spc="0" baseline="0">
              <a:solidFill>
                <a:srgbClr val="000000"/>
              </a:solidFill>
              <a:uFillTx/>
              <a:latin typeface="Comic Sans MS" pitchFamily="66"/>
              <a:ea typeface="Times New Roman" pitchFamily="18"/>
              <a:cs typeface="Times New Roman" pitchFamily="18"/>
            </a:endParaRPr>
          </a:p>
          <a:p>
            <a:pPr marL="0" marR="0" lvl="0" indent="0" algn="l" defTabSz="914400" rtl="0" fontAlgn="auto" hangingPunct="1">
              <a:lnSpc>
                <a:spcPct val="100000"/>
              </a:lnSpc>
              <a:spcBef>
                <a:spcPts val="0"/>
              </a:spcBef>
              <a:spcAft>
                <a:spcPts val="0"/>
              </a:spcAft>
              <a:buNone/>
              <a:tabLst>
                <a:tab pos="0" algn="l"/>
                <a:tab pos="448915" algn="l"/>
                <a:tab pos="898196" algn="l"/>
                <a:tab pos="1347478" algn="l"/>
                <a:tab pos="1796759" algn="l"/>
                <a:tab pos="2246040" algn="l"/>
                <a:tab pos="2695322" algn="l"/>
                <a:tab pos="3144603" algn="l"/>
                <a:tab pos="3593875" algn="l"/>
                <a:tab pos="4043156" algn="l"/>
                <a:tab pos="4492438" algn="l"/>
                <a:tab pos="4941719" algn="l"/>
                <a:tab pos="5391000" algn="l"/>
                <a:tab pos="5840281" algn="l"/>
                <a:tab pos="6289563" algn="l"/>
                <a:tab pos="6738844" algn="l"/>
                <a:tab pos="7188116" algn="l"/>
                <a:tab pos="7637397" algn="l"/>
                <a:tab pos="8086679" algn="l"/>
                <a:tab pos="8535960" algn="l"/>
                <a:tab pos="8985241" algn="l"/>
              </a:tabLst>
              <a:defRPr sz="1800" b="0" i="0" u="none" strike="noStrike" kern="0" cap="none" spc="0" baseline="0">
                <a:solidFill>
                  <a:srgbClr val="000000"/>
                </a:solidFill>
                <a:uFillTx/>
              </a:defRPr>
            </a:pPr>
            <a:r>
              <a:rPr lang="fr-FR" sz="2600" b="0" i="0" u="none" strike="noStrike" kern="1200" cap="none" spc="0" baseline="0">
                <a:solidFill>
                  <a:srgbClr val="000000"/>
                </a:solidFill>
                <a:uFillTx/>
                <a:latin typeface="Comic Sans MS" pitchFamily="66"/>
                <a:ea typeface="Times New Roman" pitchFamily="18"/>
                <a:cs typeface="Times New Roman" pitchFamily="18"/>
              </a:rPr>
              <a:t>Il se définit en excluant les groupes déviants</a:t>
            </a:r>
          </a:p>
          <a:p>
            <a:pPr marL="0" marR="0" lvl="0" indent="0" algn="l" defTabSz="914400" rtl="0" fontAlgn="auto" hangingPunct="1">
              <a:lnSpc>
                <a:spcPct val="100000"/>
              </a:lnSpc>
              <a:spcBef>
                <a:spcPts val="0"/>
              </a:spcBef>
              <a:spcAft>
                <a:spcPts val="0"/>
              </a:spcAft>
              <a:buNone/>
              <a:tabLst>
                <a:tab pos="0" algn="l"/>
                <a:tab pos="448915" algn="l"/>
                <a:tab pos="898196" algn="l"/>
                <a:tab pos="1347478" algn="l"/>
                <a:tab pos="1796759" algn="l"/>
                <a:tab pos="2246040" algn="l"/>
                <a:tab pos="2695322" algn="l"/>
                <a:tab pos="3144603" algn="l"/>
                <a:tab pos="3593875" algn="l"/>
                <a:tab pos="4043156" algn="l"/>
                <a:tab pos="4492438" algn="l"/>
                <a:tab pos="4941719" algn="l"/>
                <a:tab pos="5391000" algn="l"/>
                <a:tab pos="5840281" algn="l"/>
                <a:tab pos="6289563" algn="l"/>
                <a:tab pos="6738844" algn="l"/>
                <a:tab pos="7188116" algn="l"/>
                <a:tab pos="7637397" algn="l"/>
                <a:tab pos="8086679" algn="l"/>
                <a:tab pos="8535960" algn="l"/>
                <a:tab pos="8985241" algn="l"/>
              </a:tabLst>
              <a:defRPr sz="1800" b="0" i="0" u="none" strike="noStrike" kern="0" cap="none" spc="0" baseline="0">
                <a:solidFill>
                  <a:srgbClr val="000000"/>
                </a:solidFill>
                <a:uFillTx/>
              </a:defRPr>
            </a:pPr>
            <a:r>
              <a:rPr lang="fr-FR" sz="2600" b="0" i="0" u="none" strike="noStrike" kern="1200" cap="none" spc="0" baseline="0">
                <a:solidFill>
                  <a:srgbClr val="000000"/>
                </a:solidFill>
                <a:uFillTx/>
                <a:latin typeface="Comic Sans MS" pitchFamily="66"/>
                <a:ea typeface="Times New Roman" pitchFamily="18"/>
                <a:cs typeface="Times New Roman" pitchFamily="18"/>
              </a:rPr>
              <a:t>(</a:t>
            </a:r>
            <a:r>
              <a:rPr lang="fr-FR" sz="2600" b="0" i="1" u="none" strike="noStrike" kern="1200" cap="none" spc="0" baseline="0">
                <a:solidFill>
                  <a:srgbClr val="000000"/>
                </a:solidFill>
                <a:uFillTx/>
                <a:latin typeface="Comic Sans MS" pitchFamily="66"/>
                <a:ea typeface="Times New Roman" pitchFamily="18"/>
                <a:cs typeface="Times New Roman" pitchFamily="18"/>
              </a:rPr>
              <a:t>malédiction des minnîm et des Nazôréens,</a:t>
            </a:r>
          </a:p>
          <a:p>
            <a:pPr marL="0" marR="0" lvl="0" indent="0" algn="l" defTabSz="914400" rtl="0" fontAlgn="auto" hangingPunct="1">
              <a:lnSpc>
                <a:spcPct val="100000"/>
              </a:lnSpc>
              <a:spcBef>
                <a:spcPts val="0"/>
              </a:spcBef>
              <a:spcAft>
                <a:spcPts val="0"/>
              </a:spcAft>
              <a:buNone/>
              <a:tabLst>
                <a:tab pos="0" algn="l"/>
                <a:tab pos="448915" algn="l"/>
                <a:tab pos="898196" algn="l"/>
                <a:tab pos="1347478" algn="l"/>
                <a:tab pos="1796759" algn="l"/>
                <a:tab pos="2246040" algn="l"/>
                <a:tab pos="2695322" algn="l"/>
                <a:tab pos="3144603" algn="l"/>
                <a:tab pos="3593875" algn="l"/>
                <a:tab pos="4043156" algn="l"/>
                <a:tab pos="4492438" algn="l"/>
                <a:tab pos="4941719" algn="l"/>
                <a:tab pos="5391000" algn="l"/>
                <a:tab pos="5840281" algn="l"/>
                <a:tab pos="6289563" algn="l"/>
                <a:tab pos="6738844" algn="l"/>
                <a:tab pos="7188116" algn="l"/>
                <a:tab pos="7637397" algn="l"/>
                <a:tab pos="8086679" algn="l"/>
                <a:tab pos="8535960" algn="l"/>
                <a:tab pos="8985241" algn="l"/>
              </a:tabLst>
              <a:defRPr sz="1800" b="0" i="0" u="none" strike="noStrike" kern="0" cap="none" spc="0" baseline="0">
                <a:solidFill>
                  <a:srgbClr val="000000"/>
                </a:solidFill>
                <a:uFillTx/>
              </a:defRPr>
            </a:pPr>
            <a:r>
              <a:rPr lang="fr-FR" sz="2600" b="0" i="1" u="none" strike="noStrike" kern="1200" cap="none" spc="0" baseline="0">
                <a:solidFill>
                  <a:srgbClr val="000000"/>
                </a:solidFill>
                <a:uFillTx/>
                <a:latin typeface="Comic Sans MS" pitchFamily="66"/>
                <a:ea typeface="Times New Roman" pitchFamily="18"/>
                <a:cs typeface="Times New Roman" pitchFamily="18"/>
              </a:rPr>
              <a:t>exclusion de la synagogue</a:t>
            </a:r>
            <a:r>
              <a:rPr lang="fr-FR" sz="2600" b="0" i="0" u="none" strike="noStrike" kern="1200" cap="none" spc="0" baseline="0">
                <a:solidFill>
                  <a:srgbClr val="000000"/>
                </a:solidFill>
                <a:uFillTx/>
                <a:latin typeface="Comic Sans MS" pitchFamily="66"/>
                <a:ea typeface="Times New Roman" pitchFamily="18"/>
                <a:cs typeface="Times New Roman" pitchFamily="18"/>
              </a:rPr>
              <a:t>  Jn 9, 22 ; 12, 42 ; 16, 2 ;</a:t>
            </a:r>
          </a:p>
          <a:p>
            <a:pPr marL="0" marR="0" lvl="0" indent="0" algn="l" defTabSz="914400" rtl="0" fontAlgn="auto" hangingPunct="1">
              <a:lnSpc>
                <a:spcPct val="100000"/>
              </a:lnSpc>
              <a:spcBef>
                <a:spcPts val="0"/>
              </a:spcBef>
              <a:spcAft>
                <a:spcPts val="0"/>
              </a:spcAft>
              <a:buNone/>
              <a:tabLst>
                <a:tab pos="0" algn="l"/>
                <a:tab pos="448915" algn="l"/>
                <a:tab pos="898196" algn="l"/>
                <a:tab pos="1347478" algn="l"/>
                <a:tab pos="1796759" algn="l"/>
                <a:tab pos="2246040" algn="l"/>
                <a:tab pos="2695322" algn="l"/>
                <a:tab pos="3144603" algn="l"/>
                <a:tab pos="3593875" algn="l"/>
                <a:tab pos="4043156" algn="l"/>
                <a:tab pos="4492438" algn="l"/>
                <a:tab pos="4941719" algn="l"/>
                <a:tab pos="5391000" algn="l"/>
                <a:tab pos="5840281" algn="l"/>
                <a:tab pos="6289563" algn="l"/>
                <a:tab pos="6738844" algn="l"/>
                <a:tab pos="7188116" algn="l"/>
                <a:tab pos="7637397" algn="l"/>
                <a:tab pos="8086679" algn="l"/>
                <a:tab pos="8535960" algn="l"/>
                <a:tab pos="8985241" algn="l"/>
              </a:tabLst>
              <a:defRPr sz="1800" b="0" i="0" u="none" strike="noStrike" kern="0" cap="none" spc="0" baseline="0">
                <a:solidFill>
                  <a:srgbClr val="000000"/>
                </a:solidFill>
                <a:uFillTx/>
              </a:defRPr>
            </a:pPr>
            <a:r>
              <a:rPr lang="fr-FR" sz="2600" b="0" i="0" u="none" strike="noStrike" kern="1200" cap="none" spc="0" baseline="0">
                <a:solidFill>
                  <a:srgbClr val="000000"/>
                </a:solidFill>
                <a:uFillTx/>
                <a:latin typeface="Comic Sans MS" pitchFamily="66"/>
                <a:ea typeface="Times New Roman" pitchFamily="18"/>
                <a:cs typeface="Times New Roman" pitchFamily="18"/>
              </a:rPr>
              <a:t>Mt 23).</a:t>
            </a:r>
          </a:p>
          <a:p>
            <a:pPr marL="0" marR="0" lvl="0" indent="0" algn="l" defTabSz="914400" rtl="0" fontAlgn="auto" hangingPunct="1">
              <a:lnSpc>
                <a:spcPct val="100000"/>
              </a:lnSpc>
              <a:spcBef>
                <a:spcPts val="0"/>
              </a:spcBef>
              <a:spcAft>
                <a:spcPts val="0"/>
              </a:spcAft>
              <a:buNone/>
              <a:tabLst>
                <a:tab pos="0" algn="l"/>
                <a:tab pos="448915" algn="l"/>
                <a:tab pos="898196" algn="l"/>
                <a:tab pos="1347478" algn="l"/>
                <a:tab pos="1796759" algn="l"/>
                <a:tab pos="2246040" algn="l"/>
                <a:tab pos="2695322" algn="l"/>
                <a:tab pos="3144603" algn="l"/>
                <a:tab pos="3593875" algn="l"/>
                <a:tab pos="4043156" algn="l"/>
                <a:tab pos="4492438" algn="l"/>
                <a:tab pos="4941719" algn="l"/>
                <a:tab pos="5391000" algn="l"/>
                <a:tab pos="5840281" algn="l"/>
                <a:tab pos="6289563" algn="l"/>
                <a:tab pos="6738844" algn="l"/>
                <a:tab pos="7188116" algn="l"/>
                <a:tab pos="7637397" algn="l"/>
                <a:tab pos="8086679" algn="l"/>
                <a:tab pos="8535960" algn="l"/>
                <a:tab pos="8985241" algn="l"/>
              </a:tabLst>
              <a:defRPr sz="1800" b="0" i="0" u="none" strike="noStrike" kern="0" cap="none" spc="0" baseline="0">
                <a:solidFill>
                  <a:srgbClr val="000000"/>
                </a:solidFill>
                <a:uFillTx/>
              </a:defRPr>
            </a:pPr>
            <a:endParaRPr lang="fr-FR" sz="2400" b="1" i="0" u="none" strike="noStrike" kern="1200" cap="none" spc="0" baseline="0">
              <a:solidFill>
                <a:srgbClr val="000000"/>
              </a:solidFill>
              <a:uFillTx/>
              <a:latin typeface="Times New Roman" pitchFamily="18"/>
              <a:ea typeface="Times New Roman" pitchFamily="18"/>
              <a:cs typeface="Times New Roman" pitchFamily="18"/>
            </a:endParaRPr>
          </a:p>
          <a:p>
            <a:pPr marL="0" marR="0" lvl="0" indent="0" algn="l" defTabSz="914400" rtl="0" fontAlgn="auto" hangingPunct="1">
              <a:lnSpc>
                <a:spcPct val="100000"/>
              </a:lnSpc>
              <a:spcBef>
                <a:spcPts val="0"/>
              </a:spcBef>
              <a:spcAft>
                <a:spcPts val="0"/>
              </a:spcAft>
              <a:buNone/>
              <a:tabLst>
                <a:tab pos="0" algn="l"/>
                <a:tab pos="448915" algn="l"/>
                <a:tab pos="898196" algn="l"/>
                <a:tab pos="1347478" algn="l"/>
                <a:tab pos="1796759" algn="l"/>
                <a:tab pos="2246040" algn="l"/>
                <a:tab pos="2695322" algn="l"/>
                <a:tab pos="3144603" algn="l"/>
                <a:tab pos="3593875" algn="l"/>
                <a:tab pos="4043156" algn="l"/>
                <a:tab pos="4492438" algn="l"/>
                <a:tab pos="4941719" algn="l"/>
                <a:tab pos="5391000" algn="l"/>
                <a:tab pos="5840281" algn="l"/>
                <a:tab pos="6289563" algn="l"/>
                <a:tab pos="6738844" algn="l"/>
                <a:tab pos="7188116" algn="l"/>
                <a:tab pos="7637397" algn="l"/>
                <a:tab pos="8086679" algn="l"/>
                <a:tab pos="8535960" algn="l"/>
                <a:tab pos="8985241" algn="l"/>
              </a:tabLst>
              <a:defRPr sz="1800" b="0" i="0" u="none" strike="noStrike" kern="0" cap="none" spc="0" baseline="0">
                <a:solidFill>
                  <a:srgbClr val="000000"/>
                </a:solidFill>
                <a:uFillTx/>
              </a:defRPr>
            </a:pPr>
            <a:r>
              <a:rPr lang="fr-FR" sz="2600" b="1" i="0" u="none" strike="noStrike" kern="1200" cap="none" spc="0" baseline="0">
                <a:solidFill>
                  <a:srgbClr val="000000"/>
                </a:solidFill>
                <a:uFillTx/>
                <a:latin typeface="Comic Sans MS" pitchFamily="66"/>
                <a:ea typeface="Times New Roman" pitchFamily="18"/>
                <a:cs typeface="Times New Roman" pitchFamily="18"/>
              </a:rPr>
              <a:t>Des frères ennemis :</a:t>
            </a:r>
          </a:p>
          <a:p>
            <a:pPr marL="0" marR="0" lvl="0" indent="0" algn="just" defTabSz="914400" rtl="0" fontAlgn="auto" hangingPunct="1">
              <a:lnSpc>
                <a:spcPct val="100000"/>
              </a:lnSpc>
              <a:spcBef>
                <a:spcPts val="0"/>
              </a:spcBef>
              <a:spcAft>
                <a:spcPts val="0"/>
              </a:spcAft>
              <a:buNone/>
              <a:tabLst>
                <a:tab pos="0" algn="l"/>
                <a:tab pos="448915" algn="l"/>
                <a:tab pos="898196" algn="l"/>
                <a:tab pos="1347478" algn="l"/>
                <a:tab pos="1796759" algn="l"/>
                <a:tab pos="2246040" algn="l"/>
                <a:tab pos="2695322" algn="l"/>
                <a:tab pos="3144603" algn="l"/>
                <a:tab pos="3593875" algn="l"/>
                <a:tab pos="4043156" algn="l"/>
                <a:tab pos="4492438" algn="l"/>
                <a:tab pos="4941719" algn="l"/>
                <a:tab pos="5391000" algn="l"/>
                <a:tab pos="5840281" algn="l"/>
                <a:tab pos="6289563" algn="l"/>
                <a:tab pos="6738844" algn="l"/>
                <a:tab pos="7188116" algn="l"/>
                <a:tab pos="7637397" algn="l"/>
                <a:tab pos="8086679" algn="l"/>
                <a:tab pos="8535960" algn="l"/>
                <a:tab pos="8985241" algn="l"/>
              </a:tabLst>
              <a:defRPr sz="1800" b="0" i="0" u="none" strike="noStrike" kern="0" cap="none" spc="0" baseline="0">
                <a:solidFill>
                  <a:srgbClr val="000000"/>
                </a:solidFill>
                <a:uFillTx/>
              </a:defRPr>
            </a:pPr>
            <a:r>
              <a:rPr lang="fr-FR" sz="2600" b="0" i="0" u="none" strike="noStrike" kern="1200" cap="none" spc="0" baseline="0">
                <a:solidFill>
                  <a:srgbClr val="000000"/>
                </a:solidFill>
                <a:uFillTx/>
                <a:latin typeface="Comic Sans MS" pitchFamily="66"/>
                <a:ea typeface="Times New Roman" pitchFamily="18"/>
                <a:cs typeface="Times New Roman" pitchFamily="18"/>
              </a:rPr>
              <a:t>Le judaïsme ancien a donné naissance</a:t>
            </a:r>
          </a:p>
          <a:p>
            <a:pPr marL="0" marR="0" lvl="0" indent="0" algn="just" defTabSz="914400" rtl="0" fontAlgn="auto" hangingPunct="1">
              <a:lnSpc>
                <a:spcPct val="100000"/>
              </a:lnSpc>
              <a:spcBef>
                <a:spcPts val="0"/>
              </a:spcBef>
              <a:spcAft>
                <a:spcPts val="0"/>
              </a:spcAft>
              <a:buNone/>
              <a:tabLst>
                <a:tab pos="0" algn="l"/>
                <a:tab pos="448915" algn="l"/>
                <a:tab pos="898196" algn="l"/>
                <a:tab pos="1347478" algn="l"/>
                <a:tab pos="1796759" algn="l"/>
                <a:tab pos="2246040" algn="l"/>
                <a:tab pos="2695322" algn="l"/>
                <a:tab pos="3144603" algn="l"/>
                <a:tab pos="3593875" algn="l"/>
                <a:tab pos="4043156" algn="l"/>
                <a:tab pos="4492438" algn="l"/>
                <a:tab pos="4941719" algn="l"/>
                <a:tab pos="5391000" algn="l"/>
                <a:tab pos="5840281" algn="l"/>
                <a:tab pos="6289563" algn="l"/>
                <a:tab pos="6738844" algn="l"/>
                <a:tab pos="7188116" algn="l"/>
                <a:tab pos="7637397" algn="l"/>
                <a:tab pos="8086679" algn="l"/>
                <a:tab pos="8535960" algn="l"/>
                <a:tab pos="8985241" algn="l"/>
              </a:tabLst>
              <a:defRPr sz="1800" b="0" i="0" u="none" strike="noStrike" kern="0" cap="none" spc="0" baseline="0">
                <a:solidFill>
                  <a:srgbClr val="000000"/>
                </a:solidFill>
                <a:uFillTx/>
              </a:defRPr>
            </a:pPr>
            <a:r>
              <a:rPr lang="fr-FR" sz="2600" b="0" i="0" u="none" strike="noStrike" kern="1200" cap="none" spc="0" baseline="0">
                <a:solidFill>
                  <a:srgbClr val="000000"/>
                </a:solidFill>
                <a:uFillTx/>
                <a:latin typeface="Comic Sans MS" pitchFamily="66"/>
                <a:ea typeface="Times New Roman" pitchFamily="18"/>
                <a:cs typeface="Times New Roman" pitchFamily="18"/>
              </a:rPr>
              <a:t>à deux traditions religieuses qui se séparent lentement</a:t>
            </a:r>
          </a:p>
          <a:p>
            <a:pPr marL="0" marR="0" lvl="0" indent="0" algn="just" defTabSz="914400" rtl="0" fontAlgn="auto" hangingPunct="1">
              <a:lnSpc>
                <a:spcPct val="100000"/>
              </a:lnSpc>
              <a:spcBef>
                <a:spcPts val="0"/>
              </a:spcBef>
              <a:spcAft>
                <a:spcPts val="0"/>
              </a:spcAft>
              <a:buNone/>
              <a:tabLst>
                <a:tab pos="0" algn="l"/>
                <a:tab pos="448915" algn="l"/>
                <a:tab pos="898196" algn="l"/>
                <a:tab pos="1347478" algn="l"/>
                <a:tab pos="1796759" algn="l"/>
                <a:tab pos="2246040" algn="l"/>
                <a:tab pos="2695322" algn="l"/>
                <a:tab pos="3144603" algn="l"/>
                <a:tab pos="3593875" algn="l"/>
                <a:tab pos="4043156" algn="l"/>
                <a:tab pos="4492438" algn="l"/>
                <a:tab pos="4941719" algn="l"/>
                <a:tab pos="5391000" algn="l"/>
                <a:tab pos="5840281" algn="l"/>
                <a:tab pos="6289563" algn="l"/>
                <a:tab pos="6738844" algn="l"/>
                <a:tab pos="7188116" algn="l"/>
                <a:tab pos="7637397" algn="l"/>
                <a:tab pos="8086679" algn="l"/>
                <a:tab pos="8535960" algn="l"/>
                <a:tab pos="8985241" algn="l"/>
              </a:tabLst>
              <a:defRPr sz="1800" b="0" i="0" u="none" strike="noStrike" kern="0" cap="none" spc="0" baseline="0">
                <a:solidFill>
                  <a:srgbClr val="000000"/>
                </a:solidFill>
                <a:uFillTx/>
              </a:defRPr>
            </a:pPr>
            <a:r>
              <a:rPr lang="fr-FR" sz="2600" b="0" i="0" u="none" strike="noStrike" kern="0" cap="none" spc="0" baseline="0">
                <a:solidFill>
                  <a:srgbClr val="000000"/>
                </a:solidFill>
                <a:uFillTx/>
                <a:latin typeface="Comic Sans MS" pitchFamily="66"/>
                <a:ea typeface="Times New Roman" pitchFamily="18"/>
                <a:cs typeface="Times New Roman" pitchFamily="18"/>
              </a:rPr>
              <a:t>e</a:t>
            </a:r>
            <a:r>
              <a:rPr lang="fr-FR" sz="2600" b="0" i="0" u="none" strike="noStrike" kern="1200" cap="none" spc="0" baseline="0">
                <a:solidFill>
                  <a:srgbClr val="000000"/>
                </a:solidFill>
                <a:uFillTx/>
                <a:latin typeface="Comic Sans MS" pitchFamily="66"/>
                <a:ea typeface="Times New Roman" pitchFamily="18"/>
                <a:cs typeface="Times New Roman" pitchFamily="18"/>
              </a:rPr>
              <a:t>n se définissant par opposition  :</a:t>
            </a:r>
          </a:p>
          <a:p>
            <a:pPr marL="0" marR="0" lvl="0" indent="0" algn="just" defTabSz="914400" rtl="0" fontAlgn="auto" hangingPunct="1">
              <a:lnSpc>
                <a:spcPct val="100000"/>
              </a:lnSpc>
              <a:spcBef>
                <a:spcPts val="0"/>
              </a:spcBef>
              <a:spcAft>
                <a:spcPts val="0"/>
              </a:spcAft>
              <a:buNone/>
              <a:tabLst>
                <a:tab pos="0" algn="l"/>
                <a:tab pos="448915" algn="l"/>
                <a:tab pos="898196" algn="l"/>
                <a:tab pos="1347478" algn="l"/>
                <a:tab pos="1796759" algn="l"/>
                <a:tab pos="2246040" algn="l"/>
                <a:tab pos="2695322" algn="l"/>
                <a:tab pos="3144603" algn="l"/>
                <a:tab pos="3593875" algn="l"/>
                <a:tab pos="4043156" algn="l"/>
                <a:tab pos="4492438" algn="l"/>
                <a:tab pos="4941719" algn="l"/>
                <a:tab pos="5391000" algn="l"/>
                <a:tab pos="5840281" algn="l"/>
                <a:tab pos="6289563" algn="l"/>
                <a:tab pos="6738844" algn="l"/>
                <a:tab pos="7188116" algn="l"/>
                <a:tab pos="7637397" algn="l"/>
                <a:tab pos="8086679" algn="l"/>
                <a:tab pos="8535960" algn="l"/>
                <a:tab pos="8985241" algn="l"/>
              </a:tabLst>
              <a:defRPr sz="1800" b="0" i="0" u="none" strike="noStrike" kern="0" cap="none" spc="0" baseline="0">
                <a:solidFill>
                  <a:srgbClr val="000000"/>
                </a:solidFill>
                <a:uFillTx/>
              </a:defRPr>
            </a:pPr>
            <a:r>
              <a:rPr lang="fr-FR" sz="2600" b="1" i="0" u="none" strike="noStrike" kern="1200" cap="none" spc="0" baseline="0">
                <a:solidFill>
                  <a:srgbClr val="000000"/>
                </a:solidFill>
                <a:uFillTx/>
                <a:latin typeface="Comic Sans MS" pitchFamily="66"/>
                <a:ea typeface="Times New Roman" pitchFamily="18"/>
                <a:cs typeface="Times New Roman" pitchFamily="18"/>
              </a:rPr>
              <a:t> le judaïsme rabbinique et le christianisme.</a:t>
            </a:r>
          </a:p>
          <a:p>
            <a:pPr marL="0" marR="0" lvl="0" indent="0" algn="l" defTabSz="914400" rtl="0" fontAlgn="auto" hangingPunct="1">
              <a:lnSpc>
                <a:spcPct val="100000"/>
              </a:lnSpc>
              <a:spcBef>
                <a:spcPts val="0"/>
              </a:spcBef>
              <a:spcAft>
                <a:spcPts val="0"/>
              </a:spcAft>
              <a:buNone/>
              <a:tabLst>
                <a:tab pos="0" algn="l"/>
                <a:tab pos="448915" algn="l"/>
                <a:tab pos="898196" algn="l"/>
                <a:tab pos="1347478" algn="l"/>
                <a:tab pos="1796759" algn="l"/>
                <a:tab pos="2246040" algn="l"/>
                <a:tab pos="2695322" algn="l"/>
                <a:tab pos="3144603" algn="l"/>
                <a:tab pos="3593875" algn="l"/>
                <a:tab pos="4043156" algn="l"/>
                <a:tab pos="4492438" algn="l"/>
                <a:tab pos="4941719" algn="l"/>
                <a:tab pos="5391000" algn="l"/>
                <a:tab pos="5840281" algn="l"/>
                <a:tab pos="6289563" algn="l"/>
                <a:tab pos="6738844" algn="l"/>
                <a:tab pos="7188116" algn="l"/>
                <a:tab pos="7637397" algn="l"/>
                <a:tab pos="8086679" algn="l"/>
                <a:tab pos="8535960" algn="l"/>
                <a:tab pos="8985241" algn="l"/>
              </a:tabLst>
              <a:defRPr sz="1800" b="0" i="0" u="none" strike="noStrike" kern="0" cap="none" spc="0" baseline="0">
                <a:solidFill>
                  <a:srgbClr val="000000"/>
                </a:solidFill>
                <a:uFillTx/>
              </a:defRPr>
            </a:pPr>
            <a:endParaRPr lang="fr-FR" sz="2600" b="0" i="0" u="none" strike="noStrike" kern="1200" cap="none" spc="0" baseline="0">
              <a:solidFill>
                <a:srgbClr val="000000"/>
              </a:solidFill>
              <a:uFillTx/>
              <a:latin typeface="Comic Sans MS" pitchFamily="66"/>
              <a:ea typeface="Times New Roman" pitchFamily="18"/>
              <a:cs typeface="Times New Roman" pitchFamily="18"/>
            </a:endParaRPr>
          </a:p>
          <a:p>
            <a:pPr marL="0" marR="0" lvl="0" indent="0" algn="l" defTabSz="914400" rtl="0" fontAlgn="auto" hangingPunct="1">
              <a:lnSpc>
                <a:spcPct val="100000"/>
              </a:lnSpc>
              <a:spcBef>
                <a:spcPts val="0"/>
              </a:spcBef>
              <a:spcAft>
                <a:spcPts val="0"/>
              </a:spcAft>
              <a:buNone/>
              <a:tabLst>
                <a:tab pos="0" algn="l"/>
                <a:tab pos="448915" algn="l"/>
                <a:tab pos="898196" algn="l"/>
                <a:tab pos="1347478" algn="l"/>
                <a:tab pos="1796759" algn="l"/>
                <a:tab pos="2246040" algn="l"/>
                <a:tab pos="2695322" algn="l"/>
                <a:tab pos="3144603" algn="l"/>
                <a:tab pos="3593875" algn="l"/>
                <a:tab pos="4043156" algn="l"/>
                <a:tab pos="4492438" algn="l"/>
                <a:tab pos="4941719" algn="l"/>
                <a:tab pos="5391000" algn="l"/>
                <a:tab pos="5840281" algn="l"/>
                <a:tab pos="6289563" algn="l"/>
                <a:tab pos="6738844" algn="l"/>
                <a:tab pos="7188116" algn="l"/>
                <a:tab pos="7637397" algn="l"/>
                <a:tab pos="8086679" algn="l"/>
                <a:tab pos="8535960" algn="l"/>
                <a:tab pos="8985241" algn="l"/>
              </a:tabLst>
              <a:defRPr sz="1800" b="0" i="0" u="none" strike="noStrike" kern="0" cap="none" spc="0" baseline="0">
                <a:solidFill>
                  <a:srgbClr val="000000"/>
                </a:solidFill>
                <a:uFillTx/>
              </a:defRPr>
            </a:pPr>
            <a:endParaRPr lang="fr-FR" sz="2600" b="0" i="0" u="none" strike="noStrike" kern="1200" cap="none" spc="0" baseline="0">
              <a:solidFill>
                <a:srgbClr val="000000"/>
              </a:solidFill>
              <a:uFillTx/>
              <a:latin typeface="Comic Sans MS" pitchFamily="66"/>
              <a:ea typeface="Times New Roman" pitchFamily="18"/>
              <a:cs typeface="Times New Roman" pitchFamily="18"/>
            </a:endParaRPr>
          </a:p>
          <a:p>
            <a:pPr marL="0" marR="0" lvl="0" indent="0" algn="l" defTabSz="914400" rtl="0" fontAlgn="auto" hangingPunct="1">
              <a:lnSpc>
                <a:spcPct val="100000"/>
              </a:lnSpc>
              <a:spcBef>
                <a:spcPts val="0"/>
              </a:spcBef>
              <a:spcAft>
                <a:spcPts val="0"/>
              </a:spcAft>
              <a:buNone/>
              <a:tabLst>
                <a:tab pos="0" algn="l"/>
                <a:tab pos="448915" algn="l"/>
                <a:tab pos="898196" algn="l"/>
                <a:tab pos="1347478" algn="l"/>
                <a:tab pos="1796759" algn="l"/>
                <a:tab pos="2246040" algn="l"/>
                <a:tab pos="2695322" algn="l"/>
                <a:tab pos="3144603" algn="l"/>
                <a:tab pos="3593875" algn="l"/>
                <a:tab pos="4043156" algn="l"/>
                <a:tab pos="4492438" algn="l"/>
                <a:tab pos="4941719" algn="l"/>
                <a:tab pos="5391000" algn="l"/>
                <a:tab pos="5840281" algn="l"/>
                <a:tab pos="6289563" algn="l"/>
                <a:tab pos="6738844" algn="l"/>
                <a:tab pos="7188116" algn="l"/>
                <a:tab pos="7637397" algn="l"/>
                <a:tab pos="8086679" algn="l"/>
                <a:tab pos="8535960" algn="l"/>
                <a:tab pos="8985241" algn="l"/>
              </a:tabLst>
              <a:defRPr sz="1800" b="0" i="0" u="none" strike="noStrike" kern="0" cap="none" spc="0" baseline="0">
                <a:solidFill>
                  <a:srgbClr val="000000"/>
                </a:solidFill>
                <a:uFillTx/>
              </a:defRPr>
            </a:pPr>
            <a:endParaRPr lang="fr-FR" sz="2600" b="0" i="0" u="none" strike="noStrike" kern="1200" cap="none" spc="0" baseline="0">
              <a:solidFill>
                <a:srgbClr val="000000"/>
              </a:solidFill>
              <a:uFillTx/>
              <a:latin typeface="Comic Sans MS" pitchFamily="66"/>
              <a:ea typeface="Times New Roman" pitchFamily="18"/>
              <a:cs typeface="Times New Roman" pitchFamily="18"/>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name="page22">
    <p:spTree>
      <p:nvGrpSpPr>
        <p:cNvPr id="1" name=""/>
        <p:cNvGrpSpPr/>
        <p:nvPr/>
      </p:nvGrpSpPr>
      <p:grpSpPr>
        <a:xfrm>
          <a:off x="0" y="0"/>
          <a:ext cx="0" cy="0"/>
          <a:chOff x="0" y="0"/>
          <a:chExt cx="0" cy="0"/>
        </a:xfrm>
      </p:grpSpPr>
      <p:sp>
        <p:nvSpPr>
          <p:cNvPr id="2" name="Forme libre : forme 1">
            <a:extLst>
              <a:ext uri="{FF2B5EF4-FFF2-40B4-BE49-F238E27FC236}">
                <a16:creationId xmlns:a16="http://schemas.microsoft.com/office/drawing/2014/main" id="{0A84F2FA-57BC-0EB6-E2B0-4EA667A1027F}"/>
              </a:ext>
            </a:extLst>
          </p:cNvPr>
          <p:cNvSpPr/>
          <p:nvPr/>
        </p:nvSpPr>
        <p:spPr>
          <a:xfrm>
            <a:off x="340961" y="538197"/>
            <a:ext cx="8860279" cy="5941798"/>
          </a:xfrm>
          <a:custGeom>
            <a:avLst/>
            <a:gdLst>
              <a:gd name="f0" fmla="val w"/>
              <a:gd name="f1" fmla="val h"/>
              <a:gd name="f2" fmla="val 0"/>
              <a:gd name="f3" fmla="val 21600"/>
              <a:gd name="f4" fmla="*/ f0 1 21600"/>
              <a:gd name="f5" fmla="*/ f1 1 21600"/>
              <a:gd name="f6" fmla="+- f3 0 f2"/>
              <a:gd name="f7" fmla="*/ f6 1 21600"/>
              <a:gd name="f8" fmla="*/ f2 1 f7"/>
              <a:gd name="f9" fmla="*/ f3 1 f7"/>
              <a:gd name="f10" fmla="*/ f8 f4 1"/>
              <a:gd name="f11" fmla="*/ f9 f4 1"/>
              <a:gd name="f12" fmla="*/ f9 f5 1"/>
              <a:gd name="f13" fmla="*/ f8 f5 1"/>
            </a:gdLst>
            <a:ahLst/>
            <a:cxnLst>
              <a:cxn ang="3cd4">
                <a:pos x="hc" y="t"/>
              </a:cxn>
              <a:cxn ang="0">
                <a:pos x="r" y="vc"/>
              </a:cxn>
              <a:cxn ang="cd4">
                <a:pos x="hc" y="b"/>
              </a:cxn>
              <a:cxn ang="cd2">
                <a:pos x="l" y="vc"/>
              </a:cxn>
            </a:cxnLst>
            <a:rect l="f10" t="f13" r="f11" b="f12"/>
            <a:pathLst>
              <a:path w="21600" h="21600">
                <a:moveTo>
                  <a:pt x="f2" y="f2"/>
                </a:moveTo>
                <a:lnTo>
                  <a:pt x="f3" y="f2"/>
                </a:lnTo>
                <a:lnTo>
                  <a:pt x="f3" y="f3"/>
                </a:lnTo>
                <a:lnTo>
                  <a:pt x="f2" y="f3"/>
                </a:lnTo>
                <a:lnTo>
                  <a:pt x="f2" y="f2"/>
                </a:lnTo>
                <a:close/>
              </a:path>
            </a:pathLst>
          </a:custGeom>
          <a:noFill/>
          <a:ln cap="flat">
            <a:noFill/>
            <a:prstDash val="solid"/>
          </a:ln>
        </p:spPr>
        <p:txBody>
          <a:bodyPr vert="horz" wrap="square" lIns="90004" tIns="44997" rIns="90004" bIns="44997" anchor="t" anchorCtr="0" compatLnSpc="1">
            <a:noAutofit/>
          </a:bodyPr>
          <a:lstStyle/>
          <a:p>
            <a:pPr marL="0" marR="0" lvl="0" indent="0" algn="just" defTabSz="914400" rtl="0" fontAlgn="auto" hangingPunct="1">
              <a:lnSpc>
                <a:spcPct val="100000"/>
              </a:lnSpc>
              <a:spcBef>
                <a:spcPts val="0"/>
              </a:spcBef>
              <a:spcAft>
                <a:spcPts val="0"/>
              </a:spcAft>
              <a:buNone/>
              <a:tabLst>
                <a:tab pos="0" algn="l"/>
                <a:tab pos="448915" algn="l"/>
                <a:tab pos="898196" algn="l"/>
                <a:tab pos="1347478" algn="l"/>
                <a:tab pos="1796759" algn="l"/>
                <a:tab pos="2246040" algn="l"/>
                <a:tab pos="2695322" algn="l"/>
                <a:tab pos="3144603" algn="l"/>
                <a:tab pos="3593875" algn="l"/>
                <a:tab pos="4043156" algn="l"/>
                <a:tab pos="4492438" algn="l"/>
                <a:tab pos="4941719" algn="l"/>
                <a:tab pos="5391000" algn="l"/>
                <a:tab pos="5840281" algn="l"/>
                <a:tab pos="6289563" algn="l"/>
                <a:tab pos="6738844" algn="l"/>
                <a:tab pos="7188116" algn="l"/>
                <a:tab pos="7637397" algn="l"/>
                <a:tab pos="8086679" algn="l"/>
                <a:tab pos="8535960" algn="l"/>
                <a:tab pos="8985241" algn="l"/>
              </a:tabLst>
              <a:defRPr sz="1800" b="0" i="0" u="none" strike="noStrike" kern="0" cap="none" spc="0" baseline="0">
                <a:solidFill>
                  <a:srgbClr val="000000"/>
                </a:solidFill>
                <a:uFillTx/>
              </a:defRPr>
            </a:pPr>
            <a:r>
              <a:rPr lang="fr-FR" sz="2600" b="1" i="0" u="none" strike="noStrike" kern="1200" cap="none" spc="0" baseline="0">
                <a:solidFill>
                  <a:srgbClr val="000000"/>
                </a:solidFill>
                <a:uFillTx/>
                <a:latin typeface="Comic Sans MS" pitchFamily="66"/>
                <a:ea typeface="Times New Roman" pitchFamily="18"/>
                <a:cs typeface="Times New Roman" pitchFamily="18"/>
              </a:rPr>
              <a:t>Vers la déchirure :</a:t>
            </a:r>
          </a:p>
          <a:p>
            <a:pPr marL="0" marR="0" lvl="0" indent="0" algn="just" defTabSz="914400" rtl="0" fontAlgn="auto" hangingPunct="1">
              <a:lnSpc>
                <a:spcPct val="100000"/>
              </a:lnSpc>
              <a:spcBef>
                <a:spcPts val="0"/>
              </a:spcBef>
              <a:spcAft>
                <a:spcPts val="0"/>
              </a:spcAft>
              <a:buNone/>
              <a:tabLst>
                <a:tab pos="0" algn="l"/>
                <a:tab pos="448915" algn="l"/>
                <a:tab pos="898196" algn="l"/>
                <a:tab pos="1347478" algn="l"/>
                <a:tab pos="1796759" algn="l"/>
                <a:tab pos="2246040" algn="l"/>
                <a:tab pos="2695322" algn="l"/>
                <a:tab pos="3144603" algn="l"/>
                <a:tab pos="3593875" algn="l"/>
                <a:tab pos="4043156" algn="l"/>
                <a:tab pos="4492438" algn="l"/>
                <a:tab pos="4941719" algn="l"/>
                <a:tab pos="5391000" algn="l"/>
                <a:tab pos="5840281" algn="l"/>
                <a:tab pos="6289563" algn="l"/>
                <a:tab pos="6738844" algn="l"/>
                <a:tab pos="7188116" algn="l"/>
                <a:tab pos="7637397" algn="l"/>
                <a:tab pos="8086679" algn="l"/>
                <a:tab pos="8535960" algn="l"/>
                <a:tab pos="8985241" algn="l"/>
              </a:tabLst>
              <a:defRPr sz="1800" b="0" i="0" u="none" strike="noStrike" kern="0" cap="none" spc="0" baseline="0">
                <a:solidFill>
                  <a:srgbClr val="000000"/>
                </a:solidFill>
                <a:uFillTx/>
              </a:defRPr>
            </a:pPr>
            <a:endParaRPr lang="fr-FR" sz="2600" b="0" i="0" u="none" strike="noStrike" kern="1200" cap="none" spc="0" baseline="0">
              <a:solidFill>
                <a:srgbClr val="000000"/>
              </a:solidFill>
              <a:uFillTx/>
              <a:latin typeface="Comic Sans MS" pitchFamily="66"/>
              <a:ea typeface="Times New Roman" pitchFamily="18"/>
              <a:cs typeface="Times New Roman" pitchFamily="18"/>
            </a:endParaRPr>
          </a:p>
          <a:p>
            <a:pPr marL="0" marR="0" lvl="0" indent="0" algn="just" defTabSz="914400" rtl="0" fontAlgn="auto" hangingPunct="1">
              <a:lnSpc>
                <a:spcPct val="100000"/>
              </a:lnSpc>
              <a:spcBef>
                <a:spcPts val="0"/>
              </a:spcBef>
              <a:spcAft>
                <a:spcPts val="0"/>
              </a:spcAft>
              <a:buNone/>
              <a:tabLst>
                <a:tab pos="0" algn="l"/>
                <a:tab pos="448915" algn="l"/>
                <a:tab pos="898196" algn="l"/>
                <a:tab pos="1347478" algn="l"/>
                <a:tab pos="1796759" algn="l"/>
                <a:tab pos="2246040" algn="l"/>
                <a:tab pos="2695322" algn="l"/>
                <a:tab pos="3144603" algn="l"/>
                <a:tab pos="3593875" algn="l"/>
                <a:tab pos="4043156" algn="l"/>
                <a:tab pos="4492438" algn="l"/>
                <a:tab pos="4941719" algn="l"/>
                <a:tab pos="5391000" algn="l"/>
                <a:tab pos="5840281" algn="l"/>
                <a:tab pos="6289563" algn="l"/>
                <a:tab pos="6738844" algn="l"/>
                <a:tab pos="7188116" algn="l"/>
                <a:tab pos="7637397" algn="l"/>
                <a:tab pos="8086679" algn="l"/>
                <a:tab pos="8535960" algn="l"/>
                <a:tab pos="8985241" algn="l"/>
              </a:tabLst>
              <a:defRPr sz="1800" b="0" i="0" u="none" strike="noStrike" kern="0" cap="none" spc="0" baseline="0">
                <a:solidFill>
                  <a:srgbClr val="000000"/>
                </a:solidFill>
                <a:uFillTx/>
              </a:defRPr>
            </a:pPr>
            <a:r>
              <a:rPr lang="fr-FR" sz="2600" b="0" i="0" u="none" strike="noStrike" kern="1200" cap="none" spc="0" baseline="0">
                <a:solidFill>
                  <a:srgbClr val="000000"/>
                </a:solidFill>
                <a:uFillTx/>
                <a:latin typeface="Comic Sans MS" pitchFamily="66"/>
                <a:ea typeface="Times New Roman" pitchFamily="18"/>
                <a:cs typeface="Times New Roman" pitchFamily="18"/>
              </a:rPr>
              <a:t>Jésus était issu </a:t>
            </a:r>
            <a:r>
              <a:rPr lang="fr-FR" sz="2600" b="1" i="0" u="none" strike="noStrike" kern="1200" cap="none" spc="0" baseline="0">
                <a:solidFill>
                  <a:srgbClr val="000000"/>
                </a:solidFill>
                <a:uFillTx/>
                <a:latin typeface="Comic Sans MS" pitchFamily="66"/>
                <a:ea typeface="Times New Roman" pitchFamily="18"/>
                <a:cs typeface="Times New Roman" pitchFamily="18"/>
              </a:rPr>
              <a:t>des groupes baptistes </a:t>
            </a:r>
            <a:r>
              <a:rPr lang="fr-FR" sz="2600" b="0" i="0" u="none" strike="noStrike" kern="1200" cap="none" spc="0" baseline="0">
                <a:solidFill>
                  <a:srgbClr val="000000"/>
                </a:solidFill>
                <a:uFillTx/>
                <a:latin typeface="Comic Sans MS" pitchFamily="66"/>
                <a:ea typeface="Times New Roman" pitchFamily="18"/>
                <a:cs typeface="Times New Roman" pitchFamily="18"/>
              </a:rPr>
              <a:t> </a:t>
            </a:r>
            <a:r>
              <a:rPr lang="fr-FR" sz="2600" b="0" i="1" u="none" strike="noStrike" kern="1200" cap="none" spc="0" baseline="0">
                <a:solidFill>
                  <a:srgbClr val="000000"/>
                </a:solidFill>
                <a:uFillTx/>
                <a:latin typeface="Comic Sans MS" pitchFamily="66"/>
                <a:ea typeface="Times New Roman" pitchFamily="18"/>
                <a:cs typeface="Times New Roman" pitchFamily="18"/>
              </a:rPr>
              <a:t>(</a:t>
            </a:r>
            <a:r>
              <a:rPr lang="fr-FR" sz="2600" b="0" i="1" u="none" strike="noStrike" kern="0" cap="none" spc="0" baseline="0">
                <a:solidFill>
                  <a:srgbClr val="000000"/>
                </a:solidFill>
                <a:uFillTx/>
                <a:latin typeface="Comic Sans MS" pitchFamily="66"/>
                <a:ea typeface="Times New Roman" pitchFamily="18"/>
                <a:cs typeface="Times New Roman" pitchFamily="18"/>
              </a:rPr>
              <a:t>J</a:t>
            </a:r>
            <a:r>
              <a:rPr lang="fr-FR" sz="2600" b="0" i="1" u="none" strike="noStrike" kern="1200" cap="none" spc="0" baseline="0">
                <a:solidFill>
                  <a:srgbClr val="000000"/>
                </a:solidFill>
                <a:uFillTx/>
                <a:latin typeface="Comic Sans MS" pitchFamily="66"/>
                <a:ea typeface="Times New Roman" pitchFamily="18"/>
                <a:cs typeface="Times New Roman" pitchFamily="18"/>
              </a:rPr>
              <a:t>n</a:t>
            </a:r>
            <a:r>
              <a:rPr lang="fr-FR" sz="2600" b="0" i="0" u="none" strike="noStrike" kern="1200" cap="none" spc="0" baseline="0">
                <a:solidFill>
                  <a:srgbClr val="000000"/>
                </a:solidFill>
                <a:uFillTx/>
                <a:latin typeface="Comic Sans MS" pitchFamily="66"/>
                <a:ea typeface="Times New Roman" pitchFamily="18"/>
                <a:cs typeface="Times New Roman" pitchFamily="18"/>
              </a:rPr>
              <a:t> 3, 22),</a:t>
            </a:r>
          </a:p>
          <a:p>
            <a:pPr marL="0" marR="0" lvl="0" indent="0" algn="just" defTabSz="914400" rtl="0" fontAlgn="auto" hangingPunct="1">
              <a:lnSpc>
                <a:spcPct val="100000"/>
              </a:lnSpc>
              <a:spcBef>
                <a:spcPts val="0"/>
              </a:spcBef>
              <a:spcAft>
                <a:spcPts val="0"/>
              </a:spcAft>
              <a:buNone/>
              <a:tabLst>
                <a:tab pos="0" algn="l"/>
                <a:tab pos="448915" algn="l"/>
                <a:tab pos="898196" algn="l"/>
                <a:tab pos="1347478" algn="l"/>
                <a:tab pos="1796759" algn="l"/>
                <a:tab pos="2246040" algn="l"/>
                <a:tab pos="2695322" algn="l"/>
                <a:tab pos="3144603" algn="l"/>
                <a:tab pos="3593875" algn="l"/>
                <a:tab pos="4043156" algn="l"/>
                <a:tab pos="4492438" algn="l"/>
                <a:tab pos="4941719" algn="l"/>
                <a:tab pos="5391000" algn="l"/>
                <a:tab pos="5840281" algn="l"/>
                <a:tab pos="6289563" algn="l"/>
                <a:tab pos="6738844" algn="l"/>
                <a:tab pos="7188116" algn="l"/>
                <a:tab pos="7637397" algn="l"/>
                <a:tab pos="8086679" algn="l"/>
                <a:tab pos="8535960" algn="l"/>
                <a:tab pos="8985241" algn="l"/>
              </a:tabLst>
              <a:defRPr sz="1800" b="0" i="0" u="none" strike="noStrike" kern="0" cap="none" spc="0" baseline="0">
                <a:solidFill>
                  <a:srgbClr val="000000"/>
                </a:solidFill>
                <a:uFillTx/>
              </a:defRPr>
            </a:pPr>
            <a:r>
              <a:rPr lang="fr-FR" sz="2600" b="0" i="0" u="none" strike="noStrike" kern="1200" cap="none" spc="0" baseline="0">
                <a:solidFill>
                  <a:srgbClr val="000000"/>
                </a:solidFill>
                <a:uFillTx/>
                <a:latin typeface="Comic Sans MS" pitchFamily="66"/>
                <a:ea typeface="Times New Roman" pitchFamily="18"/>
                <a:cs typeface="Times New Roman" pitchFamily="18"/>
              </a:rPr>
              <a:t>et sur beaucoup de points, il était plutôt proche</a:t>
            </a:r>
          </a:p>
          <a:p>
            <a:pPr marL="0" marR="0" lvl="0" indent="0" algn="l" defTabSz="914400" rtl="0" fontAlgn="auto" hangingPunct="1">
              <a:lnSpc>
                <a:spcPct val="100000"/>
              </a:lnSpc>
              <a:spcBef>
                <a:spcPts val="0"/>
              </a:spcBef>
              <a:spcAft>
                <a:spcPts val="0"/>
              </a:spcAft>
              <a:buNone/>
              <a:tabLst>
                <a:tab pos="0" algn="l"/>
                <a:tab pos="448915" algn="l"/>
                <a:tab pos="898196" algn="l"/>
                <a:tab pos="1347478" algn="l"/>
                <a:tab pos="1796759" algn="l"/>
                <a:tab pos="2246040" algn="l"/>
                <a:tab pos="2695322" algn="l"/>
                <a:tab pos="3144603" algn="l"/>
                <a:tab pos="3593875" algn="l"/>
                <a:tab pos="4043156" algn="l"/>
                <a:tab pos="4492438" algn="l"/>
                <a:tab pos="4941719" algn="l"/>
                <a:tab pos="5391000" algn="l"/>
                <a:tab pos="5840281" algn="l"/>
                <a:tab pos="6289563" algn="l"/>
                <a:tab pos="6738844" algn="l"/>
                <a:tab pos="7188116" algn="l"/>
                <a:tab pos="7637397" algn="l"/>
                <a:tab pos="8086679" algn="l"/>
                <a:tab pos="8535960" algn="l"/>
                <a:tab pos="8985241" algn="l"/>
              </a:tabLst>
              <a:defRPr sz="1800" b="0" i="0" u="none" strike="noStrike" kern="0" cap="none" spc="0" baseline="0">
                <a:solidFill>
                  <a:srgbClr val="000000"/>
                </a:solidFill>
                <a:uFillTx/>
              </a:defRPr>
            </a:pPr>
            <a:r>
              <a:rPr lang="fr-FR" sz="2600" b="0" i="0" u="none" strike="noStrike" kern="1200" cap="none" spc="0" baseline="0">
                <a:solidFill>
                  <a:srgbClr val="000000"/>
                </a:solidFill>
                <a:uFillTx/>
                <a:latin typeface="Comic Sans MS" pitchFamily="66"/>
                <a:ea typeface="Times New Roman" pitchFamily="18"/>
                <a:cs typeface="Times New Roman" pitchFamily="18"/>
              </a:rPr>
              <a:t>des</a:t>
            </a:r>
            <a:r>
              <a:rPr lang="fr-FR" sz="2600" b="1" i="0" u="none" strike="noStrike" kern="1200" cap="none" spc="0" baseline="0">
                <a:solidFill>
                  <a:srgbClr val="000000"/>
                </a:solidFill>
                <a:uFillTx/>
                <a:latin typeface="Comic Sans MS" pitchFamily="66"/>
                <a:ea typeface="Times New Roman" pitchFamily="18"/>
                <a:cs typeface="Times New Roman" pitchFamily="18"/>
              </a:rPr>
              <a:t> Pharisiens </a:t>
            </a:r>
            <a:r>
              <a:rPr lang="fr-FR" sz="2600" b="0" i="0" u="none" strike="noStrike" kern="1200" cap="none" spc="0" baseline="0">
                <a:solidFill>
                  <a:srgbClr val="000000"/>
                </a:solidFill>
                <a:uFillTx/>
                <a:latin typeface="Comic Sans MS" pitchFamily="66"/>
                <a:ea typeface="Times New Roman" pitchFamily="18"/>
                <a:cs typeface="Times New Roman" pitchFamily="18"/>
              </a:rPr>
              <a:t>(Mc 12, 32)</a:t>
            </a:r>
            <a:r>
              <a:rPr lang="fr-FR" sz="2600" b="1" i="0" u="none" strike="noStrike" kern="1200" cap="none" spc="0" baseline="0">
                <a:solidFill>
                  <a:srgbClr val="000000"/>
                </a:solidFill>
                <a:uFillTx/>
                <a:latin typeface="Comic Sans MS" pitchFamily="66"/>
                <a:ea typeface="Times New Roman" pitchFamily="18"/>
                <a:cs typeface="Times New Roman" pitchFamily="18"/>
              </a:rPr>
              <a:t>.</a:t>
            </a:r>
            <a:br>
              <a:rPr lang="fr-FR" sz="2600" b="1" i="0" u="none" strike="noStrike" kern="1200" cap="none" spc="0" baseline="0">
                <a:solidFill>
                  <a:srgbClr val="000000"/>
                </a:solidFill>
                <a:uFillTx/>
                <a:latin typeface="Comic Sans MS" pitchFamily="66"/>
                <a:ea typeface="Times New Roman" pitchFamily="18"/>
                <a:cs typeface="Times New Roman" pitchFamily="18"/>
              </a:rPr>
            </a:br>
            <a:r>
              <a:rPr lang="fr-FR" sz="2600" b="0" i="0" u="none" strike="noStrike" kern="1200" cap="none" spc="0" baseline="0">
                <a:solidFill>
                  <a:srgbClr val="000000"/>
                </a:solidFill>
                <a:uFillTx/>
                <a:latin typeface="Comic Sans MS" pitchFamily="66"/>
                <a:ea typeface="Times New Roman" pitchFamily="18"/>
                <a:cs typeface="Times New Roman" pitchFamily="18"/>
              </a:rPr>
              <a:t>Il n’avait pas donné de consignes par rapport aux païens.</a:t>
            </a:r>
            <a:endParaRPr lang="fr-FR" sz="2600" b="1" i="0" u="none" strike="noStrike" kern="1200" cap="none" spc="0" baseline="0">
              <a:solidFill>
                <a:srgbClr val="000000"/>
              </a:solidFill>
              <a:uFillTx/>
              <a:latin typeface="Comic Sans MS" pitchFamily="66"/>
              <a:ea typeface="Times New Roman" pitchFamily="18"/>
              <a:cs typeface="Times New Roman" pitchFamily="18"/>
            </a:endParaRPr>
          </a:p>
          <a:p>
            <a:pPr marL="0" marR="0" lvl="0" indent="0" algn="l" defTabSz="914400" rtl="0" fontAlgn="auto" hangingPunct="1">
              <a:lnSpc>
                <a:spcPct val="100000"/>
              </a:lnSpc>
              <a:spcBef>
                <a:spcPts val="0"/>
              </a:spcBef>
              <a:spcAft>
                <a:spcPts val="0"/>
              </a:spcAft>
              <a:buNone/>
              <a:tabLst>
                <a:tab pos="0" algn="l"/>
                <a:tab pos="448915" algn="l"/>
                <a:tab pos="898196" algn="l"/>
                <a:tab pos="1347478" algn="l"/>
                <a:tab pos="1796759" algn="l"/>
                <a:tab pos="2246040" algn="l"/>
                <a:tab pos="2695322" algn="l"/>
                <a:tab pos="3144603" algn="l"/>
                <a:tab pos="3593875" algn="l"/>
                <a:tab pos="4043156" algn="l"/>
                <a:tab pos="4492438" algn="l"/>
                <a:tab pos="4941719" algn="l"/>
                <a:tab pos="5391000" algn="l"/>
                <a:tab pos="5840281" algn="l"/>
                <a:tab pos="6289563" algn="l"/>
                <a:tab pos="6738844" algn="l"/>
                <a:tab pos="7188116" algn="l"/>
                <a:tab pos="7637397" algn="l"/>
                <a:tab pos="8086679" algn="l"/>
                <a:tab pos="8535960" algn="l"/>
                <a:tab pos="8985241" algn="l"/>
              </a:tabLst>
              <a:defRPr sz="1800" b="0" i="0" u="none" strike="noStrike" kern="0" cap="none" spc="0" baseline="0">
                <a:solidFill>
                  <a:srgbClr val="000000"/>
                </a:solidFill>
                <a:uFillTx/>
              </a:defRPr>
            </a:pPr>
            <a:r>
              <a:rPr lang="fr-FR" sz="2600" b="0" i="0" u="none" strike="noStrike" kern="1200" cap="none" spc="0" baseline="0">
                <a:solidFill>
                  <a:srgbClr val="000000"/>
                </a:solidFill>
                <a:uFillTx/>
                <a:latin typeface="Comic Sans MS" pitchFamily="66"/>
                <a:ea typeface="Times New Roman" pitchFamily="18"/>
                <a:cs typeface="Times New Roman" pitchFamily="18"/>
              </a:rPr>
              <a:t>Jusque dans les années 60, Jésus, puis ses disciples à Jérusalem ont pu être considérés comme formant un groupe juif parmi d’autres, de mouvance baptiste.</a:t>
            </a:r>
          </a:p>
          <a:p>
            <a:pPr marL="0" marR="0" lvl="0" indent="0" algn="just" defTabSz="914400" rtl="0" fontAlgn="auto" hangingPunct="1">
              <a:lnSpc>
                <a:spcPct val="100000"/>
              </a:lnSpc>
              <a:spcBef>
                <a:spcPts val="0"/>
              </a:spcBef>
              <a:spcAft>
                <a:spcPts val="0"/>
              </a:spcAft>
              <a:buNone/>
              <a:tabLst>
                <a:tab pos="0" algn="l"/>
                <a:tab pos="448915" algn="l"/>
                <a:tab pos="898196" algn="l"/>
                <a:tab pos="1347478" algn="l"/>
                <a:tab pos="1796759" algn="l"/>
                <a:tab pos="2246040" algn="l"/>
                <a:tab pos="2695322" algn="l"/>
                <a:tab pos="3144603" algn="l"/>
                <a:tab pos="3593875" algn="l"/>
                <a:tab pos="4043156" algn="l"/>
                <a:tab pos="4492438" algn="l"/>
                <a:tab pos="4941719" algn="l"/>
                <a:tab pos="5391000" algn="l"/>
                <a:tab pos="5840281" algn="l"/>
                <a:tab pos="6289563" algn="l"/>
                <a:tab pos="6738844" algn="l"/>
                <a:tab pos="7188116" algn="l"/>
                <a:tab pos="7637397" algn="l"/>
                <a:tab pos="8086679" algn="l"/>
                <a:tab pos="8535960" algn="l"/>
                <a:tab pos="8985241" algn="l"/>
              </a:tabLst>
              <a:defRPr sz="1800" b="0" i="0" u="none" strike="noStrike" kern="0" cap="none" spc="0" baseline="0">
                <a:solidFill>
                  <a:srgbClr val="000000"/>
                </a:solidFill>
                <a:uFillTx/>
              </a:defRPr>
            </a:pPr>
            <a:endParaRPr lang="fr-FR" sz="2600" b="1" i="0" u="none" strike="noStrike" kern="1200" cap="none" spc="0" baseline="0">
              <a:solidFill>
                <a:srgbClr val="000000"/>
              </a:solidFill>
              <a:uFillTx/>
              <a:latin typeface="Comic Sans MS" pitchFamily="66"/>
              <a:ea typeface="Times New Roman" pitchFamily="18"/>
              <a:cs typeface="Times New Roman" pitchFamily="18"/>
            </a:endParaRPr>
          </a:p>
          <a:p>
            <a:pPr marL="0" marR="0" lvl="0" indent="0" algn="just" defTabSz="914400" rtl="0" fontAlgn="auto" hangingPunct="1">
              <a:lnSpc>
                <a:spcPct val="100000"/>
              </a:lnSpc>
              <a:spcBef>
                <a:spcPts val="0"/>
              </a:spcBef>
              <a:spcAft>
                <a:spcPts val="0"/>
              </a:spcAft>
              <a:buNone/>
              <a:tabLst>
                <a:tab pos="0" algn="l"/>
                <a:tab pos="448915" algn="l"/>
                <a:tab pos="898196" algn="l"/>
                <a:tab pos="1347478" algn="l"/>
                <a:tab pos="1796759" algn="l"/>
                <a:tab pos="2246040" algn="l"/>
                <a:tab pos="2695322" algn="l"/>
                <a:tab pos="3144603" algn="l"/>
                <a:tab pos="3593875" algn="l"/>
                <a:tab pos="4043156" algn="l"/>
                <a:tab pos="4492438" algn="l"/>
                <a:tab pos="4941719" algn="l"/>
                <a:tab pos="5391000" algn="l"/>
                <a:tab pos="5840281" algn="l"/>
                <a:tab pos="6289563" algn="l"/>
                <a:tab pos="6738844" algn="l"/>
                <a:tab pos="7188116" algn="l"/>
                <a:tab pos="7637397" algn="l"/>
                <a:tab pos="8086679" algn="l"/>
                <a:tab pos="8535960" algn="l"/>
                <a:tab pos="8985241" algn="l"/>
              </a:tabLst>
              <a:defRPr sz="1800" b="0" i="0" u="none" strike="noStrike" kern="0" cap="none" spc="0" baseline="0">
                <a:solidFill>
                  <a:srgbClr val="000000"/>
                </a:solidFill>
                <a:uFillTx/>
              </a:defRPr>
            </a:pPr>
            <a:r>
              <a:rPr lang="fr-FR" sz="2600" b="1" i="0" u="none" strike="noStrike" kern="1200" cap="none" spc="0" baseline="0">
                <a:solidFill>
                  <a:srgbClr val="000000"/>
                </a:solidFill>
                <a:uFillTx/>
                <a:latin typeface="Comic Sans MS" pitchFamily="66"/>
                <a:ea typeface="Times New Roman" pitchFamily="18"/>
                <a:cs typeface="Times New Roman" pitchFamily="18"/>
              </a:rPr>
              <a:t>L'entrée des païens dans les Eglises chrétiennes, </a:t>
            </a:r>
            <a:br>
              <a:rPr lang="fr-FR" sz="2600" b="1" i="0" u="none" strike="noStrike" kern="1200" cap="none" spc="0" baseline="0">
                <a:solidFill>
                  <a:srgbClr val="000000"/>
                </a:solidFill>
                <a:uFillTx/>
                <a:latin typeface="Comic Sans MS" pitchFamily="66"/>
                <a:ea typeface="Times New Roman" pitchFamily="18"/>
                <a:cs typeface="Times New Roman" pitchFamily="18"/>
              </a:rPr>
            </a:br>
            <a:r>
              <a:rPr lang="fr-FR" sz="2600" b="1" i="0" u="none" strike="noStrike" kern="1200" cap="none" spc="0" baseline="0">
                <a:solidFill>
                  <a:srgbClr val="000000"/>
                </a:solidFill>
                <a:uFillTx/>
                <a:latin typeface="Comic Sans MS" pitchFamily="66"/>
                <a:ea typeface="Times New Roman" pitchFamily="18"/>
                <a:cs typeface="Times New Roman" pitchFamily="18"/>
              </a:rPr>
              <a:t>puis les conséquences de 70 feront</a:t>
            </a:r>
          </a:p>
          <a:p>
            <a:pPr marL="0" marR="0" lvl="0" indent="0" algn="just" defTabSz="914400" rtl="0" fontAlgn="auto" hangingPunct="1">
              <a:lnSpc>
                <a:spcPct val="100000"/>
              </a:lnSpc>
              <a:spcBef>
                <a:spcPts val="0"/>
              </a:spcBef>
              <a:spcAft>
                <a:spcPts val="0"/>
              </a:spcAft>
              <a:buNone/>
              <a:tabLst>
                <a:tab pos="0" algn="l"/>
                <a:tab pos="448915" algn="l"/>
                <a:tab pos="898196" algn="l"/>
                <a:tab pos="1347478" algn="l"/>
                <a:tab pos="1796759" algn="l"/>
                <a:tab pos="2246040" algn="l"/>
                <a:tab pos="2695322" algn="l"/>
                <a:tab pos="3144603" algn="l"/>
                <a:tab pos="3593875" algn="l"/>
                <a:tab pos="4043156" algn="l"/>
                <a:tab pos="4492438" algn="l"/>
                <a:tab pos="4941719" algn="l"/>
                <a:tab pos="5391000" algn="l"/>
                <a:tab pos="5840281" algn="l"/>
                <a:tab pos="6289563" algn="l"/>
                <a:tab pos="6738844" algn="l"/>
                <a:tab pos="7188116" algn="l"/>
                <a:tab pos="7637397" algn="l"/>
                <a:tab pos="8086679" algn="l"/>
                <a:tab pos="8535960" algn="l"/>
                <a:tab pos="8985241" algn="l"/>
              </a:tabLst>
              <a:defRPr sz="1800" b="0" i="0" u="none" strike="noStrike" kern="0" cap="none" spc="0" baseline="0">
                <a:solidFill>
                  <a:srgbClr val="000000"/>
                </a:solidFill>
                <a:uFillTx/>
              </a:defRPr>
            </a:pPr>
            <a:r>
              <a:rPr lang="fr-FR" sz="2600" b="1" i="0" u="none" strike="noStrike" kern="1200" cap="none" spc="0" baseline="0">
                <a:solidFill>
                  <a:srgbClr val="000000"/>
                </a:solidFill>
                <a:uFillTx/>
                <a:latin typeface="Comic Sans MS" pitchFamily="66"/>
                <a:ea typeface="Times New Roman" pitchFamily="18"/>
                <a:cs typeface="Times New Roman" pitchFamily="18"/>
              </a:rPr>
              <a:t>qu'en quelques décennies la déchirure s'élargira ;</a:t>
            </a:r>
          </a:p>
          <a:p>
            <a:pPr marL="0" marR="0" lvl="0" indent="0" algn="just" defTabSz="914400" rtl="0" fontAlgn="auto" hangingPunct="1">
              <a:lnSpc>
                <a:spcPct val="100000"/>
              </a:lnSpc>
              <a:spcBef>
                <a:spcPts val="0"/>
              </a:spcBef>
              <a:spcAft>
                <a:spcPts val="0"/>
              </a:spcAft>
              <a:buNone/>
              <a:tabLst>
                <a:tab pos="0" algn="l"/>
                <a:tab pos="448915" algn="l"/>
                <a:tab pos="898196" algn="l"/>
                <a:tab pos="1347478" algn="l"/>
                <a:tab pos="1796759" algn="l"/>
                <a:tab pos="2246040" algn="l"/>
                <a:tab pos="2695322" algn="l"/>
                <a:tab pos="3144603" algn="l"/>
                <a:tab pos="3593875" algn="l"/>
                <a:tab pos="4043156" algn="l"/>
                <a:tab pos="4492438" algn="l"/>
                <a:tab pos="4941719" algn="l"/>
                <a:tab pos="5391000" algn="l"/>
                <a:tab pos="5840281" algn="l"/>
                <a:tab pos="6289563" algn="l"/>
                <a:tab pos="6738844" algn="l"/>
                <a:tab pos="7188116" algn="l"/>
                <a:tab pos="7637397" algn="l"/>
                <a:tab pos="8086679" algn="l"/>
                <a:tab pos="8535960" algn="l"/>
                <a:tab pos="8985241" algn="l"/>
              </a:tabLst>
              <a:defRPr sz="1800" b="0" i="0" u="none" strike="noStrike" kern="0" cap="none" spc="0" baseline="0">
                <a:solidFill>
                  <a:srgbClr val="000000"/>
                </a:solidFill>
                <a:uFillTx/>
              </a:defRPr>
            </a:pPr>
            <a:r>
              <a:rPr lang="fr-FR" sz="2600" b="1" i="0" u="none" strike="noStrike" kern="0" cap="none" spc="0" baseline="0">
                <a:solidFill>
                  <a:srgbClr val="000000"/>
                </a:solidFill>
                <a:uFillTx/>
                <a:latin typeface="Comic Sans MS" pitchFamily="66"/>
                <a:ea typeface="Times New Roman" pitchFamily="18"/>
                <a:cs typeface="Times New Roman" pitchFamily="18"/>
              </a:rPr>
              <a:t>v</a:t>
            </a:r>
            <a:r>
              <a:rPr lang="fr-FR" sz="2600" b="1" i="0" u="none" strike="noStrike" kern="1200" cap="none" spc="0" baseline="0">
                <a:solidFill>
                  <a:srgbClr val="000000"/>
                </a:solidFill>
                <a:uFillTx/>
                <a:latin typeface="Comic Sans MS" pitchFamily="66"/>
                <a:ea typeface="Times New Roman" pitchFamily="18"/>
                <a:cs typeface="Times New Roman" pitchFamily="18"/>
              </a:rPr>
              <a:t>ers 200/250, à quelques exceptions près,</a:t>
            </a:r>
          </a:p>
          <a:p>
            <a:pPr marL="0" marR="0" lvl="0" indent="0" algn="just" defTabSz="914400" rtl="0" fontAlgn="auto" hangingPunct="1">
              <a:lnSpc>
                <a:spcPct val="100000"/>
              </a:lnSpc>
              <a:spcBef>
                <a:spcPts val="0"/>
              </a:spcBef>
              <a:spcAft>
                <a:spcPts val="0"/>
              </a:spcAft>
              <a:buNone/>
              <a:tabLst>
                <a:tab pos="0" algn="l"/>
                <a:tab pos="448915" algn="l"/>
                <a:tab pos="898196" algn="l"/>
                <a:tab pos="1347478" algn="l"/>
                <a:tab pos="1796759" algn="l"/>
                <a:tab pos="2246040" algn="l"/>
                <a:tab pos="2695322" algn="l"/>
                <a:tab pos="3144603" algn="l"/>
                <a:tab pos="3593875" algn="l"/>
                <a:tab pos="4043156" algn="l"/>
                <a:tab pos="4492438" algn="l"/>
                <a:tab pos="4941719" algn="l"/>
                <a:tab pos="5391000" algn="l"/>
                <a:tab pos="5840281" algn="l"/>
                <a:tab pos="6289563" algn="l"/>
                <a:tab pos="6738844" algn="l"/>
                <a:tab pos="7188116" algn="l"/>
                <a:tab pos="7637397" algn="l"/>
                <a:tab pos="8086679" algn="l"/>
                <a:tab pos="8535960" algn="l"/>
                <a:tab pos="8985241" algn="l"/>
              </a:tabLst>
              <a:defRPr sz="1800" b="0" i="0" u="none" strike="noStrike" kern="0" cap="none" spc="0" baseline="0">
                <a:solidFill>
                  <a:srgbClr val="000000"/>
                </a:solidFill>
                <a:uFillTx/>
              </a:defRPr>
            </a:pPr>
            <a:r>
              <a:rPr lang="fr-FR" sz="2600" b="1" i="0" u="none" strike="noStrike" kern="1200" cap="none" spc="0" baseline="0">
                <a:solidFill>
                  <a:srgbClr val="000000"/>
                </a:solidFill>
                <a:uFillTx/>
                <a:latin typeface="Comic Sans MS" pitchFamily="66"/>
                <a:ea typeface="Times New Roman" pitchFamily="18"/>
                <a:cs typeface="Times New Roman" pitchFamily="18"/>
              </a:rPr>
              <a:t>la rupture sera consommée.</a:t>
            </a: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name="page23">
    <p:spTree>
      <p:nvGrpSpPr>
        <p:cNvPr id="1" name=""/>
        <p:cNvGrpSpPr/>
        <p:nvPr/>
      </p:nvGrpSpPr>
      <p:grpSpPr>
        <a:xfrm>
          <a:off x="0" y="0"/>
          <a:ext cx="0" cy="0"/>
          <a:chOff x="0" y="0"/>
          <a:chExt cx="0" cy="0"/>
        </a:xfrm>
      </p:grpSpPr>
      <p:sp>
        <p:nvSpPr>
          <p:cNvPr id="2" name="Forme libre : forme 1">
            <a:extLst>
              <a:ext uri="{FF2B5EF4-FFF2-40B4-BE49-F238E27FC236}">
                <a16:creationId xmlns:a16="http://schemas.microsoft.com/office/drawing/2014/main" id="{1F147822-AA92-52C2-DC5F-B5F9B2C90BF4}"/>
              </a:ext>
            </a:extLst>
          </p:cNvPr>
          <p:cNvSpPr/>
          <p:nvPr/>
        </p:nvSpPr>
        <p:spPr>
          <a:xfrm>
            <a:off x="685800" y="131765"/>
            <a:ext cx="7772400" cy="947876"/>
          </a:xfrm>
          <a:custGeom>
            <a:avLst/>
            <a:gdLst>
              <a:gd name="f0" fmla="val w"/>
              <a:gd name="f1" fmla="val h"/>
              <a:gd name="f2" fmla="val 0"/>
              <a:gd name="f3" fmla="val 21600"/>
              <a:gd name="f4" fmla="*/ f0 1 21600"/>
              <a:gd name="f5" fmla="*/ f1 1 21600"/>
              <a:gd name="f6" fmla="+- f3 0 f2"/>
              <a:gd name="f7" fmla="*/ f6 1 21600"/>
              <a:gd name="f8" fmla="*/ f2 1 f7"/>
              <a:gd name="f9" fmla="*/ f3 1 f7"/>
              <a:gd name="f10" fmla="*/ f8 f4 1"/>
              <a:gd name="f11" fmla="*/ f9 f4 1"/>
              <a:gd name="f12" fmla="*/ f9 f5 1"/>
              <a:gd name="f13" fmla="*/ f8 f5 1"/>
            </a:gdLst>
            <a:ahLst/>
            <a:cxnLst>
              <a:cxn ang="3cd4">
                <a:pos x="hc" y="t"/>
              </a:cxn>
              <a:cxn ang="0">
                <a:pos x="r" y="vc"/>
              </a:cxn>
              <a:cxn ang="cd4">
                <a:pos x="hc" y="b"/>
              </a:cxn>
              <a:cxn ang="cd2">
                <a:pos x="l" y="vc"/>
              </a:cxn>
            </a:cxnLst>
            <a:rect l="f10" t="f13" r="f11" b="f12"/>
            <a:pathLst>
              <a:path w="21600" h="21600">
                <a:moveTo>
                  <a:pt x="f2" y="f2"/>
                </a:moveTo>
                <a:lnTo>
                  <a:pt x="f3" y="f2"/>
                </a:lnTo>
                <a:lnTo>
                  <a:pt x="f3" y="f3"/>
                </a:lnTo>
                <a:lnTo>
                  <a:pt x="f2" y="f3"/>
                </a:lnTo>
                <a:lnTo>
                  <a:pt x="f2" y="f2"/>
                </a:lnTo>
                <a:close/>
              </a:path>
            </a:pathLst>
          </a:custGeom>
          <a:noFill/>
          <a:ln cap="flat">
            <a:noFill/>
            <a:prstDash val="solid"/>
          </a:ln>
        </p:spPr>
        <p:txBody>
          <a:bodyPr vert="horz" wrap="square" lIns="90004" tIns="46798" rIns="90004" bIns="46798" anchor="ctr" anchorCtr="0" compatLnSpc="1">
            <a:noAutofit/>
          </a:bodyPr>
          <a:lstStyle/>
          <a:p>
            <a:pPr marL="0" marR="0" lvl="0" indent="0" algn="l" defTabSz="914400" rtl="0" fontAlgn="auto" hangingPunct="1">
              <a:lnSpc>
                <a:spcPct val="100000"/>
              </a:lnSpc>
              <a:spcBef>
                <a:spcPts val="0"/>
              </a:spcBef>
              <a:spcAft>
                <a:spcPts val="0"/>
              </a:spcAft>
              <a:buNone/>
              <a:tabLst>
                <a:tab pos="0" algn="l"/>
                <a:tab pos="423723" algn="l"/>
                <a:tab pos="872995" algn="l"/>
                <a:tab pos="1322277" algn="l"/>
                <a:tab pos="1771558" algn="l"/>
                <a:tab pos="2220839" algn="l"/>
                <a:tab pos="2670121" algn="l"/>
                <a:tab pos="3119402" algn="l"/>
                <a:tab pos="3568683" algn="l"/>
                <a:tab pos="4017955" algn="l"/>
                <a:tab pos="4466880" algn="l"/>
                <a:tab pos="4916161" algn="l"/>
                <a:tab pos="5389555" algn="l"/>
                <a:tab pos="5814724" algn="l"/>
                <a:tab pos="6263996" algn="l"/>
                <a:tab pos="6713277" algn="l"/>
                <a:tab pos="7162559" algn="l"/>
                <a:tab pos="7611840" algn="l"/>
                <a:tab pos="8061121" algn="l"/>
                <a:tab pos="8510403" algn="l"/>
                <a:tab pos="8959684" algn="l"/>
                <a:tab pos="8961120" algn="l"/>
                <a:tab pos="9410401" algn="l"/>
                <a:tab pos="9859682" algn="l"/>
                <a:tab pos="10321920" algn="l"/>
                <a:tab pos="10779120" algn="l"/>
                <a:tab pos="10780556" algn="l"/>
                <a:tab pos="10782001" algn="l"/>
              </a:tabLst>
              <a:defRPr sz="1800" b="0" i="0" u="none" strike="noStrike" kern="0" cap="none" spc="0" baseline="0">
                <a:solidFill>
                  <a:srgbClr val="000000"/>
                </a:solidFill>
                <a:uFillTx/>
              </a:defRPr>
            </a:pPr>
            <a:r>
              <a:rPr lang="fr-FR" sz="2800" b="1" i="0" u="none" strike="noStrike" kern="1200" cap="none" spc="0" baseline="0">
                <a:solidFill>
                  <a:srgbClr val="CC3300"/>
                </a:solidFill>
                <a:uFillTx/>
                <a:latin typeface="Comic Sans MS" pitchFamily="66"/>
                <a:ea typeface="Times New Roman" pitchFamily="18"/>
                <a:cs typeface="Times New Roman" pitchFamily="18"/>
              </a:rPr>
              <a:t>II – Le livre des témoins : </a:t>
            </a:r>
            <a:br>
              <a:rPr lang="fr-FR" sz="2800" b="1" i="0" u="none" strike="noStrike" kern="1200" cap="none" spc="0" baseline="0">
                <a:solidFill>
                  <a:srgbClr val="CC3300"/>
                </a:solidFill>
                <a:uFillTx/>
                <a:latin typeface="Comic Sans MS" pitchFamily="66"/>
                <a:ea typeface="Times New Roman" pitchFamily="18"/>
                <a:cs typeface="Times New Roman" pitchFamily="18"/>
              </a:rPr>
            </a:br>
            <a:r>
              <a:rPr lang="fr-FR" sz="2800" b="1" i="0" u="none" strike="noStrike" kern="1200" cap="none" spc="0" baseline="0">
                <a:solidFill>
                  <a:srgbClr val="CC3300"/>
                </a:solidFill>
                <a:uFillTx/>
                <a:latin typeface="Comic Sans MS" pitchFamily="66"/>
                <a:ea typeface="Times New Roman" pitchFamily="18"/>
                <a:cs typeface="Times New Roman" pitchFamily="18"/>
              </a:rPr>
              <a:t> 		de la foi pascale aux  évangiles</a:t>
            </a:r>
          </a:p>
        </p:txBody>
      </p:sp>
      <p:sp>
        <p:nvSpPr>
          <p:cNvPr id="3" name="Forme libre : forme 2">
            <a:extLst>
              <a:ext uri="{FF2B5EF4-FFF2-40B4-BE49-F238E27FC236}">
                <a16:creationId xmlns:a16="http://schemas.microsoft.com/office/drawing/2014/main" id="{5F9EA07A-C35A-CC2A-08D4-310AE249E8F6}"/>
              </a:ext>
            </a:extLst>
          </p:cNvPr>
          <p:cNvSpPr/>
          <p:nvPr/>
        </p:nvSpPr>
        <p:spPr>
          <a:xfrm>
            <a:off x="258839" y="1079641"/>
            <a:ext cx="8381875" cy="7327260"/>
          </a:xfrm>
          <a:custGeom>
            <a:avLst/>
            <a:gdLst>
              <a:gd name="f0" fmla="val w"/>
              <a:gd name="f1" fmla="val h"/>
              <a:gd name="f2" fmla="val 0"/>
              <a:gd name="f3" fmla="val 21600"/>
              <a:gd name="f4" fmla="*/ f0 1 21600"/>
              <a:gd name="f5" fmla="*/ f1 1 21600"/>
              <a:gd name="f6" fmla="+- f3 0 f2"/>
              <a:gd name="f7" fmla="*/ f6 1 21600"/>
              <a:gd name="f8" fmla="*/ f2 1 f7"/>
              <a:gd name="f9" fmla="*/ f3 1 f7"/>
              <a:gd name="f10" fmla="*/ f8 f4 1"/>
              <a:gd name="f11" fmla="*/ f9 f4 1"/>
              <a:gd name="f12" fmla="*/ f9 f5 1"/>
              <a:gd name="f13" fmla="*/ f8 f5 1"/>
            </a:gdLst>
            <a:ahLst/>
            <a:cxnLst>
              <a:cxn ang="3cd4">
                <a:pos x="hc" y="t"/>
              </a:cxn>
              <a:cxn ang="0">
                <a:pos x="r" y="vc"/>
              </a:cxn>
              <a:cxn ang="cd4">
                <a:pos x="hc" y="b"/>
              </a:cxn>
              <a:cxn ang="cd2">
                <a:pos x="l" y="vc"/>
              </a:cxn>
            </a:cxnLst>
            <a:rect l="f10" t="f13" r="f11" b="f12"/>
            <a:pathLst>
              <a:path w="21600" h="21600">
                <a:moveTo>
                  <a:pt x="f2" y="f2"/>
                </a:moveTo>
                <a:lnTo>
                  <a:pt x="f3" y="f2"/>
                </a:lnTo>
                <a:lnTo>
                  <a:pt x="f3" y="f3"/>
                </a:lnTo>
                <a:lnTo>
                  <a:pt x="f2" y="f3"/>
                </a:lnTo>
                <a:lnTo>
                  <a:pt x="f2" y="f2"/>
                </a:lnTo>
                <a:close/>
              </a:path>
            </a:pathLst>
          </a:custGeom>
          <a:noFill/>
          <a:ln cap="flat">
            <a:noFill/>
            <a:prstDash val="solid"/>
          </a:ln>
        </p:spPr>
        <p:txBody>
          <a:bodyPr vert="horz" wrap="square" lIns="90004" tIns="46798" rIns="90004" bIns="46798" anchor="t" anchorCtr="0" compatLnSpc="1">
            <a:sp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fr-FR" sz="2800" b="1" i="0" u="none" strike="noStrike" kern="1200" cap="none" spc="0" baseline="0">
                <a:solidFill>
                  <a:srgbClr val="000000"/>
                </a:solidFill>
                <a:uFillTx/>
                <a:latin typeface="Comic Sans MS" pitchFamily="66"/>
                <a:ea typeface="Times New Roman" pitchFamily="18"/>
                <a:cs typeface="Times New Roman" pitchFamily="18"/>
              </a:rPr>
              <a:t>A- Les premières expressions de la foi :</a:t>
            </a:r>
            <a:endParaRPr lang="fr-FR" sz="2800" b="0" i="0" u="none" strike="noStrike" kern="1200" cap="none" spc="0" baseline="0">
              <a:solidFill>
                <a:srgbClr val="000000"/>
              </a:solidFill>
              <a:uFillTx/>
              <a:latin typeface="Comic Sans MS" pitchFamily="66"/>
              <a:cs typeface="Times New Roman" pitchFamily="18"/>
            </a:endParaRPr>
          </a:p>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fr-FR" sz="2400" b="0" i="0" u="none" strike="noStrike" kern="1200" cap="none" spc="0" baseline="0">
                <a:solidFill>
                  <a:srgbClr val="000000"/>
                </a:solidFill>
                <a:uFillTx/>
                <a:latin typeface="Comic Sans MS" pitchFamily="66"/>
              </a:rPr>
              <a:t>Quand Jésus meurt sur la croix, les disciples se sont enfuis.</a:t>
            </a:r>
          </a:p>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fr-FR" sz="2400" b="0" i="0" u="none" strike="noStrike" kern="1200" cap="none" spc="0" baseline="0">
                <a:solidFill>
                  <a:srgbClr val="000000"/>
                </a:solidFill>
                <a:uFillTx/>
                <a:latin typeface="Comic Sans MS" pitchFamily="66"/>
              </a:rPr>
              <a:t>Seules quelques femmes regardent de loin .</a:t>
            </a:r>
            <a:br>
              <a:rPr lang="fr-FR" sz="2400" b="0" i="0" u="none" strike="noStrike" kern="1200" cap="none" spc="0" baseline="0">
                <a:solidFill>
                  <a:srgbClr val="000000"/>
                </a:solidFill>
                <a:uFillTx/>
                <a:latin typeface="Comic Sans MS" pitchFamily="66"/>
              </a:rPr>
            </a:br>
            <a:r>
              <a:rPr lang="fr-FR" sz="2400" b="0" i="0" u="none" strike="noStrike" kern="1200" cap="none" spc="0" baseline="0">
                <a:solidFill>
                  <a:srgbClr val="000000"/>
                </a:solidFill>
                <a:uFillTx/>
                <a:latin typeface="Comic Sans MS" pitchFamily="66"/>
              </a:rPr>
              <a:t>Ce n’est qu’après le sabbat (le troisième jour) que des femmes,  puis les disciples font une expérience bouleversante : </a:t>
            </a:r>
          </a:p>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fr-FR" sz="2400" b="0" i="0" u="none" strike="noStrike" kern="1200" cap="none" spc="0" baseline="0">
                <a:solidFill>
                  <a:srgbClr val="000000"/>
                </a:solidFill>
                <a:uFillTx/>
                <a:latin typeface="Comic Sans MS" pitchFamily="66"/>
              </a:rPr>
              <a:t>ils l’ont rencontré vivant ! Il est ressuscité  !</a:t>
            </a:r>
          </a:p>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fr-FR" sz="2400" b="0" i="0" u="none" strike="noStrike" kern="1200" cap="none" spc="0" baseline="0">
              <a:solidFill>
                <a:srgbClr val="000000"/>
              </a:solidFill>
              <a:uFillTx/>
              <a:latin typeface="Comic Sans MS" pitchFamily="66"/>
            </a:endParaRPr>
          </a:p>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fr-FR" sz="2400" b="0" i="0" u="none" strike="noStrike" kern="1200" cap="none" spc="0" baseline="0">
                <a:solidFill>
                  <a:srgbClr val="000000"/>
                </a:solidFill>
                <a:uFillTx/>
                <a:latin typeface="Comic Sans MS" pitchFamily="66"/>
              </a:rPr>
              <a:t>La situation se renverse : ils se cachaient, ils sortent et se mettent à l’annoncer et à  proclamer leur foi.</a:t>
            </a:r>
            <a:br>
              <a:rPr lang="fr-FR" sz="2400" b="0" i="0" u="none" strike="noStrike" kern="1200" cap="none" spc="0" baseline="0">
                <a:solidFill>
                  <a:srgbClr val="000000"/>
                </a:solidFill>
                <a:uFillTx/>
                <a:latin typeface="Comic Sans MS" pitchFamily="66"/>
              </a:rPr>
            </a:br>
            <a:r>
              <a:rPr lang="fr-FR" sz="2400" b="0" i="0" u="none" strike="noStrike" kern="1200" cap="none" spc="0" baseline="0">
                <a:solidFill>
                  <a:srgbClr val="000000"/>
                </a:solidFill>
                <a:uFillTx/>
                <a:latin typeface="Comic Sans MS" pitchFamily="66"/>
              </a:rPr>
              <a:t>Dans quel délai ? </a:t>
            </a:r>
            <a:r>
              <a:rPr lang="fr-FR" sz="2400" b="1" i="1" u="none" strike="noStrike" kern="1200" cap="none" spc="0" baseline="0">
                <a:solidFill>
                  <a:srgbClr val="000000"/>
                </a:solidFill>
                <a:uFillTx/>
                <a:latin typeface="Comic Sans MS" pitchFamily="66"/>
              </a:rPr>
              <a:t>le troisième jour </a:t>
            </a:r>
            <a:r>
              <a:rPr lang="fr-FR" sz="2400" b="0" i="0" u="none" strike="noStrike" kern="1200" cap="none" spc="0" baseline="0">
                <a:solidFill>
                  <a:srgbClr val="000000"/>
                </a:solidFill>
                <a:uFillTx/>
                <a:latin typeface="Comic Sans MS" pitchFamily="66"/>
              </a:rPr>
              <a:t>est le lendemain du sabbat, une nouvelle semaine, mais il est surtout, symboliquement, le jour où Dieu intervient pour sauver !</a:t>
            </a:r>
          </a:p>
          <a:p>
            <a:pPr marL="457200" marR="0" lvl="0" indent="-431999" algn="l" defTabSz="914400" rtl="0" fontAlgn="auto" hangingPunct="1">
              <a:lnSpc>
                <a:spcPct val="100000"/>
              </a:lnSpc>
              <a:spcBef>
                <a:spcPts val="0"/>
              </a:spcBef>
              <a:spcAft>
                <a:spcPts val="0"/>
              </a:spcAft>
              <a:buNone/>
              <a:tabLst>
                <a:tab pos="457200" algn="l"/>
                <a:tab pos="906115" algn="l"/>
                <a:tab pos="1355396" algn="l"/>
                <a:tab pos="1804678" algn="l"/>
                <a:tab pos="2253959" algn="l"/>
                <a:tab pos="2703240" algn="l"/>
                <a:tab pos="3152522" algn="l"/>
                <a:tab pos="3601803" algn="l"/>
                <a:tab pos="4051075" algn="l"/>
                <a:tab pos="4500356" algn="l"/>
                <a:tab pos="4949638" algn="l"/>
                <a:tab pos="5398919" algn="l"/>
                <a:tab pos="5848200" algn="l"/>
                <a:tab pos="6297481" algn="l"/>
                <a:tab pos="6746763" algn="l"/>
                <a:tab pos="7196044" algn="l"/>
                <a:tab pos="7645316" algn="l"/>
                <a:tab pos="8094597" algn="l"/>
                <a:tab pos="8543879" algn="l"/>
                <a:tab pos="8993160" algn="l"/>
                <a:tab pos="9442441" algn="l"/>
              </a:tabLst>
              <a:defRPr sz="1800" b="0" i="0" u="none" strike="noStrike" kern="0" cap="none" spc="0" baseline="0">
                <a:solidFill>
                  <a:srgbClr val="000000"/>
                </a:solidFill>
                <a:uFillTx/>
              </a:defRPr>
            </a:pPr>
            <a:r>
              <a:rPr lang="fr-FR" sz="2600" b="0" i="0" u="none" strike="noStrike" kern="1200" cap="none" spc="0" baseline="0">
                <a:solidFill>
                  <a:srgbClr val="000000"/>
                </a:solidFill>
                <a:uFillTx/>
                <a:latin typeface="Comic Sans MS" pitchFamily="66"/>
                <a:ea typeface="Times New Roman" pitchFamily="18"/>
                <a:cs typeface="Times New Roman" pitchFamily="18"/>
              </a:rPr>
              <a:t>.</a:t>
            </a:r>
          </a:p>
          <a:p>
            <a:pPr marL="457200" marR="0" lvl="0" indent="-431999" algn="l" defTabSz="914400" rtl="0" fontAlgn="auto" hangingPunct="1">
              <a:lnSpc>
                <a:spcPct val="100000"/>
              </a:lnSpc>
              <a:spcBef>
                <a:spcPts val="0"/>
              </a:spcBef>
              <a:spcAft>
                <a:spcPts val="0"/>
              </a:spcAft>
              <a:buNone/>
              <a:tabLst>
                <a:tab pos="457200" algn="l"/>
                <a:tab pos="906115" algn="l"/>
                <a:tab pos="1355396" algn="l"/>
                <a:tab pos="1804678" algn="l"/>
                <a:tab pos="2253959" algn="l"/>
                <a:tab pos="2703240" algn="l"/>
                <a:tab pos="3152522" algn="l"/>
                <a:tab pos="3601803" algn="l"/>
                <a:tab pos="4051075" algn="l"/>
                <a:tab pos="4500356" algn="l"/>
                <a:tab pos="4949638" algn="l"/>
                <a:tab pos="5398919" algn="l"/>
                <a:tab pos="5848200" algn="l"/>
                <a:tab pos="6297481" algn="l"/>
                <a:tab pos="6746763" algn="l"/>
                <a:tab pos="7196044" algn="l"/>
                <a:tab pos="7645316" algn="l"/>
                <a:tab pos="8094597" algn="l"/>
                <a:tab pos="8543879" algn="l"/>
                <a:tab pos="8993160" algn="l"/>
                <a:tab pos="9442441" algn="l"/>
              </a:tabLst>
              <a:defRPr sz="1800" b="0" i="0" u="none" strike="noStrike" kern="0" cap="none" spc="0" baseline="0">
                <a:solidFill>
                  <a:srgbClr val="000000"/>
                </a:solidFill>
                <a:uFillTx/>
              </a:defRPr>
            </a:pPr>
            <a:endParaRPr lang="fr-FR" sz="2600" b="0" i="0" u="none" strike="noStrike" kern="1200" cap="none" spc="0" baseline="0">
              <a:solidFill>
                <a:srgbClr val="000000"/>
              </a:solidFill>
              <a:uFillTx/>
              <a:latin typeface="Comic Sans MS" pitchFamily="66"/>
              <a:ea typeface="Times New Roman" pitchFamily="18"/>
              <a:cs typeface="Times New Roman" pitchFamily="18"/>
            </a:endParaRPr>
          </a:p>
          <a:p>
            <a:pPr marL="457200" marR="0" lvl="0" indent="-431999" algn="l" defTabSz="914400" rtl="0" fontAlgn="auto" hangingPunct="1">
              <a:lnSpc>
                <a:spcPct val="100000"/>
              </a:lnSpc>
              <a:spcBef>
                <a:spcPts val="0"/>
              </a:spcBef>
              <a:spcAft>
                <a:spcPts val="0"/>
              </a:spcAft>
              <a:buNone/>
              <a:tabLst>
                <a:tab pos="457200" algn="l"/>
                <a:tab pos="906115" algn="l"/>
                <a:tab pos="1355396" algn="l"/>
                <a:tab pos="1804678" algn="l"/>
                <a:tab pos="2253959" algn="l"/>
                <a:tab pos="2703240" algn="l"/>
                <a:tab pos="3152522" algn="l"/>
                <a:tab pos="3601803" algn="l"/>
                <a:tab pos="4051075" algn="l"/>
                <a:tab pos="4500356" algn="l"/>
                <a:tab pos="4949638" algn="l"/>
                <a:tab pos="5398919" algn="l"/>
                <a:tab pos="5848200" algn="l"/>
                <a:tab pos="6297481" algn="l"/>
                <a:tab pos="6746763" algn="l"/>
                <a:tab pos="7196044" algn="l"/>
                <a:tab pos="7645316" algn="l"/>
                <a:tab pos="8094597" algn="l"/>
                <a:tab pos="8543879" algn="l"/>
                <a:tab pos="8993160" algn="l"/>
                <a:tab pos="9442441" algn="l"/>
              </a:tabLst>
              <a:defRPr sz="1800" b="0" i="0" u="none" strike="noStrike" kern="0" cap="none" spc="0" baseline="0">
                <a:solidFill>
                  <a:srgbClr val="000000"/>
                </a:solidFill>
                <a:uFillTx/>
              </a:defRPr>
            </a:pPr>
            <a:endParaRPr lang="fr-FR" sz="2600" b="0" i="0" u="none" strike="noStrike" kern="1200" cap="none" spc="0" baseline="0">
              <a:solidFill>
                <a:srgbClr val="000000"/>
              </a:solidFill>
              <a:uFillTx/>
              <a:latin typeface="Comic Sans MS" pitchFamily="66"/>
              <a:ea typeface="Times New Roman" pitchFamily="18"/>
              <a:cs typeface="Times New Roman" pitchFamily="18"/>
            </a:endParaRPr>
          </a:p>
          <a:p>
            <a:pPr marL="457200" marR="0" lvl="0" indent="-431999" algn="l" defTabSz="914400" rtl="0" fontAlgn="auto" hangingPunct="1">
              <a:lnSpc>
                <a:spcPct val="100000"/>
              </a:lnSpc>
              <a:spcBef>
                <a:spcPts val="0"/>
              </a:spcBef>
              <a:spcAft>
                <a:spcPts val="0"/>
              </a:spcAft>
              <a:buNone/>
              <a:tabLst>
                <a:tab pos="457200" algn="l"/>
                <a:tab pos="906115" algn="l"/>
                <a:tab pos="1355396" algn="l"/>
                <a:tab pos="1804678" algn="l"/>
                <a:tab pos="2253959" algn="l"/>
                <a:tab pos="2703240" algn="l"/>
                <a:tab pos="3152522" algn="l"/>
                <a:tab pos="3601803" algn="l"/>
                <a:tab pos="4051075" algn="l"/>
                <a:tab pos="4500356" algn="l"/>
                <a:tab pos="4949638" algn="l"/>
                <a:tab pos="5398919" algn="l"/>
                <a:tab pos="5848200" algn="l"/>
                <a:tab pos="6297481" algn="l"/>
                <a:tab pos="6746763" algn="l"/>
                <a:tab pos="7196044" algn="l"/>
                <a:tab pos="7645316" algn="l"/>
                <a:tab pos="8094597" algn="l"/>
                <a:tab pos="8543879" algn="l"/>
                <a:tab pos="8993160" algn="l"/>
                <a:tab pos="9442441" algn="l"/>
              </a:tabLst>
              <a:defRPr sz="1800" b="0" i="0" u="none" strike="noStrike" kern="0" cap="none" spc="0" baseline="0">
                <a:solidFill>
                  <a:srgbClr val="000000"/>
                </a:solidFill>
                <a:uFillTx/>
              </a:defRPr>
            </a:pPr>
            <a:endParaRPr lang="fr-FR" sz="2600" b="0" i="0" u="none" strike="noStrike" kern="1200" cap="none" spc="0" baseline="0">
              <a:solidFill>
                <a:srgbClr val="000000"/>
              </a:solidFill>
              <a:uFillTx/>
              <a:latin typeface="Comic Sans MS" pitchFamily="66"/>
              <a:ea typeface="Times New Roman" pitchFamily="18"/>
              <a:cs typeface="Times New Roman" pitchFamily="18"/>
            </a:endParaRPr>
          </a:p>
          <a:p>
            <a:pPr marL="457200" marR="0" lvl="0" indent="-431999" algn="l" defTabSz="914400" rtl="0" fontAlgn="auto" hangingPunct="1">
              <a:lnSpc>
                <a:spcPct val="100000"/>
              </a:lnSpc>
              <a:spcBef>
                <a:spcPts val="0"/>
              </a:spcBef>
              <a:spcAft>
                <a:spcPts val="0"/>
              </a:spcAft>
              <a:buNone/>
              <a:tabLst>
                <a:tab pos="457200" algn="l"/>
                <a:tab pos="906115" algn="l"/>
                <a:tab pos="1355396" algn="l"/>
                <a:tab pos="1804678" algn="l"/>
                <a:tab pos="2253959" algn="l"/>
                <a:tab pos="2703240" algn="l"/>
                <a:tab pos="3152522" algn="l"/>
                <a:tab pos="3601803" algn="l"/>
                <a:tab pos="4051075" algn="l"/>
                <a:tab pos="4500356" algn="l"/>
                <a:tab pos="4949638" algn="l"/>
                <a:tab pos="5398919" algn="l"/>
                <a:tab pos="5848200" algn="l"/>
                <a:tab pos="6297481" algn="l"/>
                <a:tab pos="6746763" algn="l"/>
                <a:tab pos="7196044" algn="l"/>
                <a:tab pos="7645316" algn="l"/>
                <a:tab pos="8094597" algn="l"/>
                <a:tab pos="8543879" algn="l"/>
                <a:tab pos="8993160" algn="l"/>
                <a:tab pos="9442441" algn="l"/>
              </a:tabLst>
              <a:defRPr sz="1800" b="0" i="0" u="none" strike="noStrike" kern="0" cap="none" spc="0" baseline="0">
                <a:solidFill>
                  <a:srgbClr val="000000"/>
                </a:solidFill>
                <a:uFillTx/>
              </a:defRPr>
            </a:pPr>
            <a:endParaRPr lang="fr-FR" sz="2600" b="0" i="0" u="none" strike="noStrike" kern="1200" cap="none" spc="0" baseline="0">
              <a:solidFill>
                <a:srgbClr val="000000"/>
              </a:solidFill>
              <a:uFillTx/>
              <a:latin typeface="Comic Sans MS" pitchFamily="66"/>
              <a:ea typeface="Times New Roman" pitchFamily="18"/>
              <a:cs typeface="Times New Roman" pitchFamily="18"/>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name="Slide40">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7A1252AC-DD95-B15F-775E-C9039E15DFC3}"/>
              </a:ext>
            </a:extLst>
          </p:cNvPr>
          <p:cNvSpPr/>
          <p:nvPr/>
        </p:nvSpPr>
        <p:spPr>
          <a:xfrm>
            <a:off x="217279" y="335849"/>
            <a:ext cx="8546467" cy="6001646"/>
          </a:xfrm>
          <a:prstGeom prst="rect">
            <a:avLst/>
          </a:prstGeom>
          <a:noFill/>
          <a:ln cap="flat">
            <a:noFill/>
            <a:prstDash val="solid"/>
          </a:ln>
        </p:spPr>
        <p:txBody>
          <a:bodyPr vert="horz" wrap="square" lIns="91440" tIns="45720" rIns="91440" bIns="45720" anchor="t" anchorCtr="0" compatLnSpc="1">
            <a:spAutoFit/>
          </a:bodyPr>
          <a:lstStyle/>
          <a:p>
            <a:pPr marL="457200" marR="0" lvl="0" indent="-431999" algn="l" defTabSz="914400" rtl="0" fontAlgn="auto" hangingPunct="1">
              <a:lnSpc>
                <a:spcPct val="100000"/>
              </a:lnSpc>
              <a:spcBef>
                <a:spcPts val="0"/>
              </a:spcBef>
              <a:spcAft>
                <a:spcPts val="0"/>
              </a:spcAft>
              <a:buNone/>
              <a:tabLst>
                <a:tab pos="457200" algn="l"/>
                <a:tab pos="906115" algn="l"/>
                <a:tab pos="1355396" algn="l"/>
                <a:tab pos="1804678" algn="l"/>
                <a:tab pos="2253959" algn="l"/>
                <a:tab pos="2703240" algn="l"/>
                <a:tab pos="3152522" algn="l"/>
                <a:tab pos="3601803" algn="l"/>
                <a:tab pos="4051075" algn="l"/>
                <a:tab pos="4500356" algn="l"/>
                <a:tab pos="4949638" algn="l"/>
                <a:tab pos="5398919" algn="l"/>
                <a:tab pos="5848200" algn="l"/>
                <a:tab pos="6297481" algn="l"/>
                <a:tab pos="6746763" algn="l"/>
                <a:tab pos="7196044" algn="l"/>
                <a:tab pos="7645316" algn="l"/>
                <a:tab pos="8094597" algn="l"/>
                <a:tab pos="8543879" algn="l"/>
                <a:tab pos="8993160" algn="l"/>
                <a:tab pos="9442441" algn="l"/>
              </a:tabLst>
              <a:defRPr sz="1800" b="0" i="0" u="none" strike="noStrike" kern="0" cap="none" spc="0" baseline="0">
                <a:solidFill>
                  <a:srgbClr val="000000"/>
                </a:solidFill>
                <a:uFillTx/>
              </a:defRPr>
            </a:pPr>
            <a:r>
              <a:rPr lang="fr-FR" sz="2400" b="1" i="0" u="none" strike="noStrike" kern="0" cap="none" spc="0" baseline="0">
                <a:solidFill>
                  <a:srgbClr val="000000"/>
                </a:solidFill>
                <a:uFillTx/>
                <a:latin typeface="Comic Sans MS" pitchFamily="66"/>
                <a:ea typeface="Times New Roman" pitchFamily="18"/>
                <a:cs typeface="Times New Roman" pitchFamily="18"/>
              </a:rPr>
              <a:t>La Résurrection, un trou dans l’histoire !</a:t>
            </a:r>
          </a:p>
          <a:p>
            <a:pPr marL="457200" marR="0" lvl="0" indent="-431999" algn="l" defTabSz="914400" rtl="0" fontAlgn="auto" hangingPunct="1">
              <a:lnSpc>
                <a:spcPct val="100000"/>
              </a:lnSpc>
              <a:spcBef>
                <a:spcPts val="0"/>
              </a:spcBef>
              <a:spcAft>
                <a:spcPts val="0"/>
              </a:spcAft>
              <a:buNone/>
              <a:tabLst>
                <a:tab pos="457200" algn="l"/>
                <a:tab pos="906115" algn="l"/>
                <a:tab pos="1355396" algn="l"/>
                <a:tab pos="1804678" algn="l"/>
                <a:tab pos="2253959" algn="l"/>
                <a:tab pos="2703240" algn="l"/>
                <a:tab pos="3152522" algn="l"/>
                <a:tab pos="3601803" algn="l"/>
                <a:tab pos="4051075" algn="l"/>
                <a:tab pos="4500356" algn="l"/>
                <a:tab pos="4949638" algn="l"/>
                <a:tab pos="5398919" algn="l"/>
                <a:tab pos="5848200" algn="l"/>
                <a:tab pos="6297481" algn="l"/>
                <a:tab pos="6746763" algn="l"/>
                <a:tab pos="7196044" algn="l"/>
                <a:tab pos="7645316" algn="l"/>
                <a:tab pos="8094597" algn="l"/>
                <a:tab pos="8543879" algn="l"/>
                <a:tab pos="8993160" algn="l"/>
                <a:tab pos="9442441" algn="l"/>
              </a:tabLst>
              <a:defRPr sz="1800" b="0" i="0" u="none" strike="noStrike" kern="0" cap="none" spc="0" baseline="0">
                <a:solidFill>
                  <a:srgbClr val="000000"/>
                </a:solidFill>
                <a:uFillTx/>
              </a:defRPr>
            </a:pPr>
            <a:r>
              <a:rPr lang="fr-FR" sz="2400" b="1" i="0" u="none" strike="noStrike" kern="0" cap="none" spc="0" baseline="0">
                <a:solidFill>
                  <a:srgbClr val="000000"/>
                </a:solidFill>
                <a:uFillTx/>
                <a:latin typeface="Comic Sans MS" pitchFamily="66"/>
                <a:ea typeface="Times New Roman" pitchFamily="18"/>
                <a:cs typeface="Times New Roman" pitchFamily="18"/>
              </a:rPr>
              <a:t>Un événement</a:t>
            </a:r>
            <a:r>
              <a:rPr lang="fr-FR" sz="2400" b="0" i="0" u="none" strike="noStrike" kern="0" cap="none" spc="0" baseline="0">
                <a:solidFill>
                  <a:srgbClr val="000000"/>
                </a:solidFill>
                <a:uFillTx/>
                <a:latin typeface="Comic Sans MS" pitchFamily="66"/>
                <a:ea typeface="Times New Roman" pitchFamily="18"/>
                <a:cs typeface="Times New Roman" pitchFamily="18"/>
              </a:rPr>
              <a:t> </a:t>
            </a:r>
            <a:r>
              <a:rPr lang="fr-FR" sz="2400" b="1" i="0" u="none" strike="noStrike" kern="0" cap="none" spc="0" baseline="0">
                <a:solidFill>
                  <a:srgbClr val="000000"/>
                </a:solidFill>
                <a:uFillTx/>
                <a:latin typeface="Comic Sans MS" pitchFamily="66"/>
                <a:ea typeface="Times New Roman" pitchFamily="18"/>
                <a:cs typeface="Times New Roman" pitchFamily="18"/>
              </a:rPr>
              <a:t>dans l'histoire... qui échappe à l'histoire </a:t>
            </a:r>
          </a:p>
          <a:p>
            <a:pPr marL="457200" marR="0" lvl="0" indent="-431999" algn="l" defTabSz="914400" rtl="0" fontAlgn="auto" hangingPunct="1">
              <a:lnSpc>
                <a:spcPct val="100000"/>
              </a:lnSpc>
              <a:spcBef>
                <a:spcPts val="0"/>
              </a:spcBef>
              <a:spcAft>
                <a:spcPts val="0"/>
              </a:spcAft>
              <a:buNone/>
              <a:tabLst>
                <a:tab pos="457200" algn="l"/>
                <a:tab pos="906115" algn="l"/>
                <a:tab pos="1355396" algn="l"/>
                <a:tab pos="1804678" algn="l"/>
                <a:tab pos="2253959" algn="l"/>
                <a:tab pos="2703240" algn="l"/>
                <a:tab pos="3152522" algn="l"/>
                <a:tab pos="3601803" algn="l"/>
                <a:tab pos="4051075" algn="l"/>
                <a:tab pos="4500356" algn="l"/>
                <a:tab pos="4949638" algn="l"/>
                <a:tab pos="5398919" algn="l"/>
                <a:tab pos="5848200" algn="l"/>
                <a:tab pos="6297481" algn="l"/>
                <a:tab pos="6746763" algn="l"/>
                <a:tab pos="7196044" algn="l"/>
                <a:tab pos="7645316" algn="l"/>
                <a:tab pos="8094597" algn="l"/>
                <a:tab pos="8543879" algn="l"/>
                <a:tab pos="8993160" algn="l"/>
                <a:tab pos="9442441" algn="l"/>
              </a:tabLst>
              <a:defRPr sz="1800" b="0" i="0" u="none" strike="noStrike" kern="0" cap="none" spc="0" baseline="0">
                <a:solidFill>
                  <a:srgbClr val="000000"/>
                </a:solidFill>
                <a:uFillTx/>
              </a:defRPr>
            </a:pPr>
            <a:r>
              <a:rPr lang="fr-FR" sz="2400" b="0" i="0" u="none" strike="noStrike" kern="0" cap="none" spc="0" baseline="0">
                <a:solidFill>
                  <a:srgbClr val="000000"/>
                </a:solidFill>
                <a:uFillTx/>
                <a:latin typeface="Comic Sans MS" pitchFamily="66"/>
                <a:ea typeface="Times New Roman" pitchFamily="18"/>
                <a:cs typeface="Times New Roman" pitchFamily="18"/>
              </a:rPr>
              <a:t>Nul ne peut raconter l’événement : l’évangile de Pierre propose un récit hautement symbolique… mais refusé !</a:t>
            </a:r>
          </a:p>
          <a:p>
            <a:pPr marL="457200" marR="0" lvl="0" indent="-431999" algn="l" defTabSz="914400" rtl="0" fontAlgn="auto" hangingPunct="1">
              <a:lnSpc>
                <a:spcPct val="100000"/>
              </a:lnSpc>
              <a:spcBef>
                <a:spcPts val="0"/>
              </a:spcBef>
              <a:spcAft>
                <a:spcPts val="0"/>
              </a:spcAft>
              <a:buNone/>
              <a:tabLst>
                <a:tab pos="457200" algn="l"/>
                <a:tab pos="906115" algn="l"/>
                <a:tab pos="1355396" algn="l"/>
                <a:tab pos="1804678" algn="l"/>
                <a:tab pos="2253959" algn="l"/>
                <a:tab pos="2703240" algn="l"/>
                <a:tab pos="3152522" algn="l"/>
                <a:tab pos="3601803" algn="l"/>
                <a:tab pos="4051075" algn="l"/>
                <a:tab pos="4500356" algn="l"/>
                <a:tab pos="4949638" algn="l"/>
                <a:tab pos="5398919" algn="l"/>
                <a:tab pos="5848200" algn="l"/>
                <a:tab pos="6297481" algn="l"/>
                <a:tab pos="6746763" algn="l"/>
                <a:tab pos="7196044" algn="l"/>
                <a:tab pos="7645316" algn="l"/>
                <a:tab pos="8094597" algn="l"/>
                <a:tab pos="8543879" algn="l"/>
                <a:tab pos="8993160" algn="l"/>
                <a:tab pos="9442441" algn="l"/>
              </a:tabLst>
              <a:defRPr sz="1800" b="0" i="0" u="none" strike="noStrike" kern="0" cap="none" spc="0" baseline="0">
                <a:solidFill>
                  <a:srgbClr val="000000"/>
                </a:solidFill>
                <a:uFillTx/>
              </a:defRPr>
            </a:pPr>
            <a:endParaRPr lang="fr-FR" sz="2400" b="0" i="0" u="none" strike="noStrike" kern="0" cap="none" spc="0" baseline="0">
              <a:solidFill>
                <a:srgbClr val="000000"/>
              </a:solidFill>
              <a:uFillTx/>
              <a:latin typeface="Comic Sans MS" pitchFamily="66"/>
              <a:ea typeface="Times New Roman" pitchFamily="18"/>
              <a:cs typeface="Times New Roman" pitchFamily="18"/>
            </a:endParaRPr>
          </a:p>
          <a:p>
            <a:pPr marL="457200" marR="0" lvl="0" indent="-431999" algn="l" defTabSz="914400" rtl="0" fontAlgn="auto" hangingPunct="1">
              <a:lnSpc>
                <a:spcPct val="100000"/>
              </a:lnSpc>
              <a:spcBef>
                <a:spcPts val="0"/>
              </a:spcBef>
              <a:spcAft>
                <a:spcPts val="0"/>
              </a:spcAft>
              <a:buNone/>
              <a:tabLst>
                <a:tab pos="457200" algn="l"/>
                <a:tab pos="906115" algn="l"/>
                <a:tab pos="1355396" algn="l"/>
                <a:tab pos="1804678" algn="l"/>
                <a:tab pos="2253959" algn="l"/>
                <a:tab pos="2703240" algn="l"/>
                <a:tab pos="3152522" algn="l"/>
                <a:tab pos="3601803" algn="l"/>
                <a:tab pos="4051075" algn="l"/>
                <a:tab pos="4500356" algn="l"/>
                <a:tab pos="4949638" algn="l"/>
                <a:tab pos="5398919" algn="l"/>
                <a:tab pos="5848200" algn="l"/>
                <a:tab pos="6297481" algn="l"/>
                <a:tab pos="6746763" algn="l"/>
                <a:tab pos="7196044" algn="l"/>
                <a:tab pos="7645316" algn="l"/>
                <a:tab pos="8094597" algn="l"/>
                <a:tab pos="8543879" algn="l"/>
                <a:tab pos="8993160" algn="l"/>
                <a:tab pos="9442441" algn="l"/>
              </a:tabLst>
              <a:defRPr sz="1800" b="0" i="0" u="none" strike="noStrike" kern="0" cap="none" spc="0" baseline="0">
                <a:solidFill>
                  <a:srgbClr val="000000"/>
                </a:solidFill>
                <a:uFillTx/>
              </a:defRPr>
            </a:pPr>
            <a:r>
              <a:rPr lang="fr-FR" sz="2400" b="0" i="0" u="none" strike="noStrike" kern="0" cap="none" spc="0" baseline="0">
                <a:solidFill>
                  <a:srgbClr val="000000"/>
                </a:solidFill>
                <a:uFillTx/>
                <a:latin typeface="Comic Sans MS" pitchFamily="66"/>
                <a:ea typeface="Times New Roman" pitchFamily="18"/>
                <a:cs typeface="Times New Roman" pitchFamily="18"/>
              </a:rPr>
              <a:t>Impossible harmonisation des récits d'apparitions :</a:t>
            </a:r>
          </a:p>
          <a:p>
            <a:pPr marL="457200" marR="0" lvl="0" indent="-431999" algn="l" defTabSz="914400" rtl="0" fontAlgn="auto" hangingPunct="1">
              <a:lnSpc>
                <a:spcPct val="100000"/>
              </a:lnSpc>
              <a:spcBef>
                <a:spcPts val="0"/>
              </a:spcBef>
              <a:spcAft>
                <a:spcPts val="0"/>
              </a:spcAft>
              <a:buNone/>
              <a:tabLst>
                <a:tab pos="457200" algn="l"/>
                <a:tab pos="906115" algn="l"/>
                <a:tab pos="1355396" algn="l"/>
                <a:tab pos="1804678" algn="l"/>
                <a:tab pos="2253959" algn="l"/>
                <a:tab pos="2703240" algn="l"/>
                <a:tab pos="3152522" algn="l"/>
                <a:tab pos="3601803" algn="l"/>
                <a:tab pos="4051075" algn="l"/>
                <a:tab pos="4500356" algn="l"/>
                <a:tab pos="4949638" algn="l"/>
                <a:tab pos="5398919" algn="l"/>
                <a:tab pos="5848200" algn="l"/>
                <a:tab pos="6297481" algn="l"/>
                <a:tab pos="6746763" algn="l"/>
                <a:tab pos="7196044" algn="l"/>
                <a:tab pos="7645316" algn="l"/>
                <a:tab pos="8094597" algn="l"/>
                <a:tab pos="8543879" algn="l"/>
                <a:tab pos="8993160" algn="l"/>
                <a:tab pos="9442441" algn="l"/>
              </a:tabLst>
              <a:defRPr sz="1800" b="0" i="0" u="none" strike="noStrike" kern="0" cap="none" spc="0" baseline="0">
                <a:solidFill>
                  <a:srgbClr val="000000"/>
                </a:solidFill>
                <a:uFillTx/>
              </a:defRPr>
            </a:pPr>
            <a:r>
              <a:rPr lang="fr-FR" sz="2400" b="0" i="0" u="none" strike="noStrike" kern="0" cap="none" spc="0" baseline="0">
                <a:solidFill>
                  <a:srgbClr val="000000"/>
                </a:solidFill>
                <a:uFillTx/>
                <a:latin typeface="Comic Sans MS" pitchFamily="66"/>
                <a:ea typeface="Times New Roman" pitchFamily="18"/>
                <a:cs typeface="Times New Roman" pitchFamily="18"/>
              </a:rPr>
              <a:t>Les femmes premières au tombeau !</a:t>
            </a:r>
            <a:endParaRPr lang="fr-FR" sz="2400" b="1" i="1" u="none" strike="noStrike" kern="0" cap="none" spc="0" baseline="0">
              <a:solidFill>
                <a:srgbClr val="000000"/>
              </a:solidFill>
              <a:uFillTx/>
              <a:latin typeface="Comic Sans MS" pitchFamily="66"/>
              <a:ea typeface="Times New Roman" pitchFamily="18"/>
              <a:cs typeface="Times New Roman" pitchFamily="18"/>
            </a:endParaRPr>
          </a:p>
          <a:p>
            <a:pPr marL="457200" marR="0" lvl="0" indent="-431999" algn="l" defTabSz="914400" rtl="0" fontAlgn="auto" hangingPunct="1">
              <a:lnSpc>
                <a:spcPct val="100000"/>
              </a:lnSpc>
              <a:spcBef>
                <a:spcPts val="0"/>
              </a:spcBef>
              <a:spcAft>
                <a:spcPts val="0"/>
              </a:spcAft>
              <a:buNone/>
              <a:tabLst>
                <a:tab pos="457200" algn="l"/>
                <a:tab pos="906115" algn="l"/>
                <a:tab pos="1355396" algn="l"/>
                <a:tab pos="1804678" algn="l"/>
                <a:tab pos="2253959" algn="l"/>
                <a:tab pos="2703240" algn="l"/>
                <a:tab pos="3152522" algn="l"/>
                <a:tab pos="3601803" algn="l"/>
                <a:tab pos="4051075" algn="l"/>
                <a:tab pos="4500356" algn="l"/>
                <a:tab pos="4949638" algn="l"/>
                <a:tab pos="5398919" algn="l"/>
                <a:tab pos="5848200" algn="l"/>
                <a:tab pos="6297481" algn="l"/>
                <a:tab pos="6746763" algn="l"/>
                <a:tab pos="7196044" algn="l"/>
                <a:tab pos="7645316" algn="l"/>
                <a:tab pos="8094597" algn="l"/>
                <a:tab pos="8543879" algn="l"/>
                <a:tab pos="8993160" algn="l"/>
                <a:tab pos="9442441" algn="l"/>
              </a:tabLst>
              <a:defRPr sz="1800" b="0" i="0" u="none" strike="noStrike" kern="0" cap="none" spc="0" baseline="0">
                <a:solidFill>
                  <a:srgbClr val="000000"/>
                </a:solidFill>
                <a:uFillTx/>
              </a:defRPr>
            </a:pPr>
            <a:r>
              <a:rPr lang="fr-FR" sz="2400" b="1" i="1" u="none" strike="noStrike" kern="0" cap="none" spc="0" baseline="0">
                <a:solidFill>
                  <a:srgbClr val="000000"/>
                </a:solidFill>
                <a:uFillTx/>
                <a:latin typeface="Comic Sans MS" pitchFamily="66"/>
                <a:ea typeface="Times New Roman" pitchFamily="18"/>
                <a:cs typeface="Times New Roman" pitchFamily="18"/>
              </a:rPr>
              <a:t>Marc</a:t>
            </a:r>
            <a:r>
              <a:rPr lang="fr-FR" sz="2400" b="0" i="0" u="none" strike="noStrike" kern="0" cap="none" spc="0" baseline="0">
                <a:solidFill>
                  <a:srgbClr val="000000"/>
                </a:solidFill>
                <a:uFillTx/>
                <a:latin typeface="Comic Sans MS" pitchFamily="66"/>
                <a:ea typeface="Times New Roman" pitchFamily="18"/>
                <a:cs typeface="Times New Roman" pitchFamily="18"/>
              </a:rPr>
              <a:t> s'achève au tombeau vide sur l'envoi en Galilée et le silence des femmes.</a:t>
            </a:r>
          </a:p>
          <a:p>
            <a:pPr marL="457200" marR="0" lvl="0" indent="-431999" algn="l" defTabSz="914400" rtl="0" fontAlgn="auto" hangingPunct="1">
              <a:lnSpc>
                <a:spcPct val="100000"/>
              </a:lnSpc>
              <a:spcBef>
                <a:spcPts val="0"/>
              </a:spcBef>
              <a:spcAft>
                <a:spcPts val="0"/>
              </a:spcAft>
              <a:buNone/>
              <a:tabLst>
                <a:tab pos="457200" algn="l"/>
                <a:tab pos="906115" algn="l"/>
                <a:tab pos="1355396" algn="l"/>
                <a:tab pos="1804678" algn="l"/>
                <a:tab pos="2253959" algn="l"/>
                <a:tab pos="2703240" algn="l"/>
                <a:tab pos="3152522" algn="l"/>
                <a:tab pos="3601803" algn="l"/>
                <a:tab pos="4051075" algn="l"/>
                <a:tab pos="4500356" algn="l"/>
                <a:tab pos="4949638" algn="l"/>
                <a:tab pos="5398919" algn="l"/>
                <a:tab pos="5848200" algn="l"/>
                <a:tab pos="6297481" algn="l"/>
                <a:tab pos="6746763" algn="l"/>
                <a:tab pos="7196044" algn="l"/>
                <a:tab pos="7645316" algn="l"/>
                <a:tab pos="8094597" algn="l"/>
                <a:tab pos="8543879" algn="l"/>
                <a:tab pos="8993160" algn="l"/>
                <a:tab pos="9442441" algn="l"/>
              </a:tabLst>
              <a:defRPr sz="1800" b="0" i="0" u="none" strike="noStrike" kern="0" cap="none" spc="0" baseline="0">
                <a:solidFill>
                  <a:srgbClr val="000000"/>
                </a:solidFill>
                <a:uFillTx/>
              </a:defRPr>
            </a:pPr>
            <a:r>
              <a:rPr lang="fr-FR" sz="2400" b="1" i="1" u="none" strike="noStrike" kern="0" cap="none" spc="0" baseline="0">
                <a:solidFill>
                  <a:srgbClr val="000000"/>
                </a:solidFill>
                <a:uFillTx/>
                <a:latin typeface="Comic Sans MS" pitchFamily="66"/>
                <a:ea typeface="Times New Roman" pitchFamily="18"/>
                <a:cs typeface="Times New Roman" pitchFamily="18"/>
              </a:rPr>
              <a:t>Matthieu</a:t>
            </a:r>
            <a:r>
              <a:rPr lang="fr-FR" sz="2400" b="0" i="0" u="none" strike="noStrike" kern="0" cap="none" spc="0" baseline="0">
                <a:solidFill>
                  <a:srgbClr val="000000"/>
                </a:solidFill>
                <a:uFillTx/>
                <a:latin typeface="Comic Sans MS" pitchFamily="66"/>
                <a:ea typeface="Times New Roman" pitchFamily="18"/>
                <a:cs typeface="Times New Roman" pitchFamily="18"/>
              </a:rPr>
              <a:t> : le Ressuscité se fait voir aux femmes, puis aux disciples en Galilée ; envoi en mission.</a:t>
            </a:r>
          </a:p>
          <a:p>
            <a:pPr marL="457200" marR="0" lvl="0" indent="-431999" algn="l" defTabSz="914400" rtl="0" fontAlgn="auto" hangingPunct="1">
              <a:lnSpc>
                <a:spcPct val="100000"/>
              </a:lnSpc>
              <a:spcBef>
                <a:spcPts val="0"/>
              </a:spcBef>
              <a:spcAft>
                <a:spcPts val="0"/>
              </a:spcAft>
              <a:buNone/>
              <a:tabLst>
                <a:tab pos="457200" algn="l"/>
                <a:tab pos="906115" algn="l"/>
                <a:tab pos="1355396" algn="l"/>
                <a:tab pos="1804678" algn="l"/>
                <a:tab pos="2253959" algn="l"/>
                <a:tab pos="2703240" algn="l"/>
                <a:tab pos="3152522" algn="l"/>
                <a:tab pos="3601803" algn="l"/>
                <a:tab pos="4051075" algn="l"/>
                <a:tab pos="4500356" algn="l"/>
                <a:tab pos="4949638" algn="l"/>
                <a:tab pos="5398919" algn="l"/>
                <a:tab pos="5848200" algn="l"/>
                <a:tab pos="6297481" algn="l"/>
                <a:tab pos="6746763" algn="l"/>
                <a:tab pos="7196044" algn="l"/>
                <a:tab pos="7645316" algn="l"/>
                <a:tab pos="8094597" algn="l"/>
                <a:tab pos="8543879" algn="l"/>
                <a:tab pos="8993160" algn="l"/>
                <a:tab pos="9442441" algn="l"/>
              </a:tabLst>
              <a:defRPr sz="1800" b="0" i="0" u="none" strike="noStrike" kern="0" cap="none" spc="0" baseline="0">
                <a:solidFill>
                  <a:srgbClr val="000000"/>
                </a:solidFill>
                <a:uFillTx/>
              </a:defRPr>
            </a:pPr>
            <a:r>
              <a:rPr lang="fr-FR" sz="2400" b="1" i="1" u="none" strike="noStrike" kern="0" cap="none" spc="0" baseline="0">
                <a:solidFill>
                  <a:srgbClr val="000000"/>
                </a:solidFill>
                <a:uFillTx/>
                <a:latin typeface="Comic Sans MS" pitchFamily="66"/>
                <a:ea typeface="Times New Roman" pitchFamily="18"/>
                <a:cs typeface="Times New Roman" pitchFamily="18"/>
              </a:rPr>
              <a:t>Luc</a:t>
            </a:r>
            <a:r>
              <a:rPr lang="fr-FR" sz="2400" b="0" i="0" u="none" strike="noStrike" kern="0" cap="none" spc="0" baseline="0">
                <a:solidFill>
                  <a:srgbClr val="000000"/>
                </a:solidFill>
                <a:uFillTx/>
                <a:latin typeface="Comic Sans MS" pitchFamily="66"/>
                <a:ea typeface="Times New Roman" pitchFamily="18"/>
                <a:cs typeface="Times New Roman" pitchFamily="18"/>
              </a:rPr>
              <a:t> : les femmes et Pierre au tombeau ; Emmaüs, apparition aux disciples ; deux récits d'Ascension :</a:t>
            </a:r>
          </a:p>
          <a:p>
            <a:pPr marL="457200" marR="0" lvl="0" indent="-431999" algn="l" defTabSz="914400" rtl="0" fontAlgn="auto" hangingPunct="1">
              <a:lnSpc>
                <a:spcPct val="100000"/>
              </a:lnSpc>
              <a:spcBef>
                <a:spcPts val="0"/>
              </a:spcBef>
              <a:spcAft>
                <a:spcPts val="0"/>
              </a:spcAft>
              <a:buNone/>
              <a:tabLst>
                <a:tab pos="457200" algn="l"/>
                <a:tab pos="906115" algn="l"/>
                <a:tab pos="1355396" algn="l"/>
                <a:tab pos="1804678" algn="l"/>
                <a:tab pos="2253959" algn="l"/>
                <a:tab pos="2703240" algn="l"/>
                <a:tab pos="3152522" algn="l"/>
                <a:tab pos="3601803" algn="l"/>
                <a:tab pos="4051075" algn="l"/>
                <a:tab pos="4500356" algn="l"/>
                <a:tab pos="4949638" algn="l"/>
                <a:tab pos="5398919" algn="l"/>
                <a:tab pos="5848200" algn="l"/>
                <a:tab pos="6297481" algn="l"/>
                <a:tab pos="6746763" algn="l"/>
                <a:tab pos="7196044" algn="l"/>
                <a:tab pos="7645316" algn="l"/>
                <a:tab pos="8094597" algn="l"/>
                <a:tab pos="8543879" algn="l"/>
                <a:tab pos="8993160" algn="l"/>
                <a:tab pos="9442441" algn="l"/>
              </a:tabLst>
              <a:defRPr sz="1800" b="0" i="0" u="none" strike="noStrike" kern="0" cap="none" spc="0" baseline="0">
                <a:solidFill>
                  <a:srgbClr val="000000"/>
                </a:solidFill>
                <a:uFillTx/>
              </a:defRPr>
            </a:pPr>
            <a:r>
              <a:rPr lang="fr-FR" sz="2400" b="0" i="0" u="none" strike="noStrike" kern="0" cap="none" spc="0" baseline="0">
                <a:solidFill>
                  <a:srgbClr val="000000"/>
                </a:solidFill>
                <a:uFillTx/>
                <a:latin typeface="Comic Sans MS" pitchFamily="66"/>
                <a:ea typeface="Times New Roman" pitchFamily="18"/>
                <a:cs typeface="Times New Roman" pitchFamily="18"/>
              </a:rPr>
              <a:t>	l’un le jour même, l’autre 40 jours plus tard.</a:t>
            </a:r>
          </a:p>
          <a:p>
            <a:pPr marL="457200" marR="0" lvl="0" indent="-431999" algn="l" defTabSz="914400" rtl="0" fontAlgn="auto" hangingPunct="1">
              <a:lnSpc>
                <a:spcPct val="100000"/>
              </a:lnSpc>
              <a:spcBef>
                <a:spcPts val="0"/>
              </a:spcBef>
              <a:spcAft>
                <a:spcPts val="0"/>
              </a:spcAft>
              <a:buNone/>
              <a:tabLst>
                <a:tab pos="457200" algn="l"/>
                <a:tab pos="906115" algn="l"/>
                <a:tab pos="1355396" algn="l"/>
                <a:tab pos="1804678" algn="l"/>
                <a:tab pos="2253959" algn="l"/>
                <a:tab pos="2703240" algn="l"/>
                <a:tab pos="3152522" algn="l"/>
                <a:tab pos="3601803" algn="l"/>
                <a:tab pos="4051075" algn="l"/>
                <a:tab pos="4500356" algn="l"/>
                <a:tab pos="4949638" algn="l"/>
                <a:tab pos="5398919" algn="l"/>
                <a:tab pos="5848200" algn="l"/>
                <a:tab pos="6297481" algn="l"/>
                <a:tab pos="6746763" algn="l"/>
                <a:tab pos="7196044" algn="l"/>
                <a:tab pos="7645316" algn="l"/>
                <a:tab pos="8094597" algn="l"/>
                <a:tab pos="8543879" algn="l"/>
                <a:tab pos="8993160" algn="l"/>
                <a:tab pos="9442441" algn="l"/>
              </a:tabLst>
              <a:defRPr sz="1800" b="0" i="0" u="none" strike="noStrike" kern="0" cap="none" spc="0" baseline="0">
                <a:solidFill>
                  <a:srgbClr val="000000"/>
                </a:solidFill>
                <a:uFillTx/>
              </a:defRPr>
            </a:pPr>
            <a:r>
              <a:rPr lang="fr-FR" sz="2400" b="1" i="1" u="none" strike="noStrike" kern="0" cap="none" spc="0" baseline="0">
                <a:solidFill>
                  <a:srgbClr val="000000"/>
                </a:solidFill>
                <a:uFillTx/>
                <a:latin typeface="Comic Sans MS" pitchFamily="66"/>
                <a:ea typeface="Times New Roman" pitchFamily="18"/>
                <a:cs typeface="Times New Roman" pitchFamily="18"/>
              </a:rPr>
              <a:t>Jean</a:t>
            </a:r>
            <a:r>
              <a:rPr lang="fr-FR" sz="2400" b="0" i="0" u="none" strike="noStrike" kern="0" cap="none" spc="0" baseline="0">
                <a:solidFill>
                  <a:srgbClr val="000000"/>
                </a:solidFill>
                <a:uFillTx/>
                <a:latin typeface="Comic Sans MS" pitchFamily="66"/>
                <a:ea typeface="Times New Roman" pitchFamily="18"/>
                <a:cs typeface="Times New Roman" pitchFamily="18"/>
              </a:rPr>
              <a:t> : le Ressuscité se fait voir à Marie-Madeleine, puis aux disciples à Jérusalem, enfin à Thomas.</a:t>
            </a: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name="Slide47">
    <p:spTree>
      <p:nvGrpSpPr>
        <p:cNvPr id="1" name=""/>
        <p:cNvGrpSpPr/>
        <p:nvPr/>
      </p:nvGrpSpPr>
      <p:grpSpPr>
        <a:xfrm>
          <a:off x="0" y="0"/>
          <a:ext cx="0" cy="0"/>
          <a:chOff x="0" y="0"/>
          <a:chExt cx="0" cy="0"/>
        </a:xfrm>
      </p:grpSpPr>
      <p:sp>
        <p:nvSpPr>
          <p:cNvPr id="2" name="ZoneTexte 1">
            <a:extLst>
              <a:ext uri="{FF2B5EF4-FFF2-40B4-BE49-F238E27FC236}">
                <a16:creationId xmlns:a16="http://schemas.microsoft.com/office/drawing/2014/main" id="{CF96BEE5-0DB5-3292-4419-85A6BEB1B70A}"/>
              </a:ext>
            </a:extLst>
          </p:cNvPr>
          <p:cNvSpPr txBox="1"/>
          <p:nvPr/>
        </p:nvSpPr>
        <p:spPr>
          <a:xfrm>
            <a:off x="170480" y="418456"/>
            <a:ext cx="8772040" cy="6001646"/>
          </a:xfrm>
          <a:prstGeom prst="rect">
            <a:avLst/>
          </a:prstGeom>
          <a:noFill/>
          <a:ln cap="flat">
            <a:noFill/>
          </a:ln>
        </p:spPr>
        <p:txBody>
          <a:bodyPr vert="horz" wrap="square" lIns="91440" tIns="45720" rIns="91440" bIns="45720" anchor="t" anchorCtr="0" compatLnSpc="1">
            <a:sp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fr-FR" sz="2400" b="1" i="0" u="none" strike="noStrike" kern="1200" cap="none" spc="0" baseline="0">
                <a:solidFill>
                  <a:srgbClr val="000000"/>
                </a:solidFill>
                <a:uFillTx/>
                <a:latin typeface="Comic Sans MS" pitchFamily="66"/>
              </a:rPr>
              <a:t>Evangile de Pierre §36-40  (1)</a:t>
            </a:r>
          </a:p>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fr-FR" sz="2400" b="0" i="0" u="none" strike="noStrike" kern="1200" cap="none" spc="0" baseline="0">
              <a:solidFill>
                <a:srgbClr val="000000"/>
              </a:solidFill>
              <a:uFillTx/>
              <a:latin typeface="Comic Sans MS" pitchFamily="66"/>
            </a:endParaRPr>
          </a:p>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fr-FR" sz="2400" b="0" i="1" u="none" strike="noStrike" kern="1200" cap="none" spc="0" baseline="0">
                <a:solidFill>
                  <a:srgbClr val="000000"/>
                </a:solidFill>
                <a:uFillTx/>
                <a:latin typeface="Comic Sans MS" pitchFamily="66"/>
              </a:rPr>
              <a:t>« et ils virent les cieux ouverts… </a:t>
            </a:r>
            <a:br>
              <a:rPr lang="fr-FR" sz="2400" b="0" i="1" u="none" strike="noStrike" kern="1200" cap="none" spc="0" baseline="0">
                <a:solidFill>
                  <a:srgbClr val="000000"/>
                </a:solidFill>
                <a:uFillTx/>
                <a:latin typeface="Comic Sans MS" pitchFamily="66"/>
              </a:rPr>
            </a:br>
            <a:r>
              <a:rPr lang="fr-FR" sz="2400" b="0" i="1" u="none" strike="noStrike" kern="1200" cap="none" spc="0" baseline="0">
                <a:solidFill>
                  <a:srgbClr val="000000"/>
                </a:solidFill>
                <a:uFillTx/>
                <a:latin typeface="Comic Sans MS" pitchFamily="66"/>
              </a:rPr>
              <a:t>et la pierre roula d’elle-même, </a:t>
            </a:r>
          </a:p>
          <a:p>
            <a:pPr marL="0" marR="0" lvl="0" indent="0" algn="just"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fr-FR" sz="2400" b="0" i="1" u="none" strike="noStrike" kern="1200" cap="none" spc="0" baseline="0">
                <a:solidFill>
                  <a:srgbClr val="000000"/>
                </a:solidFill>
                <a:uFillTx/>
                <a:latin typeface="Comic Sans MS" pitchFamily="66"/>
              </a:rPr>
              <a:t>et le sépulcre s’ouvrit, et les deux jeunes gens y entrèrent…</a:t>
            </a:r>
          </a:p>
          <a:p>
            <a:pPr marL="0" marR="0" lvl="0" indent="0" algn="just"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fr-FR" sz="2400" b="0" i="1" u="none" strike="noStrike" kern="1200" cap="none" spc="0" baseline="0">
                <a:solidFill>
                  <a:srgbClr val="000000"/>
                </a:solidFill>
                <a:uFillTx/>
                <a:latin typeface="Comic Sans MS" pitchFamily="66"/>
              </a:rPr>
              <a:t>Et ils virent trois hommes sortir du tombeau. </a:t>
            </a:r>
          </a:p>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fr-FR" sz="2400" b="0" i="1" u="none" strike="noStrike" kern="1200" cap="none" spc="0" baseline="0">
                <a:solidFill>
                  <a:srgbClr val="000000"/>
                </a:solidFill>
                <a:uFillTx/>
                <a:latin typeface="Comic Sans MS" pitchFamily="66"/>
              </a:rPr>
              <a:t>Les deux jeunes gens soutenaient le troisième </a:t>
            </a:r>
            <a:br>
              <a:rPr lang="fr-FR" sz="2400" b="0" i="1" u="none" strike="noStrike" kern="1200" cap="none" spc="0" baseline="0">
                <a:solidFill>
                  <a:srgbClr val="000000"/>
                </a:solidFill>
                <a:uFillTx/>
                <a:latin typeface="Comic Sans MS" pitchFamily="66"/>
              </a:rPr>
            </a:br>
            <a:r>
              <a:rPr lang="fr-FR" sz="2400" b="0" i="1" u="none" strike="noStrike" kern="1200" cap="none" spc="0" baseline="0">
                <a:solidFill>
                  <a:srgbClr val="000000"/>
                </a:solidFill>
                <a:uFillTx/>
                <a:latin typeface="Comic Sans MS" pitchFamily="66"/>
              </a:rPr>
              <a:t>et la croix les suivait. </a:t>
            </a:r>
          </a:p>
          <a:p>
            <a:pPr marL="0" marR="0" lvl="0" indent="0" algn="just"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fr-FR" sz="2400" b="0" i="1" u="none" strike="noStrike" kern="1200" cap="none" spc="0" baseline="0">
                <a:solidFill>
                  <a:srgbClr val="000000"/>
                </a:solidFill>
                <a:uFillTx/>
                <a:latin typeface="Comic Sans MS" pitchFamily="66"/>
              </a:rPr>
              <a:t>Et la tête des deux premiers atteignait le ciel, </a:t>
            </a:r>
          </a:p>
          <a:p>
            <a:pPr marL="0" marR="0" lvl="0" indent="0" algn="just"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fr-FR" sz="2400" b="0" i="1" u="none" strike="noStrike" kern="1200" cap="none" spc="0" baseline="0">
                <a:solidFill>
                  <a:srgbClr val="000000"/>
                </a:solidFill>
                <a:uFillTx/>
                <a:latin typeface="Comic Sans MS" pitchFamily="66"/>
              </a:rPr>
              <a:t>mais celui qu’ils conduisaient dépassait les cieux ».</a:t>
            </a:r>
            <a:endParaRPr lang="fr-FR" sz="2400" b="0" i="0" u="none" strike="noStrike" kern="1200" cap="none" spc="0" baseline="0">
              <a:solidFill>
                <a:srgbClr val="000000"/>
              </a:solidFill>
              <a:uFillTx/>
              <a:latin typeface="Comic Sans MS" pitchFamily="66"/>
            </a:endParaRPr>
          </a:p>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fr-FR" sz="2400" b="0" i="0" u="none" strike="noStrike" kern="0" cap="none" spc="0" baseline="0">
              <a:solidFill>
                <a:srgbClr val="000000"/>
              </a:solidFill>
              <a:uFillTx/>
              <a:latin typeface="Comic Sans MS" pitchFamily="66"/>
            </a:endParaRPr>
          </a:p>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fr-FR" sz="2400" b="0" i="0" u="none" strike="noStrike" kern="1200" cap="none" spc="0" baseline="0">
              <a:solidFill>
                <a:srgbClr val="000000"/>
              </a:solidFill>
              <a:uFillTx/>
              <a:latin typeface="Comic Sans MS" pitchFamily="66"/>
            </a:endParaRPr>
          </a:p>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fr-FR" sz="2400" b="0" i="0" u="none" strike="noStrike" kern="0" cap="none" spc="0" baseline="0">
                <a:solidFill>
                  <a:srgbClr val="000000"/>
                </a:solidFill>
                <a:uFillTx/>
                <a:latin typeface="Comic Sans MS" pitchFamily="66"/>
              </a:rPr>
              <a:t>(1) Datant probablement du 2</a:t>
            </a:r>
            <a:r>
              <a:rPr lang="fr-FR" sz="2400" b="0" i="0" u="none" strike="noStrike" kern="0" cap="none" spc="0" baseline="30000">
                <a:solidFill>
                  <a:srgbClr val="000000"/>
                </a:solidFill>
                <a:uFillTx/>
                <a:latin typeface="Comic Sans MS" pitchFamily="66"/>
              </a:rPr>
              <a:t>ème</a:t>
            </a:r>
            <a:r>
              <a:rPr lang="fr-FR" sz="2400" b="0" i="0" u="none" strike="noStrike" kern="0" cap="none" spc="0" baseline="0">
                <a:solidFill>
                  <a:srgbClr val="000000"/>
                </a:solidFill>
                <a:uFillTx/>
                <a:latin typeface="Comic Sans MS" pitchFamily="66"/>
              </a:rPr>
              <a:t> siècle. Refusé dès le 4</a:t>
            </a:r>
            <a:r>
              <a:rPr lang="fr-FR" sz="2400" b="0" i="0" u="none" strike="noStrike" kern="0" cap="none" spc="0" baseline="30000">
                <a:solidFill>
                  <a:srgbClr val="000000"/>
                </a:solidFill>
                <a:uFillTx/>
                <a:latin typeface="Comic Sans MS" pitchFamily="66"/>
              </a:rPr>
              <a:t>ème</a:t>
            </a:r>
            <a:r>
              <a:rPr lang="fr-FR" sz="2400" b="0" i="0" u="none" strike="noStrike" kern="0" cap="none" spc="0" baseline="0">
                <a:solidFill>
                  <a:srgbClr val="000000"/>
                </a:solidFill>
                <a:uFillTx/>
                <a:latin typeface="Comic Sans MS" pitchFamily="66"/>
              </a:rPr>
              <a:t> siècle, et largement oublié</a:t>
            </a:r>
            <a:br>
              <a:rPr lang="fr-FR" sz="2400" b="0" i="0" u="none" strike="noStrike" kern="0" cap="none" spc="0" baseline="0">
                <a:solidFill>
                  <a:srgbClr val="000000"/>
                </a:solidFill>
                <a:uFillTx/>
                <a:latin typeface="Comic Sans MS" pitchFamily="66"/>
              </a:rPr>
            </a:br>
            <a:r>
              <a:rPr lang="fr-FR" sz="2400" b="0" i="0" u="none" strike="noStrike" kern="0" cap="none" spc="0" baseline="0">
                <a:solidFill>
                  <a:srgbClr val="000000"/>
                </a:solidFill>
                <a:uFillTx/>
                <a:latin typeface="Comic Sans MS" pitchFamily="66"/>
              </a:rPr>
              <a:t>Un manuscrit fragmentaire (7</a:t>
            </a:r>
            <a:r>
              <a:rPr lang="fr-FR" sz="2400" b="0" i="0" u="none" strike="noStrike" kern="0" cap="none" spc="0" baseline="30000">
                <a:solidFill>
                  <a:srgbClr val="000000"/>
                </a:solidFill>
                <a:uFillTx/>
                <a:latin typeface="Comic Sans MS" pitchFamily="66"/>
              </a:rPr>
              <a:t>ème</a:t>
            </a:r>
            <a:r>
              <a:rPr lang="fr-FR" sz="2400" b="0" i="0" u="none" strike="noStrike" kern="0" cap="none" spc="0" baseline="0">
                <a:solidFill>
                  <a:srgbClr val="000000"/>
                </a:solidFill>
                <a:uFillTx/>
                <a:latin typeface="Comic Sans MS" pitchFamily="66"/>
              </a:rPr>
              <a:t> s. ?) fut retrouvé fin 1886.</a:t>
            </a:r>
            <a:br>
              <a:rPr lang="fr-FR" sz="2400" b="0" i="0" u="none" strike="noStrike" kern="1200" cap="none" spc="0" baseline="0">
                <a:solidFill>
                  <a:srgbClr val="000000"/>
                </a:solidFill>
                <a:uFillTx/>
                <a:latin typeface="Comic Sans MS" pitchFamily="66"/>
              </a:rPr>
            </a:br>
            <a:endParaRPr lang="fr-FR" sz="2400" b="0" i="0" u="none" strike="noStrike" kern="1200" cap="none" spc="0" baseline="0">
              <a:solidFill>
                <a:srgbClr val="000000"/>
              </a:solidFill>
              <a:uFillTx/>
              <a:latin typeface="Comic Sans MS" pitchFamily="66"/>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name="page3">
    <p:spTree>
      <p:nvGrpSpPr>
        <p:cNvPr id="1" name=""/>
        <p:cNvGrpSpPr/>
        <p:nvPr/>
      </p:nvGrpSpPr>
      <p:grpSpPr>
        <a:xfrm>
          <a:off x="0" y="0"/>
          <a:ext cx="0" cy="0"/>
          <a:chOff x="0" y="0"/>
          <a:chExt cx="0" cy="0"/>
        </a:xfrm>
      </p:grpSpPr>
      <p:sp>
        <p:nvSpPr>
          <p:cNvPr id="2" name="Forme libre : forme 1">
            <a:extLst>
              <a:ext uri="{FF2B5EF4-FFF2-40B4-BE49-F238E27FC236}">
                <a16:creationId xmlns:a16="http://schemas.microsoft.com/office/drawing/2014/main" id="{F78251C2-DC5D-8963-DD8C-9C3AD845095A}"/>
              </a:ext>
            </a:extLst>
          </p:cNvPr>
          <p:cNvSpPr/>
          <p:nvPr/>
        </p:nvSpPr>
        <p:spPr>
          <a:xfrm>
            <a:off x="662043" y="503276"/>
            <a:ext cx="7762679" cy="6840361"/>
          </a:xfrm>
          <a:custGeom>
            <a:avLst/>
            <a:gdLst>
              <a:gd name="f0" fmla="val w"/>
              <a:gd name="f1" fmla="val h"/>
              <a:gd name="f2" fmla="val 0"/>
              <a:gd name="f3" fmla="val 21600"/>
              <a:gd name="f4" fmla="*/ f0 1 21600"/>
              <a:gd name="f5" fmla="*/ f1 1 21600"/>
              <a:gd name="f6" fmla="+- f3 0 f2"/>
              <a:gd name="f7" fmla="*/ f6 1 21600"/>
              <a:gd name="f8" fmla="*/ f2 1 f7"/>
              <a:gd name="f9" fmla="*/ f3 1 f7"/>
              <a:gd name="f10" fmla="*/ f8 f4 1"/>
              <a:gd name="f11" fmla="*/ f9 f4 1"/>
              <a:gd name="f12" fmla="*/ f9 f5 1"/>
              <a:gd name="f13" fmla="*/ f8 f5 1"/>
            </a:gdLst>
            <a:ahLst/>
            <a:cxnLst>
              <a:cxn ang="3cd4">
                <a:pos x="hc" y="t"/>
              </a:cxn>
              <a:cxn ang="0">
                <a:pos x="r" y="vc"/>
              </a:cxn>
              <a:cxn ang="cd4">
                <a:pos x="hc" y="b"/>
              </a:cxn>
              <a:cxn ang="cd2">
                <a:pos x="l" y="vc"/>
              </a:cxn>
            </a:cxnLst>
            <a:rect l="f10" t="f13" r="f11" b="f12"/>
            <a:pathLst>
              <a:path w="21600" h="21600">
                <a:moveTo>
                  <a:pt x="f2" y="f2"/>
                </a:moveTo>
                <a:lnTo>
                  <a:pt x="f3" y="f2"/>
                </a:lnTo>
                <a:lnTo>
                  <a:pt x="f3" y="f3"/>
                </a:lnTo>
                <a:lnTo>
                  <a:pt x="f2" y="f3"/>
                </a:lnTo>
                <a:lnTo>
                  <a:pt x="f2" y="f2"/>
                </a:lnTo>
                <a:close/>
              </a:path>
            </a:pathLst>
          </a:custGeom>
          <a:noFill/>
          <a:ln cap="flat">
            <a:noFill/>
            <a:prstDash val="solid"/>
          </a:ln>
        </p:spPr>
        <p:txBody>
          <a:bodyPr vert="horz" wrap="square" lIns="90004" tIns="46798" rIns="90004" bIns="46798" anchor="ctr" anchorCtr="0" compatLnSpc="1">
            <a:noAutofit/>
          </a:bodyPr>
          <a:lstStyle/>
          <a:p>
            <a:pPr marL="0" marR="0" lvl="0" indent="0" algn="l" defTabSz="914400" rtl="0" fontAlgn="auto" hangingPunct="1">
              <a:lnSpc>
                <a:spcPct val="100000"/>
              </a:lnSpc>
              <a:spcBef>
                <a:spcPts val="0"/>
              </a:spcBef>
              <a:spcAft>
                <a:spcPts val="0"/>
              </a:spcAft>
              <a:buNone/>
              <a:tabLst>
                <a:tab pos="0" algn="l"/>
                <a:tab pos="448915" algn="l"/>
                <a:tab pos="898196" algn="l"/>
                <a:tab pos="1347478" algn="l"/>
                <a:tab pos="1796759" algn="l"/>
                <a:tab pos="2246040" algn="l"/>
                <a:tab pos="2695322" algn="l"/>
                <a:tab pos="3144603" algn="l"/>
                <a:tab pos="3593875" algn="l"/>
                <a:tab pos="4043156" algn="l"/>
                <a:tab pos="4492438" algn="l"/>
                <a:tab pos="4941719" algn="l"/>
                <a:tab pos="5391000" algn="l"/>
                <a:tab pos="5840281" algn="l"/>
                <a:tab pos="6289563" algn="l"/>
                <a:tab pos="6738844" algn="l"/>
                <a:tab pos="7188116" algn="l"/>
                <a:tab pos="7637397" algn="l"/>
                <a:tab pos="8086679" algn="l"/>
                <a:tab pos="8535960" algn="l"/>
                <a:tab pos="8985241" algn="l"/>
              </a:tabLst>
              <a:defRPr sz="1800" b="0" i="0" u="none" strike="noStrike" kern="0" cap="none" spc="0" baseline="0">
                <a:solidFill>
                  <a:srgbClr val="000000"/>
                </a:solidFill>
                <a:uFillTx/>
              </a:defRPr>
            </a:pPr>
            <a:r>
              <a:rPr lang="fr-FR" sz="2800" b="1" i="0" u="none" strike="noStrike" kern="1200" cap="none" spc="0" baseline="0">
                <a:solidFill>
                  <a:srgbClr val="DC2300"/>
                </a:solidFill>
                <a:uFillTx/>
                <a:latin typeface="Comic Sans MS" pitchFamily="66"/>
                <a:ea typeface="Times New Roman" pitchFamily="18"/>
                <a:cs typeface="Times New Roman" pitchFamily="18"/>
              </a:rPr>
              <a:t>La parole des témoins :</a:t>
            </a:r>
            <a:br>
              <a:rPr lang="fr-FR" sz="2800" b="1" i="0" u="none" strike="noStrike" kern="1200" cap="none" spc="0" baseline="0">
                <a:solidFill>
                  <a:srgbClr val="DC2300"/>
                </a:solidFill>
                <a:uFillTx/>
                <a:latin typeface="Comic Sans MS" pitchFamily="66"/>
                <a:ea typeface="Times New Roman" pitchFamily="18"/>
                <a:cs typeface="Times New Roman" pitchFamily="18"/>
              </a:rPr>
            </a:br>
            <a:r>
              <a:rPr lang="fr-FR" sz="2600" b="0" i="0" u="none" strike="noStrike" kern="1200" cap="none" spc="0" baseline="0">
                <a:solidFill>
                  <a:srgbClr val="000000"/>
                </a:solidFill>
                <a:uFillTx/>
                <a:latin typeface="Comic Sans MS" pitchFamily="66"/>
                <a:ea typeface="Times New Roman" pitchFamily="18"/>
                <a:cs typeface="Times New Roman" pitchFamily="18"/>
              </a:rPr>
              <a:t>Vers 54 ap. J.-C., Paul de Tarse écrit aux Galates qu'il a évangélisés quelques années auparavant :</a:t>
            </a:r>
            <a:br>
              <a:rPr lang="fr-FR" sz="2600" b="0" i="0" u="none" strike="noStrike" kern="1200" cap="none" spc="0" baseline="0">
                <a:solidFill>
                  <a:srgbClr val="000000"/>
                </a:solidFill>
                <a:uFillTx/>
                <a:latin typeface="Comic Sans MS" pitchFamily="66"/>
                <a:ea typeface="Times New Roman" pitchFamily="18"/>
                <a:cs typeface="Times New Roman" pitchFamily="18"/>
              </a:rPr>
            </a:br>
            <a:br>
              <a:rPr lang="fr-FR" sz="3600" b="0" i="0" u="none" strike="noStrike" kern="1200" cap="none" spc="0" baseline="0">
                <a:solidFill>
                  <a:srgbClr val="000000"/>
                </a:solidFill>
                <a:uFillTx/>
                <a:latin typeface="Comic Sans MS" pitchFamily="66"/>
                <a:ea typeface="Times New Roman" pitchFamily="18"/>
                <a:cs typeface="Times New Roman" pitchFamily="18"/>
              </a:rPr>
            </a:br>
            <a:r>
              <a:rPr lang="fr-FR" sz="3200" b="0" i="0" u="none" strike="noStrike" kern="1200" cap="none" spc="0" baseline="0">
                <a:solidFill>
                  <a:srgbClr val="000000"/>
                </a:solidFill>
                <a:uFillTx/>
                <a:latin typeface="Comic Sans MS" pitchFamily="66"/>
                <a:ea typeface="Times New Roman" pitchFamily="18"/>
                <a:cs typeface="Times New Roman" pitchFamily="18"/>
              </a:rPr>
              <a:t>«  Dieu a envoyé son Fils, né d'une femme, né sous la Loi » (Ga 4, 4, vers 54 ap. J.-C.)</a:t>
            </a:r>
            <a:br>
              <a:rPr lang="fr-FR" sz="3600" b="0" i="0" u="none" strike="noStrike" kern="1200" cap="none" spc="0" baseline="0">
                <a:solidFill>
                  <a:srgbClr val="000000"/>
                </a:solidFill>
                <a:uFillTx/>
                <a:latin typeface="Comic Sans MS" pitchFamily="66"/>
                <a:ea typeface="Times New Roman" pitchFamily="18"/>
                <a:cs typeface="Times New Roman" pitchFamily="18"/>
              </a:rPr>
            </a:br>
            <a:br>
              <a:rPr lang="fr-FR" sz="3600" b="0" i="0" u="none" strike="noStrike" kern="1200" cap="none" spc="0" baseline="0">
                <a:solidFill>
                  <a:srgbClr val="000000"/>
                </a:solidFill>
                <a:uFillTx/>
                <a:latin typeface="Comic Sans MS" pitchFamily="66"/>
                <a:ea typeface="Times New Roman" pitchFamily="18"/>
                <a:cs typeface="Times New Roman" pitchFamily="18"/>
              </a:rPr>
            </a:br>
            <a:r>
              <a:rPr lang="fr-FR" sz="2600" b="0" i="0" u="none" strike="noStrike" kern="1200" cap="none" spc="0" baseline="0">
                <a:solidFill>
                  <a:srgbClr val="000000"/>
                </a:solidFill>
                <a:uFillTx/>
                <a:latin typeface="Comic Sans MS" pitchFamily="66"/>
                <a:ea typeface="Times New Roman" pitchFamily="18"/>
                <a:cs typeface="Times New Roman" pitchFamily="18"/>
              </a:rPr>
              <a:t>Jésus de Nazareth que ses disciples proclament Christ et Fils de Dieu, est né dans une province de l'Empire romain, au sein d'un peuple juif marqué par une histoire de 500 ans d'occupation, et d'espoirs déçus.</a:t>
            </a:r>
            <a:r>
              <a:rPr lang="fr-FR" sz="2800" b="0" i="0" u="none" strike="noStrike" kern="1200" cap="none" spc="0" baseline="0">
                <a:solidFill>
                  <a:srgbClr val="000000"/>
                </a:solidFill>
                <a:uFillTx/>
                <a:latin typeface="Times New Roman" pitchFamily="18"/>
                <a:ea typeface="Times New Roman" pitchFamily="18"/>
                <a:cs typeface="Times New Roman" pitchFamily="18"/>
              </a:rPr>
              <a:t>..</a:t>
            </a:r>
            <a:br>
              <a:rPr lang="fr-FR" sz="2800" b="0" i="0" u="none" strike="noStrike" kern="1200" cap="none" spc="0" baseline="0">
                <a:solidFill>
                  <a:srgbClr val="DC2300"/>
                </a:solidFill>
                <a:uFillTx/>
                <a:latin typeface="Comic Sans MS" pitchFamily="66"/>
                <a:ea typeface="Times New Roman" pitchFamily="18"/>
                <a:cs typeface="Times New Roman" pitchFamily="18"/>
              </a:rPr>
            </a:br>
            <a:endParaRPr lang="fr-FR" sz="2800" b="0" i="0" u="none" strike="noStrike" kern="1200" cap="none" spc="0" baseline="0">
              <a:solidFill>
                <a:srgbClr val="DC2300"/>
              </a:solidFill>
              <a:uFillTx/>
              <a:latin typeface="Comic Sans MS" pitchFamily="66"/>
              <a:ea typeface="Times New Roman" pitchFamily="18"/>
              <a:cs typeface="Times New Roman" pitchFamily="18"/>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name="page25">
    <p:spTree>
      <p:nvGrpSpPr>
        <p:cNvPr id="1" name=""/>
        <p:cNvGrpSpPr/>
        <p:nvPr/>
      </p:nvGrpSpPr>
      <p:grpSpPr>
        <a:xfrm>
          <a:off x="0" y="0"/>
          <a:ext cx="0" cy="0"/>
          <a:chOff x="0" y="0"/>
          <a:chExt cx="0" cy="0"/>
        </a:xfrm>
      </p:grpSpPr>
      <p:sp>
        <p:nvSpPr>
          <p:cNvPr id="2" name="Forme libre : forme 1">
            <a:extLst>
              <a:ext uri="{FF2B5EF4-FFF2-40B4-BE49-F238E27FC236}">
                <a16:creationId xmlns:a16="http://schemas.microsoft.com/office/drawing/2014/main" id="{A3433021-431F-847D-E603-1B58F6686ABD}"/>
              </a:ext>
            </a:extLst>
          </p:cNvPr>
          <p:cNvSpPr/>
          <p:nvPr/>
        </p:nvSpPr>
        <p:spPr>
          <a:xfrm>
            <a:off x="215816" y="116640"/>
            <a:ext cx="8712357" cy="6624718"/>
          </a:xfrm>
          <a:custGeom>
            <a:avLst/>
            <a:gdLst>
              <a:gd name="f0" fmla="val w"/>
              <a:gd name="f1" fmla="val h"/>
              <a:gd name="f2" fmla="val 0"/>
              <a:gd name="f3" fmla="val 21600"/>
              <a:gd name="f4" fmla="*/ f0 1 21600"/>
              <a:gd name="f5" fmla="*/ f1 1 21600"/>
              <a:gd name="f6" fmla="+- f3 0 f2"/>
              <a:gd name="f7" fmla="*/ f6 1 21600"/>
              <a:gd name="f8" fmla="*/ f2 1 f7"/>
              <a:gd name="f9" fmla="*/ f3 1 f7"/>
              <a:gd name="f10" fmla="*/ f8 f4 1"/>
              <a:gd name="f11" fmla="*/ f9 f4 1"/>
              <a:gd name="f12" fmla="*/ f9 f5 1"/>
              <a:gd name="f13" fmla="*/ f8 f5 1"/>
            </a:gdLst>
            <a:ahLst/>
            <a:cxnLst>
              <a:cxn ang="3cd4">
                <a:pos x="hc" y="t"/>
              </a:cxn>
              <a:cxn ang="0">
                <a:pos x="r" y="vc"/>
              </a:cxn>
              <a:cxn ang="cd4">
                <a:pos x="hc" y="b"/>
              </a:cxn>
              <a:cxn ang="cd2">
                <a:pos x="l" y="vc"/>
              </a:cxn>
            </a:cxnLst>
            <a:rect l="f10" t="f13" r="f11" b="f12"/>
            <a:pathLst>
              <a:path w="21600" h="21600">
                <a:moveTo>
                  <a:pt x="f2" y="f2"/>
                </a:moveTo>
                <a:lnTo>
                  <a:pt x="f3" y="f2"/>
                </a:lnTo>
                <a:lnTo>
                  <a:pt x="f3" y="f3"/>
                </a:lnTo>
                <a:lnTo>
                  <a:pt x="f2" y="f3"/>
                </a:lnTo>
                <a:lnTo>
                  <a:pt x="f2" y="f2"/>
                </a:lnTo>
                <a:close/>
              </a:path>
            </a:pathLst>
          </a:custGeom>
          <a:noFill/>
          <a:ln cap="flat">
            <a:noFill/>
            <a:prstDash val="solid"/>
          </a:ln>
        </p:spPr>
        <p:txBody>
          <a:bodyPr vert="horz" wrap="square" lIns="90004" tIns="44997" rIns="90004" bIns="44997" anchor="t" anchorCtr="0" compatLnSpc="1">
            <a:noAutofit/>
          </a:bodyPr>
          <a:lstStyle/>
          <a:p>
            <a:pPr marL="0" marR="0" lvl="0" indent="0" algn="l" defTabSz="914400" rtl="0" fontAlgn="auto" hangingPunct="1">
              <a:lnSpc>
                <a:spcPct val="100000"/>
              </a:lnSpc>
              <a:spcBef>
                <a:spcPts val="0"/>
              </a:spcBef>
              <a:spcAft>
                <a:spcPts val="0"/>
              </a:spcAft>
              <a:buNone/>
              <a:tabLst>
                <a:tab pos="0" algn="l"/>
                <a:tab pos="448915" algn="l"/>
                <a:tab pos="898196" algn="l"/>
                <a:tab pos="1347478" algn="l"/>
                <a:tab pos="1796759" algn="l"/>
                <a:tab pos="2246040" algn="l"/>
                <a:tab pos="2695322" algn="l"/>
                <a:tab pos="3144603" algn="l"/>
                <a:tab pos="3593875" algn="l"/>
                <a:tab pos="4043156" algn="l"/>
                <a:tab pos="4492438" algn="l"/>
                <a:tab pos="4941719" algn="l"/>
                <a:tab pos="5391000" algn="l"/>
                <a:tab pos="5840281" algn="l"/>
                <a:tab pos="6289563" algn="l"/>
                <a:tab pos="6738844" algn="l"/>
                <a:tab pos="7188116" algn="l"/>
                <a:tab pos="7637397" algn="l"/>
                <a:tab pos="8086679" algn="l"/>
                <a:tab pos="8535960" algn="l"/>
                <a:tab pos="8985241" algn="l"/>
              </a:tabLst>
              <a:defRPr sz="1800" b="0" i="0" u="none" strike="noStrike" kern="0" cap="none" spc="0" baseline="0">
                <a:solidFill>
                  <a:srgbClr val="000000"/>
                </a:solidFill>
                <a:uFillTx/>
              </a:defRPr>
            </a:pPr>
            <a:r>
              <a:rPr lang="fr-FR" sz="2600" b="0" i="0" u="none" strike="noStrike" kern="1200" cap="none" spc="0" baseline="0">
                <a:solidFill>
                  <a:srgbClr val="000000"/>
                </a:solidFill>
                <a:uFillTx/>
                <a:latin typeface="Comic Sans MS" pitchFamily="66"/>
                <a:ea typeface="Times New Roman" pitchFamily="18"/>
                <a:cs typeface="Times New Roman" pitchFamily="18"/>
              </a:rPr>
              <a:t> « Heureux ceux qui croiront sans avoir vu »</a:t>
            </a:r>
          </a:p>
          <a:p>
            <a:pPr marL="0" marR="0" lvl="0" indent="0" algn="l" defTabSz="914400" rtl="0" fontAlgn="auto" hangingPunct="1">
              <a:lnSpc>
                <a:spcPct val="100000"/>
              </a:lnSpc>
              <a:spcBef>
                <a:spcPts val="0"/>
              </a:spcBef>
              <a:spcAft>
                <a:spcPts val="0"/>
              </a:spcAft>
              <a:buNone/>
              <a:tabLst>
                <a:tab pos="0" algn="l"/>
                <a:tab pos="448915" algn="l"/>
                <a:tab pos="898196" algn="l"/>
                <a:tab pos="1347478" algn="l"/>
                <a:tab pos="1796759" algn="l"/>
                <a:tab pos="2246040" algn="l"/>
                <a:tab pos="2695322" algn="l"/>
                <a:tab pos="3144603" algn="l"/>
                <a:tab pos="3593875" algn="l"/>
                <a:tab pos="4043156" algn="l"/>
                <a:tab pos="4492438" algn="l"/>
                <a:tab pos="4941719" algn="l"/>
                <a:tab pos="5391000" algn="l"/>
                <a:tab pos="5840281" algn="l"/>
                <a:tab pos="6289563" algn="l"/>
                <a:tab pos="6738844" algn="l"/>
                <a:tab pos="7188116" algn="l"/>
                <a:tab pos="7637397" algn="l"/>
                <a:tab pos="8086679" algn="l"/>
                <a:tab pos="8535960" algn="l"/>
                <a:tab pos="8985241" algn="l"/>
              </a:tabLst>
              <a:defRPr sz="1800" b="0" i="0" u="none" strike="noStrike" kern="0" cap="none" spc="0" baseline="0">
                <a:solidFill>
                  <a:srgbClr val="000000"/>
                </a:solidFill>
                <a:uFillTx/>
              </a:defRPr>
            </a:pPr>
            <a:r>
              <a:rPr lang="fr-FR" sz="2600" b="0" i="0" u="none" strike="noStrike" kern="1200" cap="none" spc="0" baseline="0">
                <a:solidFill>
                  <a:srgbClr val="000000"/>
                </a:solidFill>
                <a:uFillTx/>
                <a:latin typeface="Comic Sans MS" pitchFamily="66"/>
                <a:ea typeface="Times New Roman" pitchFamily="18"/>
                <a:cs typeface="Times New Roman" pitchFamily="18"/>
              </a:rPr>
              <a:t>(Jn 20, 29)</a:t>
            </a:r>
          </a:p>
          <a:p>
            <a:pPr marL="0" marR="0" lvl="0" indent="0" algn="l" defTabSz="914400" rtl="0" fontAlgn="auto" hangingPunct="1">
              <a:lnSpc>
                <a:spcPct val="100000"/>
              </a:lnSpc>
              <a:spcBef>
                <a:spcPts val="0"/>
              </a:spcBef>
              <a:spcAft>
                <a:spcPts val="0"/>
              </a:spcAft>
              <a:buNone/>
              <a:tabLst>
                <a:tab pos="0" algn="l"/>
                <a:tab pos="448915" algn="l"/>
                <a:tab pos="898196" algn="l"/>
                <a:tab pos="1347478" algn="l"/>
                <a:tab pos="1796759" algn="l"/>
                <a:tab pos="2246040" algn="l"/>
                <a:tab pos="2695322" algn="l"/>
                <a:tab pos="3144603" algn="l"/>
                <a:tab pos="3593875" algn="l"/>
                <a:tab pos="4043156" algn="l"/>
                <a:tab pos="4492438" algn="l"/>
                <a:tab pos="4941719" algn="l"/>
                <a:tab pos="5391000" algn="l"/>
                <a:tab pos="5840281" algn="l"/>
                <a:tab pos="6289563" algn="l"/>
                <a:tab pos="6738844" algn="l"/>
                <a:tab pos="7188116" algn="l"/>
                <a:tab pos="7637397" algn="l"/>
                <a:tab pos="8086679" algn="l"/>
                <a:tab pos="8535960" algn="l"/>
                <a:tab pos="8985241" algn="l"/>
              </a:tabLst>
              <a:defRPr sz="1800" b="0" i="0" u="none" strike="noStrike" kern="0" cap="none" spc="0" baseline="0">
                <a:solidFill>
                  <a:srgbClr val="000000"/>
                </a:solidFill>
                <a:uFillTx/>
              </a:defRPr>
            </a:pPr>
            <a:r>
              <a:rPr lang="fr-FR" sz="2600" b="0" i="0" u="none" strike="noStrike" kern="1200" cap="none" spc="0" baseline="0">
                <a:solidFill>
                  <a:srgbClr val="000000"/>
                </a:solidFill>
                <a:uFillTx/>
                <a:latin typeface="Comic Sans MS" pitchFamily="66"/>
                <a:ea typeface="Times New Roman" pitchFamily="18"/>
                <a:cs typeface="Times New Roman" pitchFamily="18"/>
              </a:rPr>
              <a:t>L’origine garde un caractère insaisissable .</a:t>
            </a:r>
          </a:p>
          <a:p>
            <a:pPr marL="0" marR="0" lvl="0" indent="0" algn="l" defTabSz="914400" rtl="0" fontAlgn="auto" hangingPunct="1">
              <a:lnSpc>
                <a:spcPct val="100000"/>
              </a:lnSpc>
              <a:spcBef>
                <a:spcPts val="0"/>
              </a:spcBef>
              <a:spcAft>
                <a:spcPts val="0"/>
              </a:spcAft>
              <a:buNone/>
              <a:tabLst>
                <a:tab pos="0" algn="l"/>
                <a:tab pos="448915" algn="l"/>
                <a:tab pos="898196" algn="l"/>
                <a:tab pos="1347478" algn="l"/>
                <a:tab pos="1796759" algn="l"/>
                <a:tab pos="2246040" algn="l"/>
                <a:tab pos="2695322" algn="l"/>
                <a:tab pos="3144603" algn="l"/>
                <a:tab pos="3593875" algn="l"/>
                <a:tab pos="4043156" algn="l"/>
                <a:tab pos="4492438" algn="l"/>
                <a:tab pos="4941719" algn="l"/>
                <a:tab pos="5391000" algn="l"/>
                <a:tab pos="5840281" algn="l"/>
                <a:tab pos="6289563" algn="l"/>
                <a:tab pos="6738844" algn="l"/>
                <a:tab pos="7188116" algn="l"/>
                <a:tab pos="7637397" algn="l"/>
                <a:tab pos="8086679" algn="l"/>
                <a:tab pos="8535960" algn="l"/>
                <a:tab pos="8985241" algn="l"/>
              </a:tabLst>
              <a:defRPr sz="1800" b="0" i="0" u="none" strike="noStrike" kern="0" cap="none" spc="0" baseline="0">
                <a:solidFill>
                  <a:srgbClr val="000000"/>
                </a:solidFill>
                <a:uFillTx/>
              </a:defRPr>
            </a:pPr>
            <a:r>
              <a:rPr lang="fr-FR" sz="2600" b="0" i="0" u="none" strike="noStrike" kern="1200" cap="none" spc="0" baseline="0">
                <a:solidFill>
                  <a:srgbClr val="000000"/>
                </a:solidFill>
                <a:uFillTx/>
                <a:latin typeface="Comic Sans MS" pitchFamily="66"/>
                <a:ea typeface="Times New Roman" pitchFamily="18"/>
                <a:cs typeface="Times New Roman" pitchFamily="18"/>
              </a:rPr>
              <a:t>Il nous faut </a:t>
            </a:r>
            <a:r>
              <a:rPr lang="fr-FR" sz="2600" b="1" i="0" u="none" strike="noStrike" kern="1200" cap="none" spc="0" baseline="0">
                <a:solidFill>
                  <a:srgbClr val="000000"/>
                </a:solidFill>
                <a:uFillTx/>
                <a:latin typeface="Comic Sans MS" pitchFamily="66"/>
                <a:ea typeface="Times New Roman" pitchFamily="18"/>
                <a:cs typeface="Times New Roman" pitchFamily="18"/>
              </a:rPr>
              <a:t>croire sur la parole des témoins</a:t>
            </a:r>
            <a:r>
              <a:rPr lang="fr-FR" sz="2600" b="0" i="0" u="none" strike="noStrike" kern="1200" cap="none" spc="0" baseline="0">
                <a:solidFill>
                  <a:srgbClr val="000000"/>
                </a:solidFill>
                <a:uFillTx/>
                <a:latin typeface="Comic Sans MS" pitchFamily="66"/>
                <a:ea typeface="Times New Roman" pitchFamily="18"/>
                <a:cs typeface="Times New Roman" pitchFamily="18"/>
              </a:rPr>
              <a:t>.</a:t>
            </a:r>
            <a:br>
              <a:rPr lang="fr-FR" sz="2600" b="0" i="0" u="none" strike="noStrike" kern="1200" cap="none" spc="0" baseline="0">
                <a:solidFill>
                  <a:srgbClr val="000000"/>
                </a:solidFill>
                <a:uFillTx/>
                <a:latin typeface="Comic Sans MS" pitchFamily="66"/>
                <a:ea typeface="Times New Roman" pitchFamily="18"/>
                <a:cs typeface="Times New Roman" pitchFamily="18"/>
              </a:rPr>
            </a:br>
            <a:endParaRPr lang="fr-FR" sz="2600" b="0" i="0" u="none" strike="noStrike" kern="1200" cap="none" spc="0" baseline="0">
              <a:solidFill>
                <a:srgbClr val="000000"/>
              </a:solidFill>
              <a:uFillTx/>
              <a:latin typeface="Comic Sans MS" pitchFamily="66"/>
              <a:ea typeface="Times New Roman" pitchFamily="18"/>
              <a:cs typeface="Times New Roman" pitchFamily="18"/>
            </a:endParaRPr>
          </a:p>
          <a:p>
            <a:pPr marL="0" marR="0" lvl="0" indent="0" algn="l" defTabSz="914400" rtl="0" fontAlgn="auto" hangingPunct="1">
              <a:lnSpc>
                <a:spcPct val="100000"/>
              </a:lnSpc>
              <a:spcBef>
                <a:spcPts val="0"/>
              </a:spcBef>
              <a:spcAft>
                <a:spcPts val="0"/>
              </a:spcAft>
              <a:buNone/>
              <a:tabLst>
                <a:tab pos="0" algn="l"/>
                <a:tab pos="448915" algn="l"/>
                <a:tab pos="898196" algn="l"/>
                <a:tab pos="1347478" algn="l"/>
                <a:tab pos="1796759" algn="l"/>
                <a:tab pos="2246040" algn="l"/>
                <a:tab pos="2695322" algn="l"/>
                <a:tab pos="3144603" algn="l"/>
                <a:tab pos="3593875" algn="l"/>
                <a:tab pos="4043156" algn="l"/>
                <a:tab pos="4492438" algn="l"/>
                <a:tab pos="4941719" algn="l"/>
                <a:tab pos="5391000" algn="l"/>
                <a:tab pos="5840281" algn="l"/>
                <a:tab pos="6289563" algn="l"/>
                <a:tab pos="6738844" algn="l"/>
                <a:tab pos="7188116" algn="l"/>
                <a:tab pos="7637397" algn="l"/>
                <a:tab pos="8086679" algn="l"/>
                <a:tab pos="8535960" algn="l"/>
                <a:tab pos="8985241" algn="l"/>
              </a:tabLst>
              <a:defRPr sz="1800" b="0" i="0" u="none" strike="noStrike" kern="0" cap="none" spc="0" baseline="0">
                <a:solidFill>
                  <a:srgbClr val="000000"/>
                </a:solidFill>
                <a:uFillTx/>
              </a:defRPr>
            </a:pPr>
            <a:r>
              <a:rPr lang="fr-FR" sz="2600" b="1" i="0" u="none" strike="noStrike" kern="1200" cap="none" spc="0" baseline="0">
                <a:solidFill>
                  <a:srgbClr val="000000"/>
                </a:solidFill>
                <a:uFillTx/>
                <a:latin typeface="Comic Sans MS" pitchFamily="66"/>
                <a:ea typeface="Times New Roman" pitchFamily="18"/>
                <a:cs typeface="Times New Roman" pitchFamily="18"/>
              </a:rPr>
              <a:t>Diversités des langages de la résurrection </a:t>
            </a:r>
            <a:r>
              <a:rPr lang="fr-FR" sz="2600" b="0" i="0" u="none" strike="noStrike" kern="1200" cap="none" spc="0" baseline="0">
                <a:solidFill>
                  <a:srgbClr val="000000"/>
                </a:solidFill>
                <a:uFillTx/>
                <a:latin typeface="Comic Sans MS" pitchFamily="66"/>
                <a:ea typeface="Times New Roman" pitchFamily="18"/>
                <a:cs typeface="Times New Roman" pitchFamily="18"/>
              </a:rPr>
              <a:t>:</a:t>
            </a:r>
            <a:br>
              <a:rPr lang="fr-FR" sz="2600" b="0" i="0" u="none" strike="noStrike" kern="1200" cap="none" spc="0" baseline="0">
                <a:solidFill>
                  <a:srgbClr val="000000"/>
                </a:solidFill>
                <a:uFillTx/>
                <a:latin typeface="Comic Sans MS" pitchFamily="66"/>
                <a:ea typeface="Times New Roman" pitchFamily="18"/>
                <a:cs typeface="Times New Roman" pitchFamily="18"/>
              </a:rPr>
            </a:br>
            <a:r>
              <a:rPr lang="fr-FR" sz="2600" b="0" i="0" u="none" strike="noStrike" kern="0" cap="none" spc="0" baseline="0">
                <a:solidFill>
                  <a:srgbClr val="000000"/>
                </a:solidFill>
                <a:uFillTx/>
                <a:latin typeface="Comic Sans MS" pitchFamily="66"/>
                <a:ea typeface="Times New Roman" pitchFamily="18"/>
                <a:cs typeface="Times New Roman" pitchFamily="18"/>
              </a:rPr>
              <a:t>D</a:t>
            </a:r>
            <a:r>
              <a:rPr lang="fr-FR" sz="2600" b="0" i="0" u="none" strike="noStrike" kern="1200" cap="none" spc="0" baseline="0">
                <a:solidFill>
                  <a:srgbClr val="000000"/>
                </a:solidFill>
                <a:uFillTx/>
                <a:latin typeface="Comic Sans MS" pitchFamily="66"/>
                <a:ea typeface="Times New Roman" pitchFamily="18"/>
                <a:cs typeface="Times New Roman" pitchFamily="18"/>
              </a:rPr>
              <a:t>ire ce que nul n’a connu jusque là !</a:t>
            </a:r>
          </a:p>
          <a:p>
            <a:pPr marL="0" marR="0" lvl="0" indent="0" algn="l" defTabSz="914400" rtl="0" fontAlgn="auto" hangingPunct="1">
              <a:lnSpc>
                <a:spcPct val="100000"/>
              </a:lnSpc>
              <a:spcBef>
                <a:spcPts val="0"/>
              </a:spcBef>
              <a:spcAft>
                <a:spcPts val="0"/>
              </a:spcAft>
              <a:buNone/>
              <a:tabLst>
                <a:tab pos="0" algn="l"/>
                <a:tab pos="448915" algn="l"/>
                <a:tab pos="898196" algn="l"/>
                <a:tab pos="1347478" algn="l"/>
                <a:tab pos="1796759" algn="l"/>
                <a:tab pos="2246040" algn="l"/>
                <a:tab pos="2695322" algn="l"/>
                <a:tab pos="3144603" algn="l"/>
                <a:tab pos="3593875" algn="l"/>
                <a:tab pos="4043156" algn="l"/>
                <a:tab pos="4492438" algn="l"/>
                <a:tab pos="4941719" algn="l"/>
                <a:tab pos="5391000" algn="l"/>
                <a:tab pos="5840281" algn="l"/>
                <a:tab pos="6289563" algn="l"/>
                <a:tab pos="6738844" algn="l"/>
                <a:tab pos="7188116" algn="l"/>
                <a:tab pos="7637397" algn="l"/>
                <a:tab pos="8086679" algn="l"/>
                <a:tab pos="8535960" algn="l"/>
                <a:tab pos="8985241" algn="l"/>
              </a:tabLst>
              <a:defRPr sz="1800" b="0" i="0" u="none" strike="noStrike" kern="0" cap="none" spc="0" baseline="0">
                <a:solidFill>
                  <a:srgbClr val="000000"/>
                </a:solidFill>
                <a:uFillTx/>
              </a:defRPr>
            </a:pPr>
            <a:r>
              <a:rPr lang="fr-FR" sz="2600" b="0" i="0" u="none" strike="noStrike" kern="1200" cap="none" spc="0" baseline="0">
                <a:solidFill>
                  <a:srgbClr val="000000"/>
                </a:solidFill>
                <a:uFillTx/>
                <a:latin typeface="Comic Sans MS" pitchFamily="66"/>
                <a:ea typeface="Times New Roman" pitchFamily="18"/>
                <a:cs typeface="Times New Roman" pitchFamily="18"/>
              </a:rPr>
              <a:t>A partir de la foi pharisienne en la résurrection finale des morts : « relever, réveiller » </a:t>
            </a:r>
            <a:r>
              <a:rPr lang="fr-FR" sz="2600" b="0" i="1" u="none" strike="noStrike" kern="1200" cap="none" spc="0" baseline="0">
                <a:solidFill>
                  <a:srgbClr val="000000"/>
                </a:solidFill>
                <a:uFillTx/>
                <a:latin typeface="Comic Sans MS" pitchFamily="66"/>
                <a:ea typeface="Times New Roman" pitchFamily="18"/>
                <a:cs typeface="Times New Roman" pitchFamily="18"/>
              </a:rPr>
              <a:t>(egeirô, anistèmi</a:t>
            </a:r>
            <a:r>
              <a:rPr lang="fr-FR" sz="2600" b="0" i="0" u="none" strike="noStrike" kern="1200" cap="none" spc="0" baseline="0">
                <a:solidFill>
                  <a:srgbClr val="000000"/>
                </a:solidFill>
                <a:uFillTx/>
                <a:latin typeface="Comic Sans MS" pitchFamily="66"/>
                <a:ea typeface="Times New Roman" pitchFamily="18"/>
                <a:cs typeface="Times New Roman" pitchFamily="18"/>
              </a:rPr>
              <a:t>), </a:t>
            </a:r>
          </a:p>
          <a:p>
            <a:pPr marL="0" marR="0" lvl="0" indent="0" algn="l" defTabSz="914400" rtl="0" fontAlgn="auto" hangingPunct="1">
              <a:lnSpc>
                <a:spcPct val="100000"/>
              </a:lnSpc>
              <a:spcBef>
                <a:spcPts val="0"/>
              </a:spcBef>
              <a:spcAft>
                <a:spcPts val="0"/>
              </a:spcAft>
              <a:buNone/>
              <a:tabLst>
                <a:tab pos="0" algn="l"/>
                <a:tab pos="448915" algn="l"/>
                <a:tab pos="898196" algn="l"/>
                <a:tab pos="1347478" algn="l"/>
                <a:tab pos="1796759" algn="l"/>
                <a:tab pos="2246040" algn="l"/>
                <a:tab pos="2695322" algn="l"/>
                <a:tab pos="3144603" algn="l"/>
                <a:tab pos="3593875" algn="l"/>
                <a:tab pos="4043156" algn="l"/>
                <a:tab pos="4492438" algn="l"/>
                <a:tab pos="4941719" algn="l"/>
                <a:tab pos="5391000" algn="l"/>
                <a:tab pos="5840281" algn="l"/>
                <a:tab pos="6289563" algn="l"/>
                <a:tab pos="6738844" algn="l"/>
                <a:tab pos="7188116" algn="l"/>
                <a:tab pos="7637397" algn="l"/>
                <a:tab pos="8086679" algn="l"/>
                <a:tab pos="8535960" algn="l"/>
                <a:tab pos="8985241" algn="l"/>
              </a:tabLst>
              <a:defRPr sz="1800" b="0" i="0" u="none" strike="noStrike" kern="0" cap="none" spc="0" baseline="0">
                <a:solidFill>
                  <a:srgbClr val="000000"/>
                </a:solidFill>
                <a:uFillTx/>
              </a:defRPr>
            </a:pPr>
            <a:r>
              <a:rPr lang="fr-FR" sz="2600" b="0" i="0" u="none" strike="noStrike" kern="1200" cap="none" spc="0" baseline="0">
                <a:solidFill>
                  <a:srgbClr val="000000"/>
                </a:solidFill>
                <a:uFillTx/>
                <a:latin typeface="Comic Sans MS" pitchFamily="66"/>
                <a:ea typeface="Times New Roman" pitchFamily="18"/>
                <a:cs typeface="Times New Roman" pitchFamily="18"/>
              </a:rPr>
              <a:t>de l'enlèvement d'Elie dans le ciel,</a:t>
            </a:r>
          </a:p>
          <a:p>
            <a:pPr marL="0" marR="0" lvl="0" indent="0" algn="l" defTabSz="914400" rtl="0" fontAlgn="auto" hangingPunct="1">
              <a:lnSpc>
                <a:spcPct val="100000"/>
              </a:lnSpc>
              <a:spcBef>
                <a:spcPts val="0"/>
              </a:spcBef>
              <a:spcAft>
                <a:spcPts val="0"/>
              </a:spcAft>
              <a:buNone/>
              <a:tabLst>
                <a:tab pos="0" algn="l"/>
                <a:tab pos="448915" algn="l"/>
                <a:tab pos="898196" algn="l"/>
                <a:tab pos="1347478" algn="l"/>
                <a:tab pos="1796759" algn="l"/>
                <a:tab pos="2246040" algn="l"/>
                <a:tab pos="2695322" algn="l"/>
                <a:tab pos="3144603" algn="l"/>
                <a:tab pos="3593875" algn="l"/>
                <a:tab pos="4043156" algn="l"/>
                <a:tab pos="4492438" algn="l"/>
                <a:tab pos="4941719" algn="l"/>
                <a:tab pos="5391000" algn="l"/>
                <a:tab pos="5840281" algn="l"/>
                <a:tab pos="6289563" algn="l"/>
                <a:tab pos="6738844" algn="l"/>
                <a:tab pos="7188116" algn="l"/>
                <a:tab pos="7637397" algn="l"/>
                <a:tab pos="8086679" algn="l"/>
                <a:tab pos="8535960" algn="l"/>
                <a:tab pos="8985241" algn="l"/>
              </a:tabLst>
              <a:defRPr sz="1800" b="0" i="0" u="none" strike="noStrike" kern="0" cap="none" spc="0" baseline="0">
                <a:solidFill>
                  <a:srgbClr val="000000"/>
                </a:solidFill>
                <a:uFillTx/>
              </a:defRPr>
            </a:pPr>
            <a:r>
              <a:rPr lang="fr-FR" sz="2600" b="0" i="0" u="none" strike="noStrike" kern="0" cap="none" spc="0" baseline="0">
                <a:solidFill>
                  <a:srgbClr val="000000"/>
                </a:solidFill>
                <a:uFillTx/>
                <a:latin typeface="Comic Sans MS" pitchFamily="66"/>
                <a:ea typeface="Times New Roman" pitchFamily="18"/>
                <a:cs typeface="Times New Roman" pitchFamily="18"/>
              </a:rPr>
              <a:t>les disciples cherchent des langages nouveaux, pour dire que </a:t>
            </a:r>
            <a:r>
              <a:rPr lang="fr-FR" sz="2600" b="1" i="0" u="none" strike="noStrike" kern="0" cap="none" spc="0" baseline="0">
                <a:solidFill>
                  <a:srgbClr val="000000"/>
                </a:solidFill>
                <a:uFillTx/>
                <a:latin typeface="Comic Sans MS" pitchFamily="66"/>
                <a:ea typeface="Times New Roman" pitchFamily="18"/>
                <a:cs typeface="Times New Roman" pitchFamily="18"/>
              </a:rPr>
              <a:t>la</a:t>
            </a:r>
            <a:r>
              <a:rPr lang="fr-FR" sz="2600" b="1" i="0" u="none" strike="noStrike" kern="1200" cap="none" spc="0" baseline="0">
                <a:solidFill>
                  <a:srgbClr val="000000"/>
                </a:solidFill>
                <a:uFillTx/>
                <a:latin typeface="Comic Sans MS" pitchFamily="66"/>
                <a:ea typeface="Times New Roman" pitchFamily="18"/>
                <a:cs typeface="Times New Roman" pitchFamily="18"/>
              </a:rPr>
              <a:t> résurrection finale est déjà commencée </a:t>
            </a:r>
            <a:r>
              <a:rPr lang="fr-FR" sz="2600" b="0" i="0" u="none" strike="noStrike" kern="1200" cap="none" spc="0" baseline="0">
                <a:solidFill>
                  <a:srgbClr val="000000"/>
                </a:solidFill>
                <a:uFillTx/>
                <a:latin typeface="Comic Sans MS" pitchFamily="66"/>
                <a:ea typeface="Times New Roman" pitchFamily="18"/>
                <a:cs typeface="Times New Roman" pitchFamily="18"/>
              </a:rPr>
              <a:t>! (</a:t>
            </a:r>
            <a:r>
              <a:rPr lang="fr-FR" sz="2600" b="0" i="1" u="none" strike="noStrike" kern="1200" cap="none" spc="0" baseline="0">
                <a:solidFill>
                  <a:srgbClr val="000000"/>
                </a:solidFill>
                <a:uFillTx/>
                <a:latin typeface="Comic Sans MS" pitchFamily="66"/>
                <a:ea typeface="Times New Roman" pitchFamily="18"/>
                <a:cs typeface="Times New Roman" pitchFamily="18"/>
              </a:rPr>
              <a:t>Mt</a:t>
            </a:r>
            <a:r>
              <a:rPr lang="fr-FR" sz="2600" b="0" i="0" u="none" strike="noStrike" kern="1200" cap="none" spc="0" baseline="0">
                <a:solidFill>
                  <a:srgbClr val="000000"/>
                </a:solidFill>
                <a:uFillTx/>
                <a:latin typeface="Comic Sans MS" pitchFamily="66"/>
                <a:ea typeface="Times New Roman" pitchFamily="18"/>
                <a:cs typeface="Times New Roman" pitchFamily="18"/>
              </a:rPr>
              <a:t> 27, 52-53).</a:t>
            </a:r>
          </a:p>
          <a:p>
            <a:pPr marL="0" marR="0" lvl="0" indent="0" algn="l" defTabSz="914400" rtl="0" fontAlgn="auto" hangingPunct="1">
              <a:lnSpc>
                <a:spcPct val="100000"/>
              </a:lnSpc>
              <a:spcBef>
                <a:spcPts val="0"/>
              </a:spcBef>
              <a:spcAft>
                <a:spcPts val="0"/>
              </a:spcAft>
              <a:buNone/>
              <a:tabLst>
                <a:tab pos="0" algn="l"/>
                <a:tab pos="448915" algn="l"/>
                <a:tab pos="898196" algn="l"/>
                <a:tab pos="1347478" algn="l"/>
                <a:tab pos="1796759" algn="l"/>
                <a:tab pos="2246040" algn="l"/>
                <a:tab pos="2695322" algn="l"/>
                <a:tab pos="3144603" algn="l"/>
                <a:tab pos="3593875" algn="l"/>
                <a:tab pos="4043156" algn="l"/>
                <a:tab pos="4492438" algn="l"/>
                <a:tab pos="4941719" algn="l"/>
                <a:tab pos="5391000" algn="l"/>
                <a:tab pos="5840281" algn="l"/>
                <a:tab pos="6289563" algn="l"/>
                <a:tab pos="6738844" algn="l"/>
                <a:tab pos="7188116" algn="l"/>
                <a:tab pos="7637397" algn="l"/>
                <a:tab pos="8086679" algn="l"/>
                <a:tab pos="8535960" algn="l"/>
                <a:tab pos="8985241" algn="l"/>
              </a:tabLst>
              <a:defRPr sz="1800" b="0" i="0" u="none" strike="noStrike" kern="0" cap="none" spc="0" baseline="0">
                <a:solidFill>
                  <a:srgbClr val="000000"/>
                </a:solidFill>
                <a:uFillTx/>
              </a:defRPr>
            </a:pPr>
            <a:r>
              <a:rPr lang="fr-FR" sz="2600" b="0" i="0" u="none" strike="noStrike" kern="1200" cap="none" spc="0" baseline="0">
                <a:solidFill>
                  <a:srgbClr val="000000"/>
                </a:solidFill>
                <a:uFillTx/>
                <a:latin typeface="Comic Sans MS" pitchFamily="66"/>
                <a:ea typeface="Times New Roman" pitchFamily="18"/>
                <a:cs typeface="Times New Roman" pitchFamily="18"/>
              </a:rPr>
              <a:t>Langage horizontal (résurrection), langage vertical (élévation dans la gloire)</a:t>
            </a:r>
            <a:r>
              <a:rPr lang="fr-FR" sz="2600" b="0" i="0" u="none" strike="noStrike" kern="0" cap="none" spc="0" baseline="0">
                <a:solidFill>
                  <a:srgbClr val="000000"/>
                </a:solidFill>
                <a:uFillTx/>
                <a:latin typeface="Comic Sans MS" pitchFamily="66"/>
                <a:ea typeface="Times New Roman" pitchFamily="18"/>
                <a:cs typeface="Times New Roman" pitchFamily="18"/>
              </a:rPr>
              <a:t>, </a:t>
            </a:r>
            <a:r>
              <a:rPr lang="fr-FR" sz="2600" b="0" i="0" u="none" strike="noStrike" kern="1200" cap="none" spc="0" baseline="0">
                <a:solidFill>
                  <a:srgbClr val="000000"/>
                </a:solidFill>
                <a:uFillTx/>
                <a:latin typeface="Comic Sans MS" pitchFamily="66"/>
                <a:ea typeface="Times New Roman" pitchFamily="18"/>
                <a:cs typeface="Times New Roman" pitchFamily="18"/>
              </a:rPr>
              <a:t>langage de la vie, de la transfiguration, de la venue, de la nouvelle création…</a:t>
            </a:r>
          </a:p>
          <a:p>
            <a:pPr marL="0" marR="0" lvl="0" indent="0" algn="l" defTabSz="914400" rtl="0" fontAlgn="auto" hangingPunct="1">
              <a:lnSpc>
                <a:spcPct val="100000"/>
              </a:lnSpc>
              <a:spcBef>
                <a:spcPts val="0"/>
              </a:spcBef>
              <a:spcAft>
                <a:spcPts val="0"/>
              </a:spcAft>
              <a:buNone/>
              <a:tabLst>
                <a:tab pos="0" algn="l"/>
                <a:tab pos="448915" algn="l"/>
                <a:tab pos="898196" algn="l"/>
                <a:tab pos="1347478" algn="l"/>
                <a:tab pos="1796759" algn="l"/>
                <a:tab pos="2246040" algn="l"/>
                <a:tab pos="2695322" algn="l"/>
                <a:tab pos="3144603" algn="l"/>
                <a:tab pos="3593875" algn="l"/>
                <a:tab pos="4043156" algn="l"/>
                <a:tab pos="4492438" algn="l"/>
                <a:tab pos="4941719" algn="l"/>
                <a:tab pos="5391000" algn="l"/>
                <a:tab pos="5840281" algn="l"/>
                <a:tab pos="6289563" algn="l"/>
                <a:tab pos="6738844" algn="l"/>
                <a:tab pos="7188116" algn="l"/>
                <a:tab pos="7637397" algn="l"/>
                <a:tab pos="8086679" algn="l"/>
                <a:tab pos="8535960" algn="l"/>
                <a:tab pos="8985241" algn="l"/>
              </a:tabLst>
              <a:defRPr sz="1800" b="0" i="0" u="none" strike="noStrike" kern="0" cap="none" spc="0" baseline="0">
                <a:solidFill>
                  <a:srgbClr val="000000"/>
                </a:solidFill>
                <a:uFillTx/>
              </a:defRPr>
            </a:pPr>
            <a:endParaRPr lang="fr-FR" sz="2600" b="0" i="0" u="none" strike="noStrike" kern="1200" cap="none" spc="0" baseline="0">
              <a:solidFill>
                <a:srgbClr val="000000"/>
              </a:solidFill>
              <a:uFillTx/>
              <a:latin typeface="Comic Sans MS" pitchFamily="66"/>
              <a:ea typeface="Times New Roman" pitchFamily="18"/>
              <a:cs typeface="Times New Roman" pitchFamily="18"/>
            </a:endParaRPr>
          </a:p>
          <a:p>
            <a:pPr marL="0" marR="0" lvl="0" indent="0" algn="l" defTabSz="914400" rtl="0" fontAlgn="auto" hangingPunct="1">
              <a:lnSpc>
                <a:spcPct val="100000"/>
              </a:lnSpc>
              <a:spcBef>
                <a:spcPts val="0"/>
              </a:spcBef>
              <a:spcAft>
                <a:spcPts val="0"/>
              </a:spcAft>
              <a:buNone/>
              <a:tabLst>
                <a:tab pos="0" algn="l"/>
                <a:tab pos="448915" algn="l"/>
                <a:tab pos="898196" algn="l"/>
                <a:tab pos="1347478" algn="l"/>
                <a:tab pos="1796759" algn="l"/>
                <a:tab pos="2246040" algn="l"/>
                <a:tab pos="2695322" algn="l"/>
                <a:tab pos="3144603" algn="l"/>
                <a:tab pos="3593875" algn="l"/>
                <a:tab pos="4043156" algn="l"/>
                <a:tab pos="4492438" algn="l"/>
                <a:tab pos="4941719" algn="l"/>
                <a:tab pos="5391000" algn="l"/>
                <a:tab pos="5840281" algn="l"/>
                <a:tab pos="6289563" algn="l"/>
                <a:tab pos="6738844" algn="l"/>
                <a:tab pos="7188116" algn="l"/>
                <a:tab pos="7637397" algn="l"/>
                <a:tab pos="8086679" algn="l"/>
                <a:tab pos="8535960" algn="l"/>
                <a:tab pos="8985241" algn="l"/>
              </a:tabLst>
              <a:defRPr sz="1800" b="0" i="0" u="none" strike="noStrike" kern="0" cap="none" spc="0" baseline="0">
                <a:solidFill>
                  <a:srgbClr val="000000"/>
                </a:solidFill>
                <a:uFillTx/>
              </a:defRPr>
            </a:pPr>
            <a:endParaRPr lang="fr-FR" sz="2600" b="0" i="0" u="none" strike="noStrike" kern="1200" cap="none" spc="0" baseline="0">
              <a:solidFill>
                <a:srgbClr val="000000"/>
              </a:solidFill>
              <a:uFillTx/>
              <a:latin typeface="Comic Sans MS" pitchFamily="66"/>
              <a:ea typeface="Times New Roman" pitchFamily="18"/>
              <a:cs typeface="Times New Roman" pitchFamily="18"/>
            </a:endParaRPr>
          </a:p>
          <a:p>
            <a:pPr marL="0" marR="0" lvl="0" indent="0" algn="l" defTabSz="914400" rtl="0" fontAlgn="auto" hangingPunct="1">
              <a:lnSpc>
                <a:spcPct val="100000"/>
              </a:lnSpc>
              <a:spcBef>
                <a:spcPts val="0"/>
              </a:spcBef>
              <a:spcAft>
                <a:spcPts val="0"/>
              </a:spcAft>
              <a:buNone/>
              <a:tabLst>
                <a:tab pos="0" algn="l"/>
                <a:tab pos="448915" algn="l"/>
                <a:tab pos="898196" algn="l"/>
                <a:tab pos="1347478" algn="l"/>
                <a:tab pos="1796759" algn="l"/>
                <a:tab pos="2246040" algn="l"/>
                <a:tab pos="2695322" algn="l"/>
                <a:tab pos="3144603" algn="l"/>
                <a:tab pos="3593875" algn="l"/>
                <a:tab pos="4043156" algn="l"/>
                <a:tab pos="4492438" algn="l"/>
                <a:tab pos="4941719" algn="l"/>
                <a:tab pos="5391000" algn="l"/>
                <a:tab pos="5840281" algn="l"/>
                <a:tab pos="6289563" algn="l"/>
                <a:tab pos="6738844" algn="l"/>
                <a:tab pos="7188116" algn="l"/>
                <a:tab pos="7637397" algn="l"/>
                <a:tab pos="8086679" algn="l"/>
                <a:tab pos="8535960" algn="l"/>
                <a:tab pos="8985241" algn="l"/>
              </a:tabLst>
              <a:defRPr sz="1800" b="0" i="0" u="none" strike="noStrike" kern="0" cap="none" spc="0" baseline="0">
                <a:solidFill>
                  <a:srgbClr val="000000"/>
                </a:solidFill>
                <a:uFillTx/>
              </a:defRPr>
            </a:pPr>
            <a:endParaRPr lang="fr-FR" sz="2600" b="0" i="0" u="none" strike="noStrike" kern="1200" cap="none" spc="0" baseline="0">
              <a:solidFill>
                <a:srgbClr val="000000"/>
              </a:solidFill>
              <a:uFillTx/>
              <a:latin typeface="Comic Sans MS" pitchFamily="66"/>
              <a:ea typeface="Times New Roman" pitchFamily="18"/>
              <a:cs typeface="Times New Roman" pitchFamily="18"/>
            </a:endParaRP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name="Slide46">
    <p:spTree>
      <p:nvGrpSpPr>
        <p:cNvPr id="1" name=""/>
        <p:cNvGrpSpPr/>
        <p:nvPr/>
      </p:nvGrpSpPr>
      <p:grpSpPr>
        <a:xfrm>
          <a:off x="0" y="0"/>
          <a:ext cx="0" cy="0"/>
          <a:chOff x="0" y="0"/>
          <a:chExt cx="0" cy="0"/>
        </a:xfrm>
      </p:grpSpPr>
      <p:sp>
        <p:nvSpPr>
          <p:cNvPr id="2" name="ZoneTexte 1">
            <a:extLst>
              <a:ext uri="{FF2B5EF4-FFF2-40B4-BE49-F238E27FC236}">
                <a16:creationId xmlns:a16="http://schemas.microsoft.com/office/drawing/2014/main" id="{36CD484C-1FB1-61DA-578F-89CB0AF821A1}"/>
              </a:ext>
            </a:extLst>
          </p:cNvPr>
          <p:cNvSpPr txBox="1"/>
          <p:nvPr/>
        </p:nvSpPr>
        <p:spPr>
          <a:xfrm>
            <a:off x="216977" y="609603"/>
            <a:ext cx="8586060" cy="6647971"/>
          </a:xfrm>
          <a:prstGeom prst="rect">
            <a:avLst/>
          </a:prstGeom>
          <a:noFill/>
          <a:ln cap="flat">
            <a:noFill/>
          </a:ln>
        </p:spPr>
        <p:txBody>
          <a:bodyPr vert="horz" wrap="square" lIns="91440" tIns="45720" rIns="91440" bIns="45720" anchor="t" anchorCtr="0" compatLnSpc="1">
            <a:sp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fr-FR" sz="2400" b="1" i="0" u="none" strike="noStrike" kern="1200" cap="none" spc="0" baseline="0">
                <a:solidFill>
                  <a:srgbClr val="000000"/>
                </a:solidFill>
                <a:uFillTx/>
                <a:latin typeface="Comic Sans MS" pitchFamily="66"/>
              </a:rPr>
              <a:t>Matthieu 27, 52-53</a:t>
            </a:r>
            <a:br>
              <a:rPr lang="fr-FR" sz="2400" b="1" i="0" u="none" strike="noStrike" kern="1200" cap="none" spc="0" baseline="0">
                <a:solidFill>
                  <a:srgbClr val="000000"/>
                </a:solidFill>
                <a:uFillTx/>
                <a:latin typeface="Comic Sans MS" pitchFamily="66"/>
              </a:rPr>
            </a:br>
            <a:r>
              <a:rPr lang="fr-FR" sz="2000" b="0" i="0" u="none" strike="noStrike" kern="0" cap="none" spc="0" baseline="30000">
                <a:solidFill>
                  <a:srgbClr val="000000"/>
                </a:solidFill>
                <a:uFillTx/>
                <a:latin typeface="Comic Sans MS" pitchFamily="66"/>
              </a:rPr>
              <a:t>50</a:t>
            </a:r>
            <a:r>
              <a:rPr lang="fr-FR" sz="2400" b="0" i="0" u="none" strike="noStrike" kern="1200" cap="none" spc="0" baseline="0">
                <a:solidFill>
                  <a:srgbClr val="000000"/>
                </a:solidFill>
                <a:uFillTx/>
                <a:latin typeface="Comic Sans MS" pitchFamily="66"/>
              </a:rPr>
              <a:t>Mais Jésus, criant de nouveau d’une voix forte, rendit l’esprit. </a:t>
            </a:r>
          </a:p>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fr-FR" sz="2400" b="0" i="0" u="none" strike="noStrike" kern="0" cap="none" spc="0" baseline="30000">
                <a:solidFill>
                  <a:srgbClr val="000000"/>
                </a:solidFill>
                <a:uFillTx/>
                <a:latin typeface="Comic Sans MS" pitchFamily="66"/>
              </a:rPr>
              <a:t>51</a:t>
            </a:r>
            <a:r>
              <a:rPr lang="fr-FR" sz="2400" b="0" i="0" u="none" strike="noStrike" kern="1200" cap="none" spc="0" baseline="0">
                <a:solidFill>
                  <a:srgbClr val="000000"/>
                </a:solidFill>
                <a:uFillTx/>
                <a:latin typeface="Comic Sans MS" pitchFamily="66"/>
              </a:rPr>
              <a:t>Et voici que le voile du sanctuaire se déchira en deux du haut en bas ; </a:t>
            </a:r>
            <a:br>
              <a:rPr lang="fr-FR" sz="2400" b="0" i="0" u="none" strike="noStrike" kern="1200" cap="none" spc="0" baseline="0">
                <a:solidFill>
                  <a:srgbClr val="000000"/>
                </a:solidFill>
                <a:uFillTx/>
                <a:latin typeface="Comic Sans MS" pitchFamily="66"/>
              </a:rPr>
            </a:br>
            <a:r>
              <a:rPr lang="fr-FR" sz="2400" b="0" i="0" u="none" strike="noStrike" kern="1200" cap="none" spc="0" baseline="0">
                <a:solidFill>
                  <a:srgbClr val="000000"/>
                </a:solidFill>
                <a:uFillTx/>
                <a:latin typeface="Comic Sans MS" pitchFamily="66"/>
              </a:rPr>
              <a:t>la terre trembla, les rochers se fendirent ; </a:t>
            </a:r>
            <a:br>
              <a:rPr lang="fr-FR" sz="2400" b="0" i="0" u="none" strike="noStrike" kern="1200" cap="none" spc="0" baseline="0">
                <a:solidFill>
                  <a:srgbClr val="000000"/>
                </a:solidFill>
                <a:uFillTx/>
                <a:latin typeface="Comic Sans MS" pitchFamily="66"/>
              </a:rPr>
            </a:br>
            <a:r>
              <a:rPr lang="fr-FR" sz="2400" b="0" i="0" u="none" strike="noStrike" kern="0" cap="none" spc="0" baseline="30000">
                <a:solidFill>
                  <a:srgbClr val="000000"/>
                </a:solidFill>
                <a:uFillTx/>
                <a:latin typeface="Comic Sans MS" pitchFamily="66"/>
              </a:rPr>
              <a:t>52</a:t>
            </a:r>
            <a:r>
              <a:rPr lang="fr-FR" sz="2400" b="0" i="0" u="none" strike="noStrike" kern="1200" cap="none" spc="0" baseline="0">
                <a:solidFill>
                  <a:srgbClr val="000000"/>
                </a:solidFill>
                <a:uFillTx/>
                <a:latin typeface="Comic Sans MS" pitchFamily="66"/>
              </a:rPr>
              <a:t>les tombeaux s’ouvrirent, les corps de nombreux saints défunts ressuscitèrent : </a:t>
            </a:r>
          </a:p>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fr-FR" sz="2400" b="0" i="0" u="none" strike="noStrike" kern="0" cap="none" spc="0" baseline="30000">
                <a:solidFill>
                  <a:srgbClr val="000000"/>
                </a:solidFill>
                <a:uFillTx/>
                <a:latin typeface="Comic Sans MS" pitchFamily="66"/>
              </a:rPr>
              <a:t>53</a:t>
            </a:r>
            <a:r>
              <a:rPr lang="fr-FR" sz="2400" b="0" i="0" u="none" strike="noStrike" kern="1200" cap="none" spc="0" baseline="0">
                <a:solidFill>
                  <a:srgbClr val="000000"/>
                </a:solidFill>
                <a:uFillTx/>
                <a:latin typeface="Comic Sans MS" pitchFamily="66"/>
              </a:rPr>
              <a:t>sortis des tombeaux, après sa résurrection,</a:t>
            </a:r>
            <a:br>
              <a:rPr lang="fr-FR" sz="2400" b="0" i="0" u="none" strike="noStrike" kern="1200" cap="none" spc="0" baseline="0">
                <a:solidFill>
                  <a:srgbClr val="000000"/>
                </a:solidFill>
                <a:uFillTx/>
                <a:latin typeface="Comic Sans MS" pitchFamily="66"/>
              </a:rPr>
            </a:br>
            <a:r>
              <a:rPr lang="fr-FR" sz="2400" b="0" i="0" u="none" strike="noStrike" kern="1200" cap="none" spc="0" baseline="0">
                <a:solidFill>
                  <a:srgbClr val="000000"/>
                </a:solidFill>
                <a:uFillTx/>
                <a:latin typeface="Comic Sans MS" pitchFamily="66"/>
              </a:rPr>
              <a:t> ils entrèrent dans la ville sainte et apparurent à un grand nombre de gens. </a:t>
            </a:r>
          </a:p>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fr-FR" sz="2000" b="0" i="0" u="none" strike="noStrike" kern="1200" cap="none" spc="0" baseline="30000">
                <a:solidFill>
                  <a:srgbClr val="000000"/>
                </a:solidFill>
                <a:uFillTx/>
                <a:latin typeface="Comic Sans MS" pitchFamily="66"/>
              </a:rPr>
              <a:t>54</a:t>
            </a:r>
            <a:r>
              <a:rPr lang="fr-FR" sz="2400" b="0" i="0" u="none" strike="noStrike" kern="1200" cap="none" spc="0" baseline="0">
                <a:solidFill>
                  <a:srgbClr val="000000"/>
                </a:solidFill>
                <a:uFillTx/>
                <a:latin typeface="Comic Sans MS" pitchFamily="66"/>
              </a:rPr>
              <a:t>A la vue du tremblement de terre et de ce qui arrivait, </a:t>
            </a:r>
            <a:br>
              <a:rPr lang="fr-FR" sz="2400" b="0" i="0" u="none" strike="noStrike" kern="1200" cap="none" spc="0" baseline="0">
                <a:solidFill>
                  <a:srgbClr val="000000"/>
                </a:solidFill>
                <a:uFillTx/>
                <a:latin typeface="Comic Sans MS" pitchFamily="66"/>
              </a:rPr>
            </a:br>
            <a:r>
              <a:rPr lang="fr-FR" sz="2400" b="0" i="0" u="none" strike="noStrike" kern="1200" cap="none" spc="0" baseline="0">
                <a:solidFill>
                  <a:srgbClr val="000000"/>
                </a:solidFill>
                <a:uFillTx/>
                <a:latin typeface="Comic Sans MS" pitchFamily="66"/>
              </a:rPr>
              <a:t>le centurion et ceux qui avec lui gardaient Jésus </a:t>
            </a:r>
            <a:br>
              <a:rPr lang="fr-FR" sz="2400" b="0" i="0" u="none" strike="noStrike" kern="1200" cap="none" spc="0" baseline="0">
                <a:solidFill>
                  <a:srgbClr val="000000"/>
                </a:solidFill>
                <a:uFillTx/>
                <a:latin typeface="Comic Sans MS" pitchFamily="66"/>
              </a:rPr>
            </a:br>
            <a:r>
              <a:rPr lang="fr-FR" sz="2400" b="0" i="0" u="none" strike="noStrike" kern="1200" cap="none" spc="0" baseline="0">
                <a:solidFill>
                  <a:srgbClr val="000000"/>
                </a:solidFill>
                <a:uFillTx/>
                <a:latin typeface="Comic Sans MS" pitchFamily="66"/>
              </a:rPr>
              <a:t>furent saisis d’une grande crainte</a:t>
            </a:r>
            <a:br>
              <a:rPr lang="fr-FR" sz="2400" b="0" i="0" u="none" strike="noStrike" kern="1200" cap="none" spc="0" baseline="0">
                <a:solidFill>
                  <a:srgbClr val="000000"/>
                </a:solidFill>
                <a:uFillTx/>
                <a:latin typeface="Comic Sans MS" pitchFamily="66"/>
              </a:rPr>
            </a:br>
            <a:r>
              <a:rPr lang="fr-FR" sz="2400" b="0" i="0" u="none" strike="noStrike" kern="1200" cap="none" spc="0" baseline="0">
                <a:solidFill>
                  <a:srgbClr val="000000"/>
                </a:solidFill>
                <a:uFillTx/>
                <a:latin typeface="Comic Sans MS" pitchFamily="66"/>
              </a:rPr>
              <a:t>et dirent : « Vraiment, celui-ci était Fils de Dieu. »</a:t>
            </a:r>
          </a:p>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br>
              <a:rPr lang="fr-FR" sz="2400" b="0" i="0" u="none" strike="noStrike" kern="1200" cap="none" spc="0" baseline="0">
                <a:solidFill>
                  <a:srgbClr val="000000"/>
                </a:solidFill>
                <a:uFillTx/>
                <a:latin typeface="Comic Sans MS" pitchFamily="66"/>
              </a:rPr>
            </a:br>
            <a:endParaRPr lang="fr-FR" sz="2400" b="0" i="0" u="none" strike="noStrike" kern="1200" cap="none" spc="0" baseline="0">
              <a:solidFill>
                <a:srgbClr val="000000"/>
              </a:solidFill>
              <a:uFillTx/>
              <a:latin typeface="Comic Sans MS" pitchFamily="66"/>
            </a:endParaRPr>
          </a:p>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fr-FR" sz="1800" b="0" i="0" u="none" strike="noStrike" kern="1200" cap="none" spc="0" baseline="0">
              <a:solidFill>
                <a:srgbClr val="000000"/>
              </a:solidFill>
              <a:uFillTx/>
              <a:latin typeface="Calibri"/>
            </a:endParaRP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name="page27">
    <p:spTree>
      <p:nvGrpSpPr>
        <p:cNvPr id="1" name=""/>
        <p:cNvGrpSpPr/>
        <p:nvPr/>
      </p:nvGrpSpPr>
      <p:grpSpPr>
        <a:xfrm>
          <a:off x="0" y="0"/>
          <a:ext cx="0" cy="0"/>
          <a:chOff x="0" y="0"/>
          <a:chExt cx="0" cy="0"/>
        </a:xfrm>
      </p:grpSpPr>
      <p:pic>
        <p:nvPicPr>
          <p:cNvPr id="2" name="">
            <a:extLst>
              <a:ext uri="{FF2B5EF4-FFF2-40B4-BE49-F238E27FC236}">
                <a16:creationId xmlns:a16="http://schemas.microsoft.com/office/drawing/2014/main" id="{E764EE8E-379D-CBBF-83CF-79162DB92103}"/>
              </a:ext>
            </a:extLst>
          </p:cNvPr>
          <p:cNvPicPr>
            <a:picLocks noChangeAspect="1"/>
          </p:cNvPicPr>
          <p:nvPr/>
        </p:nvPicPr>
        <p:blipFill>
          <a:blip r:embed="rId3">
            <a:lum/>
            <a:alphaModFix/>
          </a:blip>
          <a:srcRect/>
          <a:stretch>
            <a:fillRect/>
          </a:stretch>
        </p:blipFill>
        <p:spPr>
          <a:xfrm>
            <a:off x="789118" y="457200"/>
            <a:ext cx="7564319" cy="5673595"/>
          </a:xfrm>
          <a:prstGeom prst="rect">
            <a:avLst/>
          </a:prstGeom>
          <a:noFill/>
          <a:ln cap="flat">
            <a:noFill/>
          </a:ln>
        </p:spPr>
      </p:pic>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name="page26">
    <p:spTree>
      <p:nvGrpSpPr>
        <p:cNvPr id="1" name=""/>
        <p:cNvGrpSpPr/>
        <p:nvPr/>
      </p:nvGrpSpPr>
      <p:grpSpPr>
        <a:xfrm>
          <a:off x="0" y="0"/>
          <a:ext cx="0" cy="0"/>
          <a:chOff x="0" y="0"/>
          <a:chExt cx="0" cy="0"/>
        </a:xfrm>
      </p:grpSpPr>
      <p:sp>
        <p:nvSpPr>
          <p:cNvPr id="2" name="Forme libre : forme 1">
            <a:extLst>
              <a:ext uri="{FF2B5EF4-FFF2-40B4-BE49-F238E27FC236}">
                <a16:creationId xmlns:a16="http://schemas.microsoft.com/office/drawing/2014/main" id="{47D724B6-4F62-2515-8382-2CB4212063D9}"/>
              </a:ext>
            </a:extLst>
          </p:cNvPr>
          <p:cNvSpPr/>
          <p:nvPr/>
        </p:nvSpPr>
        <p:spPr>
          <a:xfrm>
            <a:off x="503276" y="287277"/>
            <a:ext cx="8351635" cy="6480361"/>
          </a:xfrm>
          <a:custGeom>
            <a:avLst/>
            <a:gdLst>
              <a:gd name="f0" fmla="val w"/>
              <a:gd name="f1" fmla="val h"/>
              <a:gd name="f2" fmla="val 0"/>
              <a:gd name="f3" fmla="val 21600"/>
              <a:gd name="f4" fmla="*/ f0 1 21600"/>
              <a:gd name="f5" fmla="*/ f1 1 21600"/>
              <a:gd name="f6" fmla="+- f3 0 f2"/>
              <a:gd name="f7" fmla="*/ f6 1 21600"/>
              <a:gd name="f8" fmla="*/ f2 1 f7"/>
              <a:gd name="f9" fmla="*/ f3 1 f7"/>
              <a:gd name="f10" fmla="*/ f8 f4 1"/>
              <a:gd name="f11" fmla="*/ f9 f4 1"/>
              <a:gd name="f12" fmla="*/ f9 f5 1"/>
              <a:gd name="f13" fmla="*/ f8 f5 1"/>
            </a:gdLst>
            <a:ahLst/>
            <a:cxnLst>
              <a:cxn ang="3cd4">
                <a:pos x="hc" y="t"/>
              </a:cxn>
              <a:cxn ang="0">
                <a:pos x="r" y="vc"/>
              </a:cxn>
              <a:cxn ang="cd4">
                <a:pos x="hc" y="b"/>
              </a:cxn>
              <a:cxn ang="cd2">
                <a:pos x="l" y="vc"/>
              </a:cxn>
            </a:cxnLst>
            <a:rect l="f10" t="f13" r="f11" b="f12"/>
            <a:pathLst>
              <a:path w="21600" h="21600">
                <a:moveTo>
                  <a:pt x="f2" y="f2"/>
                </a:moveTo>
                <a:lnTo>
                  <a:pt x="f3" y="f2"/>
                </a:lnTo>
                <a:lnTo>
                  <a:pt x="f3" y="f3"/>
                </a:lnTo>
                <a:lnTo>
                  <a:pt x="f2" y="f3"/>
                </a:lnTo>
                <a:lnTo>
                  <a:pt x="f2" y="f2"/>
                </a:lnTo>
                <a:close/>
              </a:path>
            </a:pathLst>
          </a:custGeom>
          <a:noFill/>
          <a:ln cap="flat">
            <a:noFill/>
            <a:prstDash val="solid"/>
          </a:ln>
        </p:spPr>
        <p:txBody>
          <a:bodyPr vert="horz" wrap="square" lIns="90004" tIns="44997" rIns="90004" bIns="44997" anchor="t" anchorCtr="0" compatLnSpc="1">
            <a:noAutofit/>
          </a:bodyPr>
          <a:lstStyle/>
          <a:p>
            <a:pPr marL="0" marR="0" lvl="0" indent="0" algn="just" defTabSz="914400" rtl="0" fontAlgn="auto" hangingPunct="1">
              <a:lnSpc>
                <a:spcPct val="100000"/>
              </a:lnSpc>
              <a:spcBef>
                <a:spcPts val="0"/>
              </a:spcBef>
              <a:spcAft>
                <a:spcPts val="0"/>
              </a:spcAft>
              <a:buNone/>
              <a:tabLst>
                <a:tab pos="0" algn="l"/>
                <a:tab pos="448915" algn="l"/>
                <a:tab pos="898196" algn="l"/>
                <a:tab pos="1347478" algn="l"/>
                <a:tab pos="1796759" algn="l"/>
                <a:tab pos="2246040" algn="l"/>
                <a:tab pos="2695322" algn="l"/>
                <a:tab pos="3144603" algn="l"/>
                <a:tab pos="3593875" algn="l"/>
                <a:tab pos="4043156" algn="l"/>
                <a:tab pos="4492438" algn="l"/>
                <a:tab pos="4941719" algn="l"/>
                <a:tab pos="5391000" algn="l"/>
                <a:tab pos="5840281" algn="l"/>
                <a:tab pos="6289563" algn="l"/>
                <a:tab pos="6738844" algn="l"/>
                <a:tab pos="7188116" algn="l"/>
                <a:tab pos="7637397" algn="l"/>
                <a:tab pos="8086679" algn="l"/>
                <a:tab pos="8535960" algn="l"/>
                <a:tab pos="8985241" algn="l"/>
              </a:tabLst>
              <a:defRPr sz="1800" b="0" i="0" u="none" strike="noStrike" kern="0" cap="none" spc="0" baseline="0">
                <a:solidFill>
                  <a:srgbClr val="000000"/>
                </a:solidFill>
                <a:uFillTx/>
              </a:defRPr>
            </a:pPr>
            <a:r>
              <a:rPr lang="fr-FR" sz="2600" b="1" i="0" u="none" strike="noStrike" kern="1200" cap="none" spc="0" baseline="0">
                <a:solidFill>
                  <a:srgbClr val="000000"/>
                </a:solidFill>
                <a:uFillTx/>
                <a:latin typeface="Comic Sans MS" pitchFamily="66"/>
                <a:ea typeface="Times New Roman" pitchFamily="18"/>
                <a:cs typeface="Times New Roman" pitchFamily="18"/>
              </a:rPr>
              <a:t>Des professions de foi ou  « kérygmes »</a:t>
            </a:r>
          </a:p>
          <a:p>
            <a:pPr marL="0" marR="0" lvl="0" indent="0" algn="just" defTabSz="914400" rtl="0" fontAlgn="auto" hangingPunct="1">
              <a:lnSpc>
                <a:spcPct val="100000"/>
              </a:lnSpc>
              <a:spcBef>
                <a:spcPts val="0"/>
              </a:spcBef>
              <a:spcAft>
                <a:spcPts val="0"/>
              </a:spcAft>
              <a:buNone/>
              <a:tabLst>
                <a:tab pos="0" algn="l"/>
                <a:tab pos="448915" algn="l"/>
                <a:tab pos="898196" algn="l"/>
                <a:tab pos="1347478" algn="l"/>
                <a:tab pos="1796759" algn="l"/>
                <a:tab pos="2246040" algn="l"/>
                <a:tab pos="2695322" algn="l"/>
                <a:tab pos="3144603" algn="l"/>
                <a:tab pos="3593875" algn="l"/>
                <a:tab pos="4043156" algn="l"/>
                <a:tab pos="4492438" algn="l"/>
                <a:tab pos="4941719" algn="l"/>
                <a:tab pos="5391000" algn="l"/>
                <a:tab pos="5840281" algn="l"/>
                <a:tab pos="6289563" algn="l"/>
                <a:tab pos="6738844" algn="l"/>
                <a:tab pos="7188116" algn="l"/>
                <a:tab pos="7637397" algn="l"/>
                <a:tab pos="8086679" algn="l"/>
                <a:tab pos="8535960" algn="l"/>
                <a:tab pos="8985241" algn="l"/>
              </a:tabLst>
              <a:defRPr sz="1800" b="0" i="0" u="none" strike="noStrike" kern="0" cap="none" spc="0" baseline="0">
                <a:solidFill>
                  <a:srgbClr val="000000"/>
                </a:solidFill>
                <a:uFillTx/>
              </a:defRPr>
            </a:pPr>
            <a:endParaRPr lang="fr-FR" sz="2600" b="0" i="0" u="none" strike="noStrike" kern="1200" cap="none" spc="0" baseline="0">
              <a:solidFill>
                <a:srgbClr val="000000"/>
              </a:solidFill>
              <a:uFillTx/>
              <a:latin typeface="Comic Sans MS" pitchFamily="66"/>
              <a:ea typeface="Times New Roman" pitchFamily="18"/>
              <a:cs typeface="Times New Roman" pitchFamily="18"/>
            </a:endParaRPr>
          </a:p>
          <a:p>
            <a:pPr marL="0" marR="0" lvl="0" indent="0" algn="just" defTabSz="914400" rtl="0" fontAlgn="auto" hangingPunct="1">
              <a:lnSpc>
                <a:spcPct val="100000"/>
              </a:lnSpc>
              <a:spcBef>
                <a:spcPts val="0"/>
              </a:spcBef>
              <a:spcAft>
                <a:spcPts val="0"/>
              </a:spcAft>
              <a:buNone/>
              <a:tabLst>
                <a:tab pos="0" algn="l"/>
                <a:tab pos="448915" algn="l"/>
                <a:tab pos="898196" algn="l"/>
                <a:tab pos="1347478" algn="l"/>
                <a:tab pos="1796759" algn="l"/>
                <a:tab pos="2246040" algn="l"/>
                <a:tab pos="2695322" algn="l"/>
                <a:tab pos="3144603" algn="l"/>
                <a:tab pos="3593875" algn="l"/>
                <a:tab pos="4043156" algn="l"/>
                <a:tab pos="4492438" algn="l"/>
                <a:tab pos="4941719" algn="l"/>
                <a:tab pos="5391000" algn="l"/>
                <a:tab pos="5840281" algn="l"/>
                <a:tab pos="6289563" algn="l"/>
                <a:tab pos="6738844" algn="l"/>
                <a:tab pos="7188116" algn="l"/>
                <a:tab pos="7637397" algn="l"/>
                <a:tab pos="8086679" algn="l"/>
                <a:tab pos="8535960" algn="l"/>
                <a:tab pos="8985241" algn="l"/>
              </a:tabLst>
              <a:defRPr sz="1800" b="0" i="0" u="none" strike="noStrike" kern="0" cap="none" spc="0" baseline="0">
                <a:solidFill>
                  <a:srgbClr val="000000"/>
                </a:solidFill>
                <a:uFillTx/>
              </a:defRPr>
            </a:pPr>
            <a:r>
              <a:rPr lang="fr-FR" sz="2600" b="0" i="0" u="none" strike="noStrike" kern="1200" cap="none" spc="0" baseline="0">
                <a:solidFill>
                  <a:srgbClr val="000000"/>
                </a:solidFill>
                <a:uFillTx/>
                <a:latin typeface="Comic Sans MS" pitchFamily="66"/>
                <a:ea typeface="Times New Roman" pitchFamily="18"/>
                <a:cs typeface="Times New Roman" pitchFamily="18"/>
              </a:rPr>
              <a:t>Dieu l’a ressuscité des morts   (</a:t>
            </a:r>
            <a:r>
              <a:rPr lang="fr-FR" sz="2600" b="0" i="1" u="none" strike="noStrike" kern="1200" cap="none" spc="0" baseline="0">
                <a:solidFill>
                  <a:srgbClr val="000000"/>
                </a:solidFill>
                <a:uFillTx/>
                <a:latin typeface="Comic Sans MS" pitchFamily="66"/>
                <a:ea typeface="Times New Roman" pitchFamily="18"/>
                <a:cs typeface="Times New Roman" pitchFamily="18"/>
              </a:rPr>
              <a:t>Ga</a:t>
            </a:r>
            <a:r>
              <a:rPr lang="fr-FR" sz="2600" b="0" i="0" u="none" strike="noStrike" kern="1200" cap="none" spc="0" baseline="0">
                <a:solidFill>
                  <a:srgbClr val="000000"/>
                </a:solidFill>
                <a:uFillTx/>
                <a:latin typeface="Comic Sans MS" pitchFamily="66"/>
                <a:ea typeface="Times New Roman" pitchFamily="18"/>
                <a:cs typeface="Times New Roman" pitchFamily="18"/>
              </a:rPr>
              <a:t> 1,1 ; 1 </a:t>
            </a:r>
            <a:r>
              <a:rPr lang="fr-FR" sz="2600" b="0" i="1" u="none" strike="noStrike" kern="1200" cap="none" spc="0" baseline="0">
                <a:solidFill>
                  <a:srgbClr val="000000"/>
                </a:solidFill>
                <a:uFillTx/>
                <a:latin typeface="Comic Sans MS" pitchFamily="66"/>
                <a:ea typeface="Times New Roman" pitchFamily="18"/>
                <a:cs typeface="Times New Roman" pitchFamily="18"/>
              </a:rPr>
              <a:t>Th </a:t>
            </a:r>
            <a:r>
              <a:rPr lang="fr-FR" sz="2600" b="0" i="0" u="none" strike="noStrike" kern="1200" cap="none" spc="0" baseline="0">
                <a:solidFill>
                  <a:srgbClr val="000000"/>
                </a:solidFill>
                <a:uFillTx/>
                <a:latin typeface="Comic Sans MS" pitchFamily="66"/>
                <a:ea typeface="Times New Roman" pitchFamily="18"/>
                <a:cs typeface="Times New Roman" pitchFamily="18"/>
              </a:rPr>
              <a:t>1,10)</a:t>
            </a:r>
          </a:p>
          <a:p>
            <a:pPr marL="0" marR="0" lvl="0" indent="0" algn="just" defTabSz="914400" rtl="0" fontAlgn="auto" hangingPunct="1">
              <a:lnSpc>
                <a:spcPct val="100000"/>
              </a:lnSpc>
              <a:spcBef>
                <a:spcPts val="0"/>
              </a:spcBef>
              <a:spcAft>
                <a:spcPts val="0"/>
              </a:spcAft>
              <a:buNone/>
              <a:tabLst>
                <a:tab pos="0" algn="l"/>
                <a:tab pos="448915" algn="l"/>
                <a:tab pos="898196" algn="l"/>
                <a:tab pos="1347478" algn="l"/>
                <a:tab pos="1796759" algn="l"/>
                <a:tab pos="2246040" algn="l"/>
                <a:tab pos="2695322" algn="l"/>
                <a:tab pos="3144603" algn="l"/>
                <a:tab pos="3593875" algn="l"/>
                <a:tab pos="4043156" algn="l"/>
                <a:tab pos="4492438" algn="l"/>
                <a:tab pos="4941719" algn="l"/>
                <a:tab pos="5391000" algn="l"/>
                <a:tab pos="5840281" algn="l"/>
                <a:tab pos="6289563" algn="l"/>
                <a:tab pos="6738844" algn="l"/>
                <a:tab pos="7188116" algn="l"/>
                <a:tab pos="7637397" algn="l"/>
                <a:tab pos="8086679" algn="l"/>
                <a:tab pos="8535960" algn="l"/>
                <a:tab pos="8985241" algn="l"/>
              </a:tabLst>
              <a:defRPr sz="1800" b="0" i="0" u="none" strike="noStrike" kern="0" cap="none" spc="0" baseline="0">
                <a:solidFill>
                  <a:srgbClr val="000000"/>
                </a:solidFill>
                <a:uFillTx/>
              </a:defRPr>
            </a:pPr>
            <a:r>
              <a:rPr lang="fr-FR" sz="2600" b="0" i="0" u="none" strike="noStrike" kern="1200" cap="none" spc="0" baseline="0">
                <a:solidFill>
                  <a:srgbClr val="000000"/>
                </a:solidFill>
                <a:uFillTx/>
                <a:latin typeface="Comic Sans MS" pitchFamily="66"/>
                <a:ea typeface="Times New Roman" pitchFamily="18"/>
                <a:cs typeface="Times New Roman" pitchFamily="18"/>
              </a:rPr>
              <a:t>Il est  ressuscité   (</a:t>
            </a:r>
            <a:r>
              <a:rPr lang="fr-FR" sz="2600" b="0" i="1" u="none" strike="noStrike" kern="1200" cap="none" spc="0" baseline="0">
                <a:solidFill>
                  <a:srgbClr val="000000"/>
                </a:solidFill>
                <a:uFillTx/>
                <a:latin typeface="Comic Sans MS" pitchFamily="66"/>
                <a:ea typeface="Times New Roman" pitchFamily="18"/>
                <a:cs typeface="Times New Roman" pitchFamily="18"/>
              </a:rPr>
              <a:t>Mc 16,6  ; Mt 28,6)</a:t>
            </a:r>
          </a:p>
          <a:p>
            <a:pPr marL="0" marR="0" lvl="0" indent="0" algn="just" defTabSz="914400" rtl="0" fontAlgn="auto" hangingPunct="1">
              <a:lnSpc>
                <a:spcPct val="100000"/>
              </a:lnSpc>
              <a:spcBef>
                <a:spcPts val="0"/>
              </a:spcBef>
              <a:spcAft>
                <a:spcPts val="0"/>
              </a:spcAft>
              <a:buNone/>
              <a:tabLst>
                <a:tab pos="0" algn="l"/>
                <a:tab pos="448915" algn="l"/>
                <a:tab pos="898196" algn="l"/>
                <a:tab pos="1347478" algn="l"/>
                <a:tab pos="1796759" algn="l"/>
                <a:tab pos="2246040" algn="l"/>
                <a:tab pos="2695322" algn="l"/>
                <a:tab pos="3144603" algn="l"/>
                <a:tab pos="3593875" algn="l"/>
                <a:tab pos="4043156" algn="l"/>
                <a:tab pos="4492438" algn="l"/>
                <a:tab pos="4941719" algn="l"/>
                <a:tab pos="5391000" algn="l"/>
                <a:tab pos="5840281" algn="l"/>
                <a:tab pos="6289563" algn="l"/>
                <a:tab pos="6738844" algn="l"/>
                <a:tab pos="7188116" algn="l"/>
                <a:tab pos="7637397" algn="l"/>
                <a:tab pos="8086679" algn="l"/>
                <a:tab pos="8535960" algn="l"/>
                <a:tab pos="8985241" algn="l"/>
              </a:tabLst>
              <a:defRPr sz="1800" b="0" i="0" u="none" strike="noStrike" kern="0" cap="none" spc="0" baseline="0">
                <a:solidFill>
                  <a:srgbClr val="000000"/>
                </a:solidFill>
                <a:uFillTx/>
              </a:defRPr>
            </a:pPr>
            <a:r>
              <a:rPr lang="fr-FR" sz="2600" b="0" i="0" u="none" strike="noStrike" kern="1200" cap="none" spc="0" baseline="0">
                <a:solidFill>
                  <a:srgbClr val="000000"/>
                </a:solidFill>
                <a:uFillTx/>
                <a:latin typeface="Comic Sans MS" pitchFamily="66"/>
                <a:ea typeface="Times New Roman" pitchFamily="18"/>
                <a:cs typeface="Times New Roman" pitchFamily="18"/>
              </a:rPr>
              <a:t>Il est ressuscité et il s’est fait voir à Simon (</a:t>
            </a:r>
            <a:r>
              <a:rPr lang="fr-FR" sz="2600" b="0" i="1" u="none" strike="noStrike" kern="1200" cap="none" spc="0" baseline="0">
                <a:solidFill>
                  <a:srgbClr val="000000"/>
                </a:solidFill>
                <a:uFillTx/>
                <a:latin typeface="Comic Sans MS" pitchFamily="66"/>
                <a:ea typeface="Times New Roman" pitchFamily="18"/>
                <a:cs typeface="Times New Roman" pitchFamily="18"/>
              </a:rPr>
              <a:t>Lc </a:t>
            </a:r>
            <a:r>
              <a:rPr lang="fr-FR" sz="2600" b="0" i="0" u="none" strike="noStrike" kern="1200" cap="none" spc="0" baseline="0">
                <a:solidFill>
                  <a:srgbClr val="000000"/>
                </a:solidFill>
                <a:uFillTx/>
                <a:latin typeface="Comic Sans MS" pitchFamily="66"/>
                <a:ea typeface="Times New Roman" pitchFamily="18"/>
                <a:cs typeface="Times New Roman" pitchFamily="18"/>
              </a:rPr>
              <a:t>24)</a:t>
            </a:r>
          </a:p>
          <a:p>
            <a:pPr marL="0" marR="0" lvl="0" indent="0" algn="just" defTabSz="914400" rtl="0" fontAlgn="auto" hangingPunct="1">
              <a:lnSpc>
                <a:spcPct val="100000"/>
              </a:lnSpc>
              <a:spcBef>
                <a:spcPts val="0"/>
              </a:spcBef>
              <a:spcAft>
                <a:spcPts val="0"/>
              </a:spcAft>
              <a:buNone/>
              <a:tabLst>
                <a:tab pos="0" algn="l"/>
                <a:tab pos="448915" algn="l"/>
                <a:tab pos="898196" algn="l"/>
                <a:tab pos="1347478" algn="l"/>
                <a:tab pos="1796759" algn="l"/>
                <a:tab pos="2246040" algn="l"/>
                <a:tab pos="2695322" algn="l"/>
                <a:tab pos="3144603" algn="l"/>
                <a:tab pos="3593875" algn="l"/>
                <a:tab pos="4043156" algn="l"/>
                <a:tab pos="4492438" algn="l"/>
                <a:tab pos="4941719" algn="l"/>
                <a:tab pos="5391000" algn="l"/>
                <a:tab pos="5840281" algn="l"/>
                <a:tab pos="6289563" algn="l"/>
                <a:tab pos="6738844" algn="l"/>
                <a:tab pos="7188116" algn="l"/>
                <a:tab pos="7637397" algn="l"/>
                <a:tab pos="8086679" algn="l"/>
                <a:tab pos="8535960" algn="l"/>
                <a:tab pos="8985241" algn="l"/>
              </a:tabLst>
              <a:defRPr sz="1800" b="0" i="0" u="none" strike="noStrike" kern="0" cap="none" spc="0" baseline="0">
                <a:solidFill>
                  <a:srgbClr val="000000"/>
                </a:solidFill>
                <a:uFillTx/>
              </a:defRPr>
            </a:pPr>
            <a:r>
              <a:rPr lang="fr-FR" sz="2600" b="0" i="0" u="none" strike="noStrike" kern="1200" cap="none" spc="0" baseline="0">
                <a:solidFill>
                  <a:srgbClr val="000000"/>
                </a:solidFill>
                <a:uFillTx/>
                <a:latin typeface="Comic Sans MS" pitchFamily="66"/>
                <a:ea typeface="Times New Roman" pitchFamily="18"/>
                <a:cs typeface="Times New Roman" pitchFamily="18"/>
              </a:rPr>
              <a:t>Christ est mort pour nos péchés selon les Ecritures,</a:t>
            </a:r>
          </a:p>
          <a:p>
            <a:pPr marL="0" marR="0" lvl="0" indent="0" algn="just" defTabSz="914400" rtl="0" fontAlgn="auto" hangingPunct="1">
              <a:lnSpc>
                <a:spcPct val="100000"/>
              </a:lnSpc>
              <a:spcBef>
                <a:spcPts val="0"/>
              </a:spcBef>
              <a:spcAft>
                <a:spcPts val="0"/>
              </a:spcAft>
              <a:buNone/>
              <a:tabLst>
                <a:tab pos="0" algn="l"/>
                <a:tab pos="448915" algn="l"/>
                <a:tab pos="898196" algn="l"/>
                <a:tab pos="1347478" algn="l"/>
                <a:tab pos="1796759" algn="l"/>
                <a:tab pos="2246040" algn="l"/>
                <a:tab pos="2695322" algn="l"/>
                <a:tab pos="3144603" algn="l"/>
                <a:tab pos="3593875" algn="l"/>
                <a:tab pos="4043156" algn="l"/>
                <a:tab pos="4492438" algn="l"/>
                <a:tab pos="4941719" algn="l"/>
                <a:tab pos="5391000" algn="l"/>
                <a:tab pos="5840281" algn="l"/>
                <a:tab pos="6289563" algn="l"/>
                <a:tab pos="6738844" algn="l"/>
                <a:tab pos="7188116" algn="l"/>
                <a:tab pos="7637397" algn="l"/>
                <a:tab pos="8086679" algn="l"/>
                <a:tab pos="8535960" algn="l"/>
                <a:tab pos="8985241" algn="l"/>
              </a:tabLst>
              <a:defRPr sz="1800" b="0" i="0" u="none" strike="noStrike" kern="0" cap="none" spc="0" baseline="0">
                <a:solidFill>
                  <a:srgbClr val="000000"/>
                </a:solidFill>
                <a:uFillTx/>
              </a:defRPr>
            </a:pPr>
            <a:r>
              <a:rPr lang="fr-FR" sz="2600" b="0" i="0" u="none" strike="noStrike" kern="1200" cap="none" spc="0" baseline="0">
                <a:solidFill>
                  <a:srgbClr val="000000"/>
                </a:solidFill>
                <a:uFillTx/>
                <a:latin typeface="Comic Sans MS" pitchFamily="66"/>
                <a:ea typeface="Times New Roman" pitchFamily="18"/>
                <a:cs typeface="Times New Roman" pitchFamily="18"/>
              </a:rPr>
              <a:t>il a été enseveli,</a:t>
            </a:r>
          </a:p>
          <a:p>
            <a:pPr marL="0" marR="0" lvl="0" indent="0" algn="just" defTabSz="914400" rtl="0" fontAlgn="auto" hangingPunct="1">
              <a:lnSpc>
                <a:spcPct val="100000"/>
              </a:lnSpc>
              <a:spcBef>
                <a:spcPts val="0"/>
              </a:spcBef>
              <a:spcAft>
                <a:spcPts val="0"/>
              </a:spcAft>
              <a:buNone/>
              <a:tabLst>
                <a:tab pos="0" algn="l"/>
                <a:tab pos="448915" algn="l"/>
                <a:tab pos="898196" algn="l"/>
                <a:tab pos="1347478" algn="l"/>
                <a:tab pos="1796759" algn="l"/>
                <a:tab pos="2246040" algn="l"/>
                <a:tab pos="2695322" algn="l"/>
                <a:tab pos="3144603" algn="l"/>
                <a:tab pos="3593875" algn="l"/>
                <a:tab pos="4043156" algn="l"/>
                <a:tab pos="4492438" algn="l"/>
                <a:tab pos="4941719" algn="l"/>
                <a:tab pos="5391000" algn="l"/>
                <a:tab pos="5840281" algn="l"/>
                <a:tab pos="6289563" algn="l"/>
                <a:tab pos="6738844" algn="l"/>
                <a:tab pos="7188116" algn="l"/>
                <a:tab pos="7637397" algn="l"/>
                <a:tab pos="8086679" algn="l"/>
                <a:tab pos="8535960" algn="l"/>
                <a:tab pos="8985241" algn="l"/>
              </a:tabLst>
              <a:defRPr sz="1800" b="0" i="0" u="none" strike="noStrike" kern="0" cap="none" spc="0" baseline="0">
                <a:solidFill>
                  <a:srgbClr val="000000"/>
                </a:solidFill>
                <a:uFillTx/>
              </a:defRPr>
            </a:pPr>
            <a:r>
              <a:rPr lang="fr-FR" sz="2600" b="0" i="0" u="none" strike="noStrike" kern="1200" cap="none" spc="0" baseline="0">
                <a:solidFill>
                  <a:srgbClr val="000000"/>
                </a:solidFill>
                <a:uFillTx/>
                <a:latin typeface="Comic Sans MS" pitchFamily="66"/>
                <a:ea typeface="Times New Roman" pitchFamily="18"/>
                <a:cs typeface="Times New Roman" pitchFamily="18"/>
              </a:rPr>
              <a:t>il est ressuscité le troisième jour conformément aux Ecritures,</a:t>
            </a:r>
          </a:p>
          <a:p>
            <a:pPr marL="0" marR="0" lvl="0" indent="0" algn="l" defTabSz="914400" rtl="0" fontAlgn="auto" hangingPunct="1">
              <a:lnSpc>
                <a:spcPct val="100000"/>
              </a:lnSpc>
              <a:spcBef>
                <a:spcPts val="0"/>
              </a:spcBef>
              <a:spcAft>
                <a:spcPts val="0"/>
              </a:spcAft>
              <a:buNone/>
              <a:tabLst>
                <a:tab pos="0" algn="l"/>
                <a:tab pos="448915" algn="l"/>
                <a:tab pos="898196" algn="l"/>
                <a:tab pos="1347478" algn="l"/>
                <a:tab pos="1796759" algn="l"/>
                <a:tab pos="2246040" algn="l"/>
                <a:tab pos="2695322" algn="l"/>
                <a:tab pos="3144603" algn="l"/>
                <a:tab pos="3593875" algn="l"/>
                <a:tab pos="4043156" algn="l"/>
                <a:tab pos="4492438" algn="l"/>
                <a:tab pos="4941719" algn="l"/>
                <a:tab pos="5391000" algn="l"/>
                <a:tab pos="5840281" algn="l"/>
                <a:tab pos="6289563" algn="l"/>
                <a:tab pos="6738844" algn="l"/>
                <a:tab pos="7188116" algn="l"/>
                <a:tab pos="7637397" algn="l"/>
                <a:tab pos="8086679" algn="l"/>
                <a:tab pos="8535960" algn="l"/>
                <a:tab pos="8985241" algn="l"/>
              </a:tabLst>
              <a:defRPr sz="1800" b="0" i="0" u="none" strike="noStrike" kern="0" cap="none" spc="0" baseline="0">
                <a:solidFill>
                  <a:srgbClr val="000000"/>
                </a:solidFill>
                <a:uFillTx/>
              </a:defRPr>
            </a:pPr>
            <a:r>
              <a:rPr lang="fr-FR" sz="2600" b="0" i="0" u="none" strike="noStrike" kern="1200" cap="none" spc="0" baseline="0">
                <a:solidFill>
                  <a:srgbClr val="000000"/>
                </a:solidFill>
                <a:uFillTx/>
                <a:latin typeface="Comic Sans MS" pitchFamily="66"/>
                <a:ea typeface="Times New Roman" pitchFamily="18"/>
                <a:cs typeface="Times New Roman" pitchFamily="18"/>
              </a:rPr>
              <a:t>il s’est fait voir à Céphas, ensuite aux douze....(1 </a:t>
            </a:r>
            <a:r>
              <a:rPr lang="fr-FR" sz="2600" b="0" i="1" u="none" strike="noStrike" kern="1200" cap="none" spc="0" baseline="0">
                <a:solidFill>
                  <a:srgbClr val="000000"/>
                </a:solidFill>
                <a:uFillTx/>
                <a:latin typeface="Comic Sans MS" pitchFamily="66"/>
                <a:ea typeface="Times New Roman" pitchFamily="18"/>
                <a:cs typeface="Times New Roman" pitchFamily="18"/>
              </a:rPr>
              <a:t>Co</a:t>
            </a:r>
            <a:r>
              <a:rPr lang="fr-FR" sz="2600" b="0" i="0" u="none" strike="noStrike" kern="1200" cap="none" spc="0" baseline="0">
                <a:solidFill>
                  <a:srgbClr val="000000"/>
                </a:solidFill>
                <a:uFillTx/>
                <a:latin typeface="Comic Sans MS" pitchFamily="66"/>
                <a:ea typeface="Times New Roman" pitchFamily="18"/>
                <a:cs typeface="Times New Roman" pitchFamily="18"/>
              </a:rPr>
              <a:t> 15,1-6).</a:t>
            </a:r>
            <a:br>
              <a:rPr lang="fr-FR" sz="2600" b="0" i="0" u="none" strike="noStrike" kern="1200" cap="none" spc="0" baseline="0">
                <a:solidFill>
                  <a:srgbClr val="000000"/>
                </a:solidFill>
                <a:uFillTx/>
                <a:latin typeface="Comic Sans MS" pitchFamily="66"/>
                <a:ea typeface="Times New Roman" pitchFamily="18"/>
                <a:cs typeface="Times New Roman" pitchFamily="18"/>
              </a:rPr>
            </a:br>
            <a:endParaRPr lang="fr-FR" sz="2600" b="0" i="0" u="none" strike="noStrike" kern="1200" cap="none" spc="0" baseline="0">
              <a:solidFill>
                <a:srgbClr val="000000"/>
              </a:solidFill>
              <a:uFillTx/>
              <a:latin typeface="Comic Sans MS" pitchFamily="66"/>
              <a:ea typeface="Times New Roman" pitchFamily="18"/>
              <a:cs typeface="Times New Roman" pitchFamily="18"/>
            </a:endParaRPr>
          </a:p>
          <a:p>
            <a:pPr marL="0" marR="0" lvl="0" indent="0" algn="just" defTabSz="914400" rtl="0" fontAlgn="auto" hangingPunct="1">
              <a:lnSpc>
                <a:spcPct val="100000"/>
              </a:lnSpc>
              <a:spcBef>
                <a:spcPts val="0"/>
              </a:spcBef>
              <a:spcAft>
                <a:spcPts val="0"/>
              </a:spcAft>
              <a:buNone/>
              <a:tabLst>
                <a:tab pos="0" algn="l"/>
                <a:tab pos="448915" algn="l"/>
                <a:tab pos="898196" algn="l"/>
                <a:tab pos="1347478" algn="l"/>
                <a:tab pos="1796759" algn="l"/>
                <a:tab pos="2246040" algn="l"/>
                <a:tab pos="2695322" algn="l"/>
                <a:tab pos="3144603" algn="l"/>
                <a:tab pos="3593875" algn="l"/>
                <a:tab pos="4043156" algn="l"/>
                <a:tab pos="4492438" algn="l"/>
                <a:tab pos="4941719" algn="l"/>
                <a:tab pos="5391000" algn="l"/>
                <a:tab pos="5840281" algn="l"/>
                <a:tab pos="6289563" algn="l"/>
                <a:tab pos="6738844" algn="l"/>
                <a:tab pos="7188116" algn="l"/>
                <a:tab pos="7637397" algn="l"/>
                <a:tab pos="8086679" algn="l"/>
                <a:tab pos="8535960" algn="l"/>
                <a:tab pos="8985241" algn="l"/>
              </a:tabLst>
              <a:defRPr sz="1800" b="0" i="0" u="none" strike="noStrike" kern="0" cap="none" spc="0" baseline="0">
                <a:solidFill>
                  <a:srgbClr val="000000"/>
                </a:solidFill>
                <a:uFillTx/>
              </a:defRPr>
            </a:pPr>
            <a:r>
              <a:rPr lang="fr-FR" sz="2600" b="1" i="0" u="none" strike="noStrike" kern="1200" cap="none" spc="0" baseline="0">
                <a:solidFill>
                  <a:srgbClr val="000000"/>
                </a:solidFill>
                <a:uFillTx/>
                <a:latin typeface="Comic Sans MS" pitchFamily="66"/>
                <a:ea typeface="Times New Roman" pitchFamily="18"/>
                <a:cs typeface="Times New Roman" pitchFamily="18"/>
              </a:rPr>
              <a:t>Diversité des titres du Ressuscité : </a:t>
            </a:r>
            <a:r>
              <a:rPr lang="fr-FR" sz="2600" b="0" i="0" u="none" strike="noStrike" kern="1200" cap="none" spc="0" baseline="0">
                <a:solidFill>
                  <a:srgbClr val="000000"/>
                </a:solidFill>
                <a:uFillTx/>
                <a:latin typeface="Comic Sans MS" pitchFamily="66"/>
                <a:ea typeface="Times New Roman" pitchFamily="18"/>
                <a:cs typeface="Times New Roman" pitchFamily="18"/>
              </a:rPr>
              <a:t>prophète,</a:t>
            </a:r>
          </a:p>
          <a:p>
            <a:pPr marL="0" marR="0" lvl="0" indent="0" algn="just" defTabSz="914400" rtl="0" fontAlgn="auto" hangingPunct="1">
              <a:lnSpc>
                <a:spcPct val="100000"/>
              </a:lnSpc>
              <a:spcBef>
                <a:spcPts val="0"/>
              </a:spcBef>
              <a:spcAft>
                <a:spcPts val="0"/>
              </a:spcAft>
              <a:buNone/>
              <a:tabLst>
                <a:tab pos="0" algn="l"/>
                <a:tab pos="448915" algn="l"/>
                <a:tab pos="898196" algn="l"/>
                <a:tab pos="1347478" algn="l"/>
                <a:tab pos="1796759" algn="l"/>
                <a:tab pos="2246040" algn="l"/>
                <a:tab pos="2695322" algn="l"/>
                <a:tab pos="3144603" algn="l"/>
                <a:tab pos="3593875" algn="l"/>
                <a:tab pos="4043156" algn="l"/>
                <a:tab pos="4492438" algn="l"/>
                <a:tab pos="4941719" algn="l"/>
                <a:tab pos="5391000" algn="l"/>
                <a:tab pos="5840281" algn="l"/>
                <a:tab pos="6289563" algn="l"/>
                <a:tab pos="6738844" algn="l"/>
                <a:tab pos="7188116" algn="l"/>
                <a:tab pos="7637397" algn="l"/>
                <a:tab pos="8086679" algn="l"/>
                <a:tab pos="8535960" algn="l"/>
                <a:tab pos="8985241" algn="l"/>
              </a:tabLst>
              <a:defRPr sz="1800" b="0" i="0" u="none" strike="noStrike" kern="0" cap="none" spc="0" baseline="0">
                <a:solidFill>
                  <a:srgbClr val="000000"/>
                </a:solidFill>
                <a:uFillTx/>
              </a:defRPr>
            </a:pPr>
            <a:r>
              <a:rPr lang="fr-FR" sz="2600" b="0" i="0" u="none" strike="noStrike" kern="1200" cap="none" spc="0" baseline="0">
                <a:solidFill>
                  <a:srgbClr val="000000"/>
                </a:solidFill>
                <a:uFillTx/>
                <a:latin typeface="Comic Sans MS" pitchFamily="66"/>
                <a:ea typeface="Times New Roman" pitchFamily="18"/>
                <a:cs typeface="Times New Roman" pitchFamily="18"/>
              </a:rPr>
              <a:t>Fils de David, Christ (= Messie), Fils de l'homme, </a:t>
            </a:r>
          </a:p>
          <a:p>
            <a:pPr marL="0" marR="0" lvl="0" indent="0" algn="just" defTabSz="914400" rtl="0" fontAlgn="auto" hangingPunct="1">
              <a:lnSpc>
                <a:spcPct val="100000"/>
              </a:lnSpc>
              <a:spcBef>
                <a:spcPts val="0"/>
              </a:spcBef>
              <a:spcAft>
                <a:spcPts val="0"/>
              </a:spcAft>
              <a:buNone/>
              <a:tabLst>
                <a:tab pos="0" algn="l"/>
                <a:tab pos="448915" algn="l"/>
                <a:tab pos="898196" algn="l"/>
                <a:tab pos="1347478" algn="l"/>
                <a:tab pos="1796759" algn="l"/>
                <a:tab pos="2246040" algn="l"/>
                <a:tab pos="2695322" algn="l"/>
                <a:tab pos="3144603" algn="l"/>
                <a:tab pos="3593875" algn="l"/>
                <a:tab pos="4043156" algn="l"/>
                <a:tab pos="4492438" algn="l"/>
                <a:tab pos="4941719" algn="l"/>
                <a:tab pos="5391000" algn="l"/>
                <a:tab pos="5840281" algn="l"/>
                <a:tab pos="6289563" algn="l"/>
                <a:tab pos="6738844" algn="l"/>
                <a:tab pos="7188116" algn="l"/>
                <a:tab pos="7637397" algn="l"/>
                <a:tab pos="8086679" algn="l"/>
                <a:tab pos="8535960" algn="l"/>
                <a:tab pos="8985241" algn="l"/>
              </a:tabLst>
              <a:defRPr sz="1800" b="0" i="0" u="none" strike="noStrike" kern="0" cap="none" spc="0" baseline="0">
                <a:solidFill>
                  <a:srgbClr val="000000"/>
                </a:solidFill>
                <a:uFillTx/>
              </a:defRPr>
            </a:pPr>
            <a:r>
              <a:rPr lang="fr-FR" sz="2600" b="0" i="0" u="none" strike="noStrike" kern="1200" cap="none" spc="0" baseline="0">
                <a:solidFill>
                  <a:srgbClr val="000000"/>
                </a:solidFill>
                <a:uFillTx/>
                <a:latin typeface="Comic Sans MS" pitchFamily="66"/>
                <a:ea typeface="Times New Roman" pitchFamily="18"/>
                <a:cs typeface="Times New Roman" pitchFamily="18"/>
              </a:rPr>
              <a:t>Fils de Dieu, Seigneur, le Nom au-dessus de tout nom..</a:t>
            </a:r>
            <a:r>
              <a:rPr lang="fr-FR" sz="2600" b="1" i="0" u="none" strike="noStrike" kern="1200" cap="none" spc="0" baseline="0">
                <a:solidFill>
                  <a:srgbClr val="000000"/>
                </a:solidFill>
                <a:uFillTx/>
                <a:latin typeface="Comic Sans MS" pitchFamily="66"/>
                <a:ea typeface="Times New Roman" pitchFamily="18"/>
                <a:cs typeface="Times New Roman" pitchFamily="18"/>
              </a:rPr>
              <a:t>.</a:t>
            </a: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name="page28">
    <p:spTree>
      <p:nvGrpSpPr>
        <p:cNvPr id="1" name=""/>
        <p:cNvGrpSpPr/>
        <p:nvPr/>
      </p:nvGrpSpPr>
      <p:grpSpPr>
        <a:xfrm>
          <a:off x="0" y="0"/>
          <a:ext cx="0" cy="0"/>
          <a:chOff x="0" y="0"/>
          <a:chExt cx="0" cy="0"/>
        </a:xfrm>
      </p:grpSpPr>
      <p:sp>
        <p:nvSpPr>
          <p:cNvPr id="2" name="Forme libre : forme 1">
            <a:extLst>
              <a:ext uri="{FF2B5EF4-FFF2-40B4-BE49-F238E27FC236}">
                <a16:creationId xmlns:a16="http://schemas.microsoft.com/office/drawing/2014/main" id="{82062BB9-7A6A-EB24-5C56-578785109E71}"/>
              </a:ext>
            </a:extLst>
          </p:cNvPr>
          <p:cNvSpPr/>
          <p:nvPr/>
        </p:nvSpPr>
        <p:spPr>
          <a:xfrm>
            <a:off x="359459" y="403360"/>
            <a:ext cx="8425080" cy="6189948"/>
          </a:xfrm>
          <a:custGeom>
            <a:avLst/>
            <a:gdLst>
              <a:gd name="f0" fmla="val w"/>
              <a:gd name="f1" fmla="val h"/>
              <a:gd name="f2" fmla="val 0"/>
              <a:gd name="f3" fmla="val 21600"/>
              <a:gd name="f4" fmla="*/ f0 1 21600"/>
              <a:gd name="f5" fmla="*/ f1 1 21600"/>
              <a:gd name="f6" fmla="+- f3 0 f2"/>
              <a:gd name="f7" fmla="*/ f6 1 21600"/>
              <a:gd name="f8" fmla="*/ f2 1 f7"/>
              <a:gd name="f9" fmla="*/ f3 1 f7"/>
              <a:gd name="f10" fmla="*/ f8 f4 1"/>
              <a:gd name="f11" fmla="*/ f9 f4 1"/>
              <a:gd name="f12" fmla="*/ f9 f5 1"/>
              <a:gd name="f13" fmla="*/ f8 f5 1"/>
            </a:gdLst>
            <a:ahLst/>
            <a:cxnLst>
              <a:cxn ang="3cd4">
                <a:pos x="hc" y="t"/>
              </a:cxn>
              <a:cxn ang="0">
                <a:pos x="r" y="vc"/>
              </a:cxn>
              <a:cxn ang="cd4">
                <a:pos x="hc" y="b"/>
              </a:cxn>
              <a:cxn ang="cd2">
                <a:pos x="l" y="vc"/>
              </a:cxn>
            </a:cxnLst>
            <a:rect l="f10" t="f13" r="f11" b="f12"/>
            <a:pathLst>
              <a:path w="21600" h="21600">
                <a:moveTo>
                  <a:pt x="f2" y="f2"/>
                </a:moveTo>
                <a:lnTo>
                  <a:pt x="f3" y="f2"/>
                </a:lnTo>
                <a:lnTo>
                  <a:pt x="f3" y="f3"/>
                </a:lnTo>
                <a:lnTo>
                  <a:pt x="f2" y="f3"/>
                </a:lnTo>
                <a:lnTo>
                  <a:pt x="f2" y="f2"/>
                </a:lnTo>
                <a:close/>
              </a:path>
            </a:pathLst>
          </a:custGeom>
          <a:noFill/>
          <a:ln cap="flat">
            <a:noFill/>
            <a:prstDash val="solid"/>
          </a:ln>
        </p:spPr>
        <p:txBody>
          <a:bodyPr vert="horz" wrap="square" lIns="90004" tIns="44997" rIns="90004" bIns="44997"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fr-FR" sz="2600" b="1" i="0" u="none" strike="noStrike" kern="1200" cap="none" spc="0" baseline="0">
                <a:solidFill>
                  <a:srgbClr val="000000"/>
                </a:solidFill>
                <a:uFillTx/>
                <a:latin typeface="Comic Sans MS" pitchFamily="66"/>
                <a:ea typeface="Times New Roman" pitchFamily="18"/>
                <a:cs typeface="Times New Roman" pitchFamily="18"/>
              </a:rPr>
              <a:t>B-</a:t>
            </a:r>
            <a:r>
              <a:rPr lang="fr-FR" sz="2800" b="1" i="0" u="none" strike="noStrike" kern="0" cap="none" spc="0" baseline="0">
                <a:solidFill>
                  <a:srgbClr val="000000"/>
                </a:solidFill>
                <a:uFillTx/>
                <a:latin typeface="Comic Sans MS" pitchFamily="66"/>
              </a:rPr>
              <a:t>La relecture post-pascale </a:t>
            </a:r>
            <a:r>
              <a:rPr lang="fr-FR" sz="2800" b="1" i="0" u="none" strike="noStrike" kern="1200" cap="none" spc="0" baseline="0">
                <a:solidFill>
                  <a:srgbClr val="000000"/>
                </a:solidFill>
                <a:uFillTx/>
                <a:latin typeface="Comic Sans MS" pitchFamily="66"/>
              </a:rPr>
              <a:t>: l’identité de Jésus  </a:t>
            </a:r>
            <a:r>
              <a:rPr lang="fr-FR" sz="2800" b="0" i="1" u="none" strike="noStrike" kern="0" cap="none" spc="0" baseline="0">
                <a:solidFill>
                  <a:srgbClr val="000000"/>
                </a:solidFill>
                <a:uFillTx/>
                <a:latin typeface="Comic Sans MS" pitchFamily="66"/>
                <a:ea typeface="Times New Roman" pitchFamily="18"/>
                <a:cs typeface="Times New Roman" pitchFamily="18"/>
              </a:rPr>
              <a:t>Et vous, qui dites-vous que je suis ?</a:t>
            </a:r>
            <a:endParaRPr lang="fr-FR" sz="2600" b="1" i="0" u="none" strike="noStrike" kern="1200" cap="none" spc="0" baseline="0">
              <a:solidFill>
                <a:srgbClr val="000000"/>
              </a:solidFill>
              <a:uFillTx/>
              <a:latin typeface="Comic Sans MS" pitchFamily="66"/>
              <a:ea typeface="Times New Roman" pitchFamily="18"/>
              <a:cs typeface="Times New Roman" pitchFamily="18"/>
            </a:endParaRPr>
          </a:p>
          <a:p>
            <a:pPr marL="0" marR="0" lvl="0" indent="0" algn="l" defTabSz="914400" rtl="0" fontAlgn="auto" hangingPunct="1">
              <a:lnSpc>
                <a:spcPct val="100000"/>
              </a:lnSpc>
              <a:spcBef>
                <a:spcPts val="0"/>
              </a:spcBef>
              <a:spcAft>
                <a:spcPts val="0"/>
              </a:spcAft>
              <a:buNone/>
              <a:tabLst>
                <a:tab pos="0" algn="l"/>
                <a:tab pos="448915" algn="l"/>
                <a:tab pos="898196" algn="l"/>
                <a:tab pos="1347478" algn="l"/>
                <a:tab pos="1796759" algn="l"/>
                <a:tab pos="2246040" algn="l"/>
                <a:tab pos="2695322" algn="l"/>
                <a:tab pos="3144603" algn="l"/>
                <a:tab pos="3593875" algn="l"/>
                <a:tab pos="4043156" algn="l"/>
                <a:tab pos="4492438" algn="l"/>
                <a:tab pos="4941719" algn="l"/>
                <a:tab pos="5391000" algn="l"/>
                <a:tab pos="5840281" algn="l"/>
                <a:tab pos="6289563" algn="l"/>
                <a:tab pos="6738844" algn="l"/>
                <a:tab pos="7188116" algn="l"/>
                <a:tab pos="7637397" algn="l"/>
                <a:tab pos="8086679" algn="l"/>
                <a:tab pos="8535960" algn="l"/>
                <a:tab pos="8985241" algn="l"/>
              </a:tabLst>
              <a:defRPr sz="1800" b="0" i="0" u="none" strike="noStrike" kern="0" cap="none" spc="0" baseline="0">
                <a:solidFill>
                  <a:srgbClr val="000000"/>
                </a:solidFill>
                <a:uFillTx/>
              </a:defRPr>
            </a:pPr>
            <a:br>
              <a:rPr lang="fr-FR" sz="2600" b="0" i="0" u="none" strike="noStrike" kern="0" cap="none" spc="0" baseline="0">
                <a:solidFill>
                  <a:srgbClr val="000000"/>
                </a:solidFill>
                <a:uFillTx/>
                <a:latin typeface="Comic Sans MS" pitchFamily="66"/>
                <a:ea typeface="Times New Roman" pitchFamily="18"/>
                <a:cs typeface="Times New Roman" pitchFamily="18"/>
              </a:rPr>
            </a:br>
            <a:r>
              <a:rPr lang="fr-FR" sz="2600" b="1" i="1" u="none" strike="noStrike" kern="0" cap="none" spc="0" baseline="0">
                <a:solidFill>
                  <a:srgbClr val="000000"/>
                </a:solidFill>
                <a:uFillTx/>
                <a:latin typeface="Comic Sans MS" pitchFamily="66"/>
                <a:ea typeface="Times New Roman" pitchFamily="18"/>
                <a:cs typeface="Times New Roman" pitchFamily="18"/>
              </a:rPr>
              <a:t>Relire les Ecritures</a:t>
            </a:r>
            <a:br>
              <a:rPr lang="fr-FR" sz="2600" b="0" i="0" u="none" strike="noStrike" kern="1200" cap="none" spc="0" baseline="0">
                <a:solidFill>
                  <a:srgbClr val="000000"/>
                </a:solidFill>
                <a:uFillTx/>
                <a:latin typeface="Comic Sans MS" pitchFamily="66"/>
                <a:ea typeface="Times New Roman" pitchFamily="18"/>
                <a:cs typeface="Times New Roman" pitchFamily="18"/>
              </a:rPr>
            </a:br>
            <a:r>
              <a:rPr lang="fr-FR" sz="2600" b="0" i="0" u="none" strike="noStrike" kern="1200" cap="none" spc="0" baseline="0">
                <a:solidFill>
                  <a:srgbClr val="000000"/>
                </a:solidFill>
                <a:uFillTx/>
                <a:latin typeface="Comic Sans MS" pitchFamily="66"/>
                <a:ea typeface="Times New Roman" pitchFamily="18"/>
                <a:cs typeface="Times New Roman" pitchFamily="18"/>
              </a:rPr>
              <a:t>La relecture des faits « conformément aux Ecritures » : l'événement Jésus Christ est compris comme l'accomplissement des Ecritures,</a:t>
            </a:r>
          </a:p>
          <a:p>
            <a:pPr marL="0" marR="0" lvl="0" indent="0" algn="l" defTabSz="914400" rtl="0" fontAlgn="auto" hangingPunct="1">
              <a:lnSpc>
                <a:spcPct val="100000"/>
              </a:lnSpc>
              <a:spcBef>
                <a:spcPts val="0"/>
              </a:spcBef>
              <a:spcAft>
                <a:spcPts val="0"/>
              </a:spcAft>
              <a:buNone/>
              <a:tabLst>
                <a:tab pos="0" algn="l"/>
                <a:tab pos="448915" algn="l"/>
                <a:tab pos="898196" algn="l"/>
                <a:tab pos="1347478" algn="l"/>
                <a:tab pos="1796759" algn="l"/>
                <a:tab pos="2246040" algn="l"/>
                <a:tab pos="2695322" algn="l"/>
                <a:tab pos="3144603" algn="l"/>
                <a:tab pos="3593875" algn="l"/>
                <a:tab pos="4043156" algn="l"/>
                <a:tab pos="4492438" algn="l"/>
                <a:tab pos="4941719" algn="l"/>
                <a:tab pos="5391000" algn="l"/>
                <a:tab pos="5840281" algn="l"/>
                <a:tab pos="6289563" algn="l"/>
                <a:tab pos="6738844" algn="l"/>
                <a:tab pos="7188116" algn="l"/>
                <a:tab pos="7637397" algn="l"/>
                <a:tab pos="8086679" algn="l"/>
                <a:tab pos="8535960" algn="l"/>
                <a:tab pos="8985241" algn="l"/>
              </a:tabLst>
              <a:defRPr sz="1800" b="0" i="0" u="none" strike="noStrike" kern="0" cap="none" spc="0" baseline="0">
                <a:solidFill>
                  <a:srgbClr val="000000"/>
                </a:solidFill>
                <a:uFillTx/>
              </a:defRPr>
            </a:pPr>
            <a:r>
              <a:rPr lang="fr-FR" sz="2600" b="0" i="0" u="none" strike="noStrike" kern="1200" cap="none" spc="0" baseline="0">
                <a:solidFill>
                  <a:srgbClr val="000000"/>
                </a:solidFill>
                <a:uFillTx/>
                <a:latin typeface="Comic Sans MS" pitchFamily="66"/>
                <a:ea typeface="Times New Roman" pitchFamily="18"/>
                <a:cs typeface="Times New Roman" pitchFamily="18"/>
              </a:rPr>
              <a:t>de la promesse (</a:t>
            </a:r>
            <a:r>
              <a:rPr lang="fr-FR" sz="2600" b="1" i="1" u="none" strike="noStrike" kern="1200" cap="none" spc="0" baseline="0">
                <a:solidFill>
                  <a:srgbClr val="000000"/>
                </a:solidFill>
                <a:uFillTx/>
                <a:latin typeface="Comic Sans MS" pitchFamily="66"/>
                <a:ea typeface="Times New Roman" pitchFamily="18"/>
                <a:cs typeface="Times New Roman" pitchFamily="18"/>
              </a:rPr>
              <a:t>epaggelia</a:t>
            </a:r>
            <a:r>
              <a:rPr lang="fr-FR" sz="2600" b="0" i="0" u="none" strike="noStrike" kern="1200" cap="none" spc="0" baseline="0">
                <a:solidFill>
                  <a:srgbClr val="000000"/>
                </a:solidFill>
                <a:uFillTx/>
                <a:latin typeface="Comic Sans MS" pitchFamily="66"/>
                <a:ea typeface="Times New Roman" pitchFamily="18"/>
                <a:cs typeface="Times New Roman" pitchFamily="18"/>
              </a:rPr>
              <a:t>) à l'Evangile (</a:t>
            </a:r>
            <a:r>
              <a:rPr lang="fr-FR" sz="2600" b="1" i="1" u="none" strike="noStrike" kern="1200" cap="none" spc="0" baseline="0">
                <a:solidFill>
                  <a:srgbClr val="000000"/>
                </a:solidFill>
                <a:uFillTx/>
                <a:latin typeface="Comic Sans MS" pitchFamily="66"/>
                <a:ea typeface="Times New Roman" pitchFamily="18"/>
                <a:cs typeface="Times New Roman" pitchFamily="18"/>
              </a:rPr>
              <a:t>euaggelion</a:t>
            </a:r>
            <a:r>
              <a:rPr lang="fr-FR" sz="2600" b="0" i="0" u="none" strike="noStrike" kern="1200" cap="none" spc="0" baseline="0">
                <a:solidFill>
                  <a:srgbClr val="000000"/>
                </a:solidFill>
                <a:uFillTx/>
                <a:latin typeface="Comic Sans MS" pitchFamily="66"/>
                <a:ea typeface="Times New Roman" pitchFamily="18"/>
                <a:cs typeface="Times New Roman" pitchFamily="18"/>
              </a:rPr>
              <a:t>).</a:t>
            </a:r>
          </a:p>
          <a:p>
            <a:pPr marL="0" marR="0" lvl="0" indent="0" algn="l" defTabSz="914400" rtl="0" fontAlgn="auto" hangingPunct="1">
              <a:lnSpc>
                <a:spcPct val="100000"/>
              </a:lnSpc>
              <a:spcBef>
                <a:spcPts val="0"/>
              </a:spcBef>
              <a:spcAft>
                <a:spcPts val="0"/>
              </a:spcAft>
              <a:buNone/>
              <a:tabLst>
                <a:tab pos="0" algn="l"/>
                <a:tab pos="448915" algn="l"/>
                <a:tab pos="898196" algn="l"/>
                <a:tab pos="1347478" algn="l"/>
                <a:tab pos="1796759" algn="l"/>
                <a:tab pos="2246040" algn="l"/>
                <a:tab pos="2695322" algn="l"/>
                <a:tab pos="3144603" algn="l"/>
                <a:tab pos="3593875" algn="l"/>
                <a:tab pos="4043156" algn="l"/>
                <a:tab pos="4492438" algn="l"/>
                <a:tab pos="4941719" algn="l"/>
                <a:tab pos="5391000" algn="l"/>
                <a:tab pos="5840281" algn="l"/>
                <a:tab pos="6289563" algn="l"/>
                <a:tab pos="6738844" algn="l"/>
                <a:tab pos="7188116" algn="l"/>
                <a:tab pos="7637397" algn="l"/>
                <a:tab pos="8086679" algn="l"/>
                <a:tab pos="8535960" algn="l"/>
                <a:tab pos="8985241" algn="l"/>
              </a:tabLst>
              <a:defRPr sz="1800" b="0" i="0" u="none" strike="noStrike" kern="0" cap="none" spc="0" baseline="0">
                <a:solidFill>
                  <a:srgbClr val="000000"/>
                </a:solidFill>
                <a:uFillTx/>
              </a:defRPr>
            </a:pPr>
            <a:br>
              <a:rPr lang="fr-FR" sz="2600" b="0" i="0" u="none" strike="noStrike" kern="1200" cap="none" spc="0" baseline="0">
                <a:solidFill>
                  <a:srgbClr val="000000"/>
                </a:solidFill>
                <a:uFillTx/>
                <a:latin typeface="Comic Sans MS" pitchFamily="66"/>
                <a:ea typeface="Times New Roman" pitchFamily="18"/>
                <a:cs typeface="Times New Roman" pitchFamily="18"/>
              </a:rPr>
            </a:br>
            <a:r>
              <a:rPr lang="fr-FR" sz="2600" b="0" i="0" u="none" strike="noStrike" kern="1200" cap="none" spc="0" baseline="0">
                <a:solidFill>
                  <a:srgbClr val="000000"/>
                </a:solidFill>
                <a:uFillTx/>
                <a:latin typeface="Comic Sans MS" pitchFamily="66"/>
                <a:ea typeface="Times New Roman" pitchFamily="18"/>
                <a:cs typeface="Times New Roman" pitchFamily="18"/>
              </a:rPr>
              <a:t>C’est l’événement de la mort et de la résurrection du Christ qui éclaire les Ec</a:t>
            </a:r>
            <a:r>
              <a:rPr lang="fr-FR" sz="2600" b="0" i="0" u="none" strike="noStrike" kern="0" cap="none" spc="0" baseline="0">
                <a:solidFill>
                  <a:srgbClr val="000000"/>
                </a:solidFill>
                <a:uFillTx/>
                <a:latin typeface="Comic Sans MS" pitchFamily="66"/>
                <a:ea typeface="Times New Roman" pitchFamily="18"/>
                <a:cs typeface="Times New Roman" pitchFamily="18"/>
              </a:rPr>
              <a:t>ritures,</a:t>
            </a:r>
          </a:p>
          <a:p>
            <a:pPr marL="0" marR="0" lvl="0" indent="0" algn="l" defTabSz="914400" rtl="0" fontAlgn="auto" hangingPunct="1">
              <a:lnSpc>
                <a:spcPct val="100000"/>
              </a:lnSpc>
              <a:spcBef>
                <a:spcPts val="0"/>
              </a:spcBef>
              <a:spcAft>
                <a:spcPts val="0"/>
              </a:spcAft>
              <a:buNone/>
              <a:tabLst>
                <a:tab pos="0" algn="l"/>
                <a:tab pos="448915" algn="l"/>
                <a:tab pos="898196" algn="l"/>
                <a:tab pos="1347478" algn="l"/>
                <a:tab pos="1796759" algn="l"/>
                <a:tab pos="2246040" algn="l"/>
                <a:tab pos="2695322" algn="l"/>
                <a:tab pos="3144603" algn="l"/>
                <a:tab pos="3593875" algn="l"/>
                <a:tab pos="4043156" algn="l"/>
                <a:tab pos="4492438" algn="l"/>
                <a:tab pos="4941719" algn="l"/>
                <a:tab pos="5391000" algn="l"/>
                <a:tab pos="5840281" algn="l"/>
                <a:tab pos="6289563" algn="l"/>
                <a:tab pos="6738844" algn="l"/>
                <a:tab pos="7188116" algn="l"/>
                <a:tab pos="7637397" algn="l"/>
                <a:tab pos="8086679" algn="l"/>
                <a:tab pos="8535960" algn="l"/>
                <a:tab pos="8985241" algn="l"/>
              </a:tabLst>
              <a:defRPr sz="1800" b="0" i="0" u="none" strike="noStrike" kern="0" cap="none" spc="0" baseline="0">
                <a:solidFill>
                  <a:srgbClr val="000000"/>
                </a:solidFill>
                <a:uFillTx/>
              </a:defRPr>
            </a:pPr>
            <a:r>
              <a:rPr lang="fr-FR" sz="2600" b="0" i="0" u="none" strike="noStrike" kern="0" cap="none" spc="0" baseline="0">
                <a:solidFill>
                  <a:srgbClr val="000000"/>
                </a:solidFill>
                <a:uFillTx/>
                <a:latin typeface="Comic Sans MS" pitchFamily="66"/>
                <a:ea typeface="Times New Roman" pitchFamily="18"/>
                <a:cs typeface="Times New Roman" pitchFamily="18"/>
              </a:rPr>
              <a:t>e</a:t>
            </a:r>
            <a:r>
              <a:rPr lang="fr-FR" sz="2600" b="0" i="0" u="none" strike="noStrike" kern="1200" cap="none" spc="0" baseline="0">
                <a:solidFill>
                  <a:srgbClr val="000000"/>
                </a:solidFill>
                <a:uFillTx/>
                <a:latin typeface="Comic Sans MS" pitchFamily="66"/>
                <a:ea typeface="Times New Roman" pitchFamily="18"/>
                <a:cs typeface="Times New Roman" pitchFamily="18"/>
              </a:rPr>
              <a:t>t les fait apparaître sous un jour nouveau : elles conduisent à Lui.</a:t>
            </a:r>
          </a:p>
          <a:p>
            <a:pPr marL="0" marR="0" lvl="0" indent="0" algn="l" defTabSz="914400" rtl="0" fontAlgn="auto" hangingPunct="1">
              <a:lnSpc>
                <a:spcPct val="100000"/>
              </a:lnSpc>
              <a:spcBef>
                <a:spcPts val="0"/>
              </a:spcBef>
              <a:spcAft>
                <a:spcPts val="0"/>
              </a:spcAft>
              <a:buNone/>
              <a:tabLst>
                <a:tab pos="0" algn="l"/>
                <a:tab pos="448915" algn="l"/>
                <a:tab pos="898196" algn="l"/>
                <a:tab pos="1347478" algn="l"/>
                <a:tab pos="1796759" algn="l"/>
                <a:tab pos="2246040" algn="l"/>
                <a:tab pos="2695322" algn="l"/>
                <a:tab pos="3144603" algn="l"/>
                <a:tab pos="3593875" algn="l"/>
                <a:tab pos="4043156" algn="l"/>
                <a:tab pos="4492438" algn="l"/>
                <a:tab pos="4941719" algn="l"/>
                <a:tab pos="5391000" algn="l"/>
                <a:tab pos="5840281" algn="l"/>
                <a:tab pos="6289563" algn="l"/>
                <a:tab pos="6738844" algn="l"/>
                <a:tab pos="7188116" algn="l"/>
                <a:tab pos="7637397" algn="l"/>
                <a:tab pos="8086679" algn="l"/>
                <a:tab pos="8535960" algn="l"/>
                <a:tab pos="8985241" algn="l"/>
              </a:tabLst>
              <a:defRPr sz="1800" b="0" i="0" u="none" strike="noStrike" kern="0" cap="none" spc="0" baseline="0">
                <a:solidFill>
                  <a:srgbClr val="000000"/>
                </a:solidFill>
                <a:uFillTx/>
              </a:defRPr>
            </a:pPr>
            <a:endParaRPr lang="fr-FR" sz="2600" b="0" i="0" u="none" strike="noStrike" kern="1200" cap="none" spc="0" baseline="0">
              <a:solidFill>
                <a:srgbClr val="000000"/>
              </a:solidFill>
              <a:uFillTx/>
              <a:latin typeface="Comic Sans MS" pitchFamily="66"/>
              <a:ea typeface="Times New Roman" pitchFamily="18"/>
              <a:cs typeface="Times New Roman" pitchFamily="18"/>
            </a:endParaRP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name="Slide43">
    <p:spTree>
      <p:nvGrpSpPr>
        <p:cNvPr id="1" name=""/>
        <p:cNvGrpSpPr/>
        <p:nvPr/>
      </p:nvGrpSpPr>
      <p:grpSpPr>
        <a:xfrm>
          <a:off x="0" y="0"/>
          <a:ext cx="0" cy="0"/>
          <a:chOff x="0" y="0"/>
          <a:chExt cx="0" cy="0"/>
        </a:xfrm>
      </p:grpSpPr>
      <p:sp>
        <p:nvSpPr>
          <p:cNvPr id="2" name="Oval 1">
            <a:extLst>
              <a:ext uri="{FF2B5EF4-FFF2-40B4-BE49-F238E27FC236}">
                <a16:creationId xmlns:a16="http://schemas.microsoft.com/office/drawing/2014/main" id="{4BD13A6B-18C8-54BB-3C7D-8FE669B78BCA}"/>
              </a:ext>
            </a:extLst>
          </p:cNvPr>
          <p:cNvSpPr/>
          <p:nvPr/>
        </p:nvSpPr>
        <p:spPr>
          <a:xfrm>
            <a:off x="1439859" y="2232022"/>
            <a:ext cx="1133471" cy="1008061"/>
          </a:xfrm>
          <a:custGeom>
            <a:avLst/>
            <a:gdLst>
              <a:gd name="f0" fmla="val 21600000"/>
              <a:gd name="f1" fmla="val 10800000"/>
              <a:gd name="f2" fmla="val 5400000"/>
              <a:gd name="f3" fmla="val 180"/>
              <a:gd name="f4" fmla="val w"/>
              <a:gd name="f5" fmla="val h"/>
              <a:gd name="f6" fmla="val ss"/>
              <a:gd name="f7" fmla="val 0"/>
              <a:gd name="f8" fmla="*/ 5419351 1 1725033"/>
              <a:gd name="f9" fmla="+- 0 0 -360"/>
              <a:gd name="f10" fmla="+- 0 0 -180"/>
              <a:gd name="f11" fmla="abs f4"/>
              <a:gd name="f12" fmla="abs f5"/>
              <a:gd name="f13" fmla="abs f6"/>
              <a:gd name="f14" fmla="+- 2700000 f2 0"/>
              <a:gd name="f15" fmla="*/ f9 f1 1"/>
              <a:gd name="f16" fmla="*/ f10 f1 1"/>
              <a:gd name="f17" fmla="?: f11 f4 1"/>
              <a:gd name="f18" fmla="?: f12 f5 1"/>
              <a:gd name="f19" fmla="?: f13 f6 1"/>
              <a:gd name="f20" fmla="+- f14 0 f2"/>
              <a:gd name="f21" fmla="*/ f15 1 f3"/>
              <a:gd name="f22" fmla="*/ f16 1 f3"/>
              <a:gd name="f23" fmla="*/ f17 1 21600"/>
              <a:gd name="f24" fmla="*/ f18 1 21600"/>
              <a:gd name="f25" fmla="*/ 21600 f17 1"/>
              <a:gd name="f26" fmla="*/ 21600 f18 1"/>
              <a:gd name="f27" fmla="+- f20 f2 0"/>
              <a:gd name="f28" fmla="+- f21 0 f2"/>
              <a:gd name="f29" fmla="+- f22 0 f2"/>
              <a:gd name="f30" fmla="min f24 f23"/>
              <a:gd name="f31" fmla="*/ f25 1 f19"/>
              <a:gd name="f32" fmla="*/ f26 1 f19"/>
              <a:gd name="f33" fmla="*/ f27 f8 1"/>
              <a:gd name="f34" fmla="val f31"/>
              <a:gd name="f35" fmla="val f32"/>
              <a:gd name="f36" fmla="*/ f33 1 f1"/>
              <a:gd name="f37" fmla="*/ f7 f30 1"/>
              <a:gd name="f38" fmla="+- f35 0 f7"/>
              <a:gd name="f39" fmla="+- f34 0 f7"/>
              <a:gd name="f40" fmla="+- 0 0 f36"/>
              <a:gd name="f41" fmla="*/ f38 1 2"/>
              <a:gd name="f42" fmla="*/ f39 1 2"/>
              <a:gd name="f43" fmla="+- 0 0 f40"/>
              <a:gd name="f44" fmla="+- f7 f41 0"/>
              <a:gd name="f45" fmla="+- f7 f42 0"/>
              <a:gd name="f46" fmla="*/ f43 f1 1"/>
              <a:gd name="f47" fmla="*/ f42 f30 1"/>
              <a:gd name="f48" fmla="*/ f41 f30 1"/>
              <a:gd name="f49" fmla="*/ f46 1 f8"/>
              <a:gd name="f50" fmla="*/ f44 f30 1"/>
              <a:gd name="f51" fmla="+- f49 0 f2"/>
              <a:gd name="f52" fmla="cos 1 f51"/>
              <a:gd name="f53" fmla="sin 1 f51"/>
              <a:gd name="f54" fmla="+- 0 0 f52"/>
              <a:gd name="f55" fmla="+- 0 0 f53"/>
              <a:gd name="f56" fmla="+- 0 0 f54"/>
              <a:gd name="f57" fmla="+- 0 0 f55"/>
              <a:gd name="f58" fmla="val f56"/>
              <a:gd name="f59" fmla="val f57"/>
              <a:gd name="f60" fmla="*/ f58 f42 1"/>
              <a:gd name="f61" fmla="*/ f59 f41 1"/>
              <a:gd name="f62" fmla="+- f45 0 f60"/>
              <a:gd name="f63" fmla="+- f45 f60 0"/>
              <a:gd name="f64" fmla="+- f44 0 f61"/>
              <a:gd name="f65" fmla="+- f44 f61 0"/>
              <a:gd name="f66" fmla="*/ f62 f30 1"/>
              <a:gd name="f67" fmla="*/ f64 f30 1"/>
              <a:gd name="f68" fmla="*/ f63 f30 1"/>
              <a:gd name="f69" fmla="*/ f65 f30 1"/>
            </a:gdLst>
            <a:ahLst/>
            <a:cxnLst>
              <a:cxn ang="3cd4">
                <a:pos x="hc" y="t"/>
              </a:cxn>
              <a:cxn ang="0">
                <a:pos x="r" y="vc"/>
              </a:cxn>
              <a:cxn ang="cd4">
                <a:pos x="hc" y="b"/>
              </a:cxn>
              <a:cxn ang="cd2">
                <a:pos x="l" y="vc"/>
              </a:cxn>
              <a:cxn ang="f28">
                <a:pos x="f66" y="f67"/>
              </a:cxn>
              <a:cxn ang="f29">
                <a:pos x="f66" y="f69"/>
              </a:cxn>
              <a:cxn ang="f29">
                <a:pos x="f68" y="f69"/>
              </a:cxn>
              <a:cxn ang="f28">
                <a:pos x="f68" y="f67"/>
              </a:cxn>
            </a:cxnLst>
            <a:rect l="f66" t="f67" r="f68" b="f69"/>
            <a:pathLst>
              <a:path>
                <a:moveTo>
                  <a:pt x="f37" y="f50"/>
                </a:moveTo>
                <a:arcTo wR="f47" hR="f48" stAng="f1" swAng="f0"/>
                <a:close/>
              </a:path>
            </a:pathLst>
          </a:custGeom>
          <a:solidFill>
            <a:srgbClr val="CFE7F5">
              <a:alpha val="39999"/>
            </a:srgbClr>
          </a:solidFill>
          <a:ln w="9363" cap="flat">
            <a:solidFill>
              <a:srgbClr val="808080"/>
            </a:solidFill>
            <a:prstDash val="solid"/>
            <a:round/>
          </a:ln>
        </p:spPr>
        <p:txBody>
          <a:bodyPr vert="horz" wrap="square" lIns="90004" tIns="44997" rIns="90004" bIns="44997" anchor="ctr" anchorCtr="0" compatLnSpc="1">
            <a:noAutofit/>
          </a:bodyPr>
          <a:lstStyle/>
          <a:p>
            <a:pPr marL="0" marR="0" lvl="0" indent="0" algn="l" defTabSz="914400" rtl="0" fontAlgn="auto" hangingPunct="1">
              <a:lnSpc>
                <a:spcPct val="100000"/>
              </a:lnSpc>
              <a:spcBef>
                <a:spcPts val="0"/>
              </a:spcBef>
              <a:spcAft>
                <a:spcPts val="0"/>
              </a:spcAft>
              <a:buNone/>
              <a:tabLst>
                <a:tab pos="0" algn="l"/>
                <a:tab pos="447671" algn="l"/>
                <a:tab pos="896934" algn="l"/>
                <a:tab pos="1346197" algn="l"/>
                <a:tab pos="1795460" algn="l"/>
                <a:tab pos="2244723" algn="l"/>
                <a:tab pos="2693986" algn="l"/>
                <a:tab pos="3143250" algn="l"/>
                <a:tab pos="3592513" algn="l"/>
                <a:tab pos="4041776" algn="l"/>
                <a:tab pos="4491039" algn="l"/>
                <a:tab pos="4940302" algn="l"/>
                <a:tab pos="5389565" algn="l"/>
                <a:tab pos="5838828" algn="l"/>
                <a:tab pos="6288091" algn="l"/>
                <a:tab pos="6737354" algn="l"/>
                <a:tab pos="7186617" algn="l"/>
                <a:tab pos="7635870" algn="l"/>
                <a:tab pos="8085133" algn="l"/>
                <a:tab pos="8534396" algn="l"/>
                <a:tab pos="8983659" algn="l"/>
              </a:tabLst>
              <a:defRPr sz="1800" b="0" i="0" u="none" strike="noStrike" kern="0" cap="none" spc="0" baseline="0">
                <a:solidFill>
                  <a:srgbClr val="000000"/>
                </a:solidFill>
                <a:uFillTx/>
              </a:defRPr>
            </a:pPr>
            <a:r>
              <a:rPr lang="fr-FR" sz="2400" b="0" i="0" u="none" strike="noStrike" kern="1200" cap="none" spc="0" baseline="0">
                <a:solidFill>
                  <a:srgbClr val="000000"/>
                </a:solidFill>
                <a:uFillTx/>
                <a:latin typeface="Times New Roman" pitchFamily="18"/>
                <a:cs typeface="Times New Roman" pitchFamily="18"/>
              </a:rPr>
              <a:t>Tora</a:t>
            </a:r>
          </a:p>
        </p:txBody>
      </p:sp>
      <p:sp>
        <p:nvSpPr>
          <p:cNvPr id="3" name="Oval 2">
            <a:extLst>
              <a:ext uri="{FF2B5EF4-FFF2-40B4-BE49-F238E27FC236}">
                <a16:creationId xmlns:a16="http://schemas.microsoft.com/office/drawing/2014/main" id="{E2D799F3-E84D-6040-935F-95A6DFF2451A}"/>
              </a:ext>
            </a:extLst>
          </p:cNvPr>
          <p:cNvSpPr/>
          <p:nvPr/>
        </p:nvSpPr>
        <p:spPr>
          <a:xfrm>
            <a:off x="895353" y="1728792"/>
            <a:ext cx="2230441" cy="2016123"/>
          </a:xfrm>
          <a:custGeom>
            <a:avLst/>
            <a:gdLst>
              <a:gd name="f0" fmla="val 21600000"/>
              <a:gd name="f1" fmla="val 10800000"/>
              <a:gd name="f2" fmla="val 5400000"/>
              <a:gd name="f3" fmla="val 180"/>
              <a:gd name="f4" fmla="val w"/>
              <a:gd name="f5" fmla="val h"/>
              <a:gd name="f6" fmla="val ss"/>
              <a:gd name="f7" fmla="val 0"/>
              <a:gd name="f8" fmla="*/ 5419351 1 1725033"/>
              <a:gd name="f9" fmla="+- 0 0 -360"/>
              <a:gd name="f10" fmla="+- 0 0 -180"/>
              <a:gd name="f11" fmla="abs f4"/>
              <a:gd name="f12" fmla="abs f5"/>
              <a:gd name="f13" fmla="abs f6"/>
              <a:gd name="f14" fmla="+- 2700000 f2 0"/>
              <a:gd name="f15" fmla="*/ f9 f1 1"/>
              <a:gd name="f16" fmla="*/ f10 f1 1"/>
              <a:gd name="f17" fmla="?: f11 f4 1"/>
              <a:gd name="f18" fmla="?: f12 f5 1"/>
              <a:gd name="f19" fmla="?: f13 f6 1"/>
              <a:gd name="f20" fmla="+- f14 0 f2"/>
              <a:gd name="f21" fmla="*/ f15 1 f3"/>
              <a:gd name="f22" fmla="*/ f16 1 f3"/>
              <a:gd name="f23" fmla="*/ f17 1 21600"/>
              <a:gd name="f24" fmla="*/ f18 1 21600"/>
              <a:gd name="f25" fmla="*/ 21600 f17 1"/>
              <a:gd name="f26" fmla="*/ 21600 f18 1"/>
              <a:gd name="f27" fmla="+- f20 f2 0"/>
              <a:gd name="f28" fmla="+- f21 0 f2"/>
              <a:gd name="f29" fmla="+- f22 0 f2"/>
              <a:gd name="f30" fmla="min f24 f23"/>
              <a:gd name="f31" fmla="*/ f25 1 f19"/>
              <a:gd name="f32" fmla="*/ f26 1 f19"/>
              <a:gd name="f33" fmla="*/ f27 f8 1"/>
              <a:gd name="f34" fmla="val f31"/>
              <a:gd name="f35" fmla="val f32"/>
              <a:gd name="f36" fmla="*/ f33 1 f1"/>
              <a:gd name="f37" fmla="*/ f7 f30 1"/>
              <a:gd name="f38" fmla="+- f35 0 f7"/>
              <a:gd name="f39" fmla="+- f34 0 f7"/>
              <a:gd name="f40" fmla="+- 0 0 f36"/>
              <a:gd name="f41" fmla="*/ f38 1 2"/>
              <a:gd name="f42" fmla="*/ f39 1 2"/>
              <a:gd name="f43" fmla="+- 0 0 f40"/>
              <a:gd name="f44" fmla="+- f7 f41 0"/>
              <a:gd name="f45" fmla="+- f7 f42 0"/>
              <a:gd name="f46" fmla="*/ f43 f1 1"/>
              <a:gd name="f47" fmla="*/ f42 f30 1"/>
              <a:gd name="f48" fmla="*/ f41 f30 1"/>
              <a:gd name="f49" fmla="*/ f46 1 f8"/>
              <a:gd name="f50" fmla="*/ f44 f30 1"/>
              <a:gd name="f51" fmla="+- f49 0 f2"/>
              <a:gd name="f52" fmla="cos 1 f51"/>
              <a:gd name="f53" fmla="sin 1 f51"/>
              <a:gd name="f54" fmla="+- 0 0 f52"/>
              <a:gd name="f55" fmla="+- 0 0 f53"/>
              <a:gd name="f56" fmla="+- 0 0 f54"/>
              <a:gd name="f57" fmla="+- 0 0 f55"/>
              <a:gd name="f58" fmla="val f56"/>
              <a:gd name="f59" fmla="val f57"/>
              <a:gd name="f60" fmla="*/ f58 f42 1"/>
              <a:gd name="f61" fmla="*/ f59 f41 1"/>
              <a:gd name="f62" fmla="+- f45 0 f60"/>
              <a:gd name="f63" fmla="+- f45 f60 0"/>
              <a:gd name="f64" fmla="+- f44 0 f61"/>
              <a:gd name="f65" fmla="+- f44 f61 0"/>
              <a:gd name="f66" fmla="*/ f62 f30 1"/>
              <a:gd name="f67" fmla="*/ f64 f30 1"/>
              <a:gd name="f68" fmla="*/ f63 f30 1"/>
              <a:gd name="f69" fmla="*/ f65 f30 1"/>
            </a:gdLst>
            <a:ahLst/>
            <a:cxnLst>
              <a:cxn ang="3cd4">
                <a:pos x="hc" y="t"/>
              </a:cxn>
              <a:cxn ang="0">
                <a:pos x="r" y="vc"/>
              </a:cxn>
              <a:cxn ang="cd4">
                <a:pos x="hc" y="b"/>
              </a:cxn>
              <a:cxn ang="cd2">
                <a:pos x="l" y="vc"/>
              </a:cxn>
              <a:cxn ang="f28">
                <a:pos x="f66" y="f67"/>
              </a:cxn>
              <a:cxn ang="f29">
                <a:pos x="f66" y="f69"/>
              </a:cxn>
              <a:cxn ang="f29">
                <a:pos x="f68" y="f69"/>
              </a:cxn>
              <a:cxn ang="f28">
                <a:pos x="f68" y="f67"/>
              </a:cxn>
            </a:cxnLst>
            <a:rect l="f66" t="f67" r="f68" b="f69"/>
            <a:pathLst>
              <a:path>
                <a:moveTo>
                  <a:pt x="f37" y="f50"/>
                </a:moveTo>
                <a:arcTo wR="f47" hR="f48" stAng="f1" swAng="f0"/>
                <a:close/>
              </a:path>
            </a:pathLst>
          </a:custGeom>
          <a:solidFill>
            <a:srgbClr val="FFFFFF">
              <a:alpha val="0"/>
            </a:srgbClr>
          </a:solidFill>
          <a:ln w="9363" cap="flat">
            <a:solidFill>
              <a:srgbClr val="808080"/>
            </a:solidFill>
            <a:prstDash val="solid"/>
            <a:round/>
          </a:ln>
        </p:spPr>
        <p:txBody>
          <a:bodyPr vert="horz" wrap="none" lIns="91440" tIns="45720" rIns="91440" bIns="4572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fr-FR" sz="1800" b="0" i="0" u="none" strike="noStrike" kern="1200" cap="none" spc="0" baseline="0">
              <a:solidFill>
                <a:srgbClr val="000000"/>
              </a:solidFill>
              <a:uFillTx/>
              <a:latin typeface="Calibri"/>
            </a:endParaRPr>
          </a:p>
        </p:txBody>
      </p:sp>
      <p:sp>
        <p:nvSpPr>
          <p:cNvPr id="4" name="Oval 3">
            <a:extLst>
              <a:ext uri="{FF2B5EF4-FFF2-40B4-BE49-F238E27FC236}">
                <a16:creationId xmlns:a16="http://schemas.microsoft.com/office/drawing/2014/main" id="{CE5F3FF5-4FD7-AF2E-2C45-341A7DF5E36B}"/>
              </a:ext>
            </a:extLst>
          </p:cNvPr>
          <p:cNvSpPr/>
          <p:nvPr/>
        </p:nvSpPr>
        <p:spPr>
          <a:xfrm>
            <a:off x="222254" y="1008061"/>
            <a:ext cx="3597277" cy="3455983"/>
          </a:xfrm>
          <a:custGeom>
            <a:avLst/>
            <a:gdLst>
              <a:gd name="f0" fmla="val 21600000"/>
              <a:gd name="f1" fmla="val 10800000"/>
              <a:gd name="f2" fmla="val 5400000"/>
              <a:gd name="f3" fmla="val 180"/>
              <a:gd name="f4" fmla="val w"/>
              <a:gd name="f5" fmla="val h"/>
              <a:gd name="f6" fmla="val ss"/>
              <a:gd name="f7" fmla="val 0"/>
              <a:gd name="f8" fmla="*/ 5419351 1 1725033"/>
              <a:gd name="f9" fmla="+- 0 0 -360"/>
              <a:gd name="f10" fmla="+- 0 0 -180"/>
              <a:gd name="f11" fmla="abs f4"/>
              <a:gd name="f12" fmla="abs f5"/>
              <a:gd name="f13" fmla="abs f6"/>
              <a:gd name="f14" fmla="+- 2700000 f2 0"/>
              <a:gd name="f15" fmla="*/ f9 f1 1"/>
              <a:gd name="f16" fmla="*/ f10 f1 1"/>
              <a:gd name="f17" fmla="?: f11 f4 1"/>
              <a:gd name="f18" fmla="?: f12 f5 1"/>
              <a:gd name="f19" fmla="?: f13 f6 1"/>
              <a:gd name="f20" fmla="+- f14 0 f2"/>
              <a:gd name="f21" fmla="*/ f15 1 f3"/>
              <a:gd name="f22" fmla="*/ f16 1 f3"/>
              <a:gd name="f23" fmla="*/ f17 1 21600"/>
              <a:gd name="f24" fmla="*/ f18 1 21600"/>
              <a:gd name="f25" fmla="*/ 21600 f17 1"/>
              <a:gd name="f26" fmla="*/ 21600 f18 1"/>
              <a:gd name="f27" fmla="+- f20 f2 0"/>
              <a:gd name="f28" fmla="+- f21 0 f2"/>
              <a:gd name="f29" fmla="+- f22 0 f2"/>
              <a:gd name="f30" fmla="min f24 f23"/>
              <a:gd name="f31" fmla="*/ f25 1 f19"/>
              <a:gd name="f32" fmla="*/ f26 1 f19"/>
              <a:gd name="f33" fmla="*/ f27 f8 1"/>
              <a:gd name="f34" fmla="val f31"/>
              <a:gd name="f35" fmla="val f32"/>
              <a:gd name="f36" fmla="*/ f33 1 f1"/>
              <a:gd name="f37" fmla="*/ f7 f30 1"/>
              <a:gd name="f38" fmla="+- f35 0 f7"/>
              <a:gd name="f39" fmla="+- f34 0 f7"/>
              <a:gd name="f40" fmla="+- 0 0 f36"/>
              <a:gd name="f41" fmla="*/ f38 1 2"/>
              <a:gd name="f42" fmla="*/ f39 1 2"/>
              <a:gd name="f43" fmla="+- 0 0 f40"/>
              <a:gd name="f44" fmla="+- f7 f41 0"/>
              <a:gd name="f45" fmla="+- f7 f42 0"/>
              <a:gd name="f46" fmla="*/ f43 f1 1"/>
              <a:gd name="f47" fmla="*/ f42 f30 1"/>
              <a:gd name="f48" fmla="*/ f41 f30 1"/>
              <a:gd name="f49" fmla="*/ f46 1 f8"/>
              <a:gd name="f50" fmla="*/ f44 f30 1"/>
              <a:gd name="f51" fmla="+- f49 0 f2"/>
              <a:gd name="f52" fmla="cos 1 f51"/>
              <a:gd name="f53" fmla="sin 1 f51"/>
              <a:gd name="f54" fmla="+- 0 0 f52"/>
              <a:gd name="f55" fmla="+- 0 0 f53"/>
              <a:gd name="f56" fmla="+- 0 0 f54"/>
              <a:gd name="f57" fmla="+- 0 0 f55"/>
              <a:gd name="f58" fmla="val f56"/>
              <a:gd name="f59" fmla="val f57"/>
              <a:gd name="f60" fmla="*/ f58 f42 1"/>
              <a:gd name="f61" fmla="*/ f59 f41 1"/>
              <a:gd name="f62" fmla="+- f45 0 f60"/>
              <a:gd name="f63" fmla="+- f45 f60 0"/>
              <a:gd name="f64" fmla="+- f44 0 f61"/>
              <a:gd name="f65" fmla="+- f44 f61 0"/>
              <a:gd name="f66" fmla="*/ f62 f30 1"/>
              <a:gd name="f67" fmla="*/ f64 f30 1"/>
              <a:gd name="f68" fmla="*/ f63 f30 1"/>
              <a:gd name="f69" fmla="*/ f65 f30 1"/>
            </a:gdLst>
            <a:ahLst/>
            <a:cxnLst>
              <a:cxn ang="3cd4">
                <a:pos x="hc" y="t"/>
              </a:cxn>
              <a:cxn ang="0">
                <a:pos x="r" y="vc"/>
              </a:cxn>
              <a:cxn ang="cd4">
                <a:pos x="hc" y="b"/>
              </a:cxn>
              <a:cxn ang="cd2">
                <a:pos x="l" y="vc"/>
              </a:cxn>
              <a:cxn ang="f28">
                <a:pos x="f66" y="f67"/>
              </a:cxn>
              <a:cxn ang="f29">
                <a:pos x="f66" y="f69"/>
              </a:cxn>
              <a:cxn ang="f29">
                <a:pos x="f68" y="f69"/>
              </a:cxn>
              <a:cxn ang="f28">
                <a:pos x="f68" y="f67"/>
              </a:cxn>
            </a:cxnLst>
            <a:rect l="f66" t="f67" r="f68" b="f69"/>
            <a:pathLst>
              <a:path>
                <a:moveTo>
                  <a:pt x="f37" y="f50"/>
                </a:moveTo>
                <a:arcTo wR="f47" hR="f48" stAng="f1" swAng="f0"/>
                <a:close/>
              </a:path>
            </a:pathLst>
          </a:custGeom>
          <a:solidFill>
            <a:srgbClr val="FFFFFF">
              <a:alpha val="0"/>
            </a:srgbClr>
          </a:solidFill>
          <a:ln w="9363" cap="flat">
            <a:solidFill>
              <a:srgbClr val="808080"/>
            </a:solidFill>
            <a:prstDash val="solid"/>
            <a:round/>
          </a:ln>
        </p:spPr>
        <p:txBody>
          <a:bodyPr vert="horz" wrap="none" lIns="91440" tIns="45720" rIns="91440" bIns="4572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fr-FR" sz="1800" b="0" i="0" u="none" strike="noStrike" kern="1200" cap="none" spc="0" baseline="0">
              <a:solidFill>
                <a:srgbClr val="000000"/>
              </a:solidFill>
              <a:uFillTx/>
              <a:latin typeface="Calibri"/>
            </a:endParaRPr>
          </a:p>
        </p:txBody>
      </p:sp>
      <p:sp>
        <p:nvSpPr>
          <p:cNvPr id="5" name="Text Box 4">
            <a:extLst>
              <a:ext uri="{FF2B5EF4-FFF2-40B4-BE49-F238E27FC236}">
                <a16:creationId xmlns:a16="http://schemas.microsoft.com/office/drawing/2014/main" id="{70469B88-DD4F-F1E2-39D7-7EA30D518FCB}"/>
              </a:ext>
            </a:extLst>
          </p:cNvPr>
          <p:cNvSpPr txBox="1"/>
          <p:nvPr/>
        </p:nvSpPr>
        <p:spPr>
          <a:xfrm>
            <a:off x="1498601" y="1728792"/>
            <a:ext cx="1093786" cy="455608"/>
          </a:xfrm>
          <a:prstGeom prst="rect">
            <a:avLst/>
          </a:prstGeom>
          <a:noFill/>
          <a:ln cap="flat">
            <a:noFill/>
          </a:ln>
        </p:spPr>
        <p:txBody>
          <a:bodyPr vert="horz" wrap="none" lIns="90004" tIns="44997" rIns="90004" bIns="44997" anchor="t" anchorCtr="0" compatLnSpc="1">
            <a:noAutofit/>
          </a:bodyPr>
          <a:lstStyle/>
          <a:p>
            <a:pPr marL="0" marR="0" lvl="0" indent="0" algn="l" defTabSz="914400" rtl="0" fontAlgn="auto" hangingPunct="1">
              <a:lnSpc>
                <a:spcPct val="100000"/>
              </a:lnSpc>
              <a:spcBef>
                <a:spcPts val="0"/>
              </a:spcBef>
              <a:spcAft>
                <a:spcPts val="0"/>
              </a:spcAft>
              <a:buNone/>
              <a:tabLst>
                <a:tab pos="0" algn="l"/>
                <a:tab pos="447671" algn="l"/>
                <a:tab pos="896934" algn="l"/>
                <a:tab pos="1346197" algn="l"/>
                <a:tab pos="1795460" algn="l"/>
                <a:tab pos="2244723" algn="l"/>
                <a:tab pos="2693986" algn="l"/>
                <a:tab pos="3143250" algn="l"/>
                <a:tab pos="3592513" algn="l"/>
                <a:tab pos="4041776" algn="l"/>
                <a:tab pos="4491039" algn="l"/>
                <a:tab pos="4940302" algn="l"/>
                <a:tab pos="5389565" algn="l"/>
                <a:tab pos="5838828" algn="l"/>
                <a:tab pos="6288091" algn="l"/>
                <a:tab pos="6737354" algn="l"/>
                <a:tab pos="7186617" algn="l"/>
                <a:tab pos="7635870" algn="l"/>
                <a:tab pos="8085133" algn="l"/>
                <a:tab pos="8534396" algn="l"/>
                <a:tab pos="8983659" algn="l"/>
              </a:tabLst>
              <a:defRPr sz="1800" b="0" i="0" u="none" strike="noStrike" kern="0" cap="none" spc="0" baseline="0">
                <a:solidFill>
                  <a:srgbClr val="000000"/>
                </a:solidFill>
                <a:uFillTx/>
              </a:defRPr>
            </a:pPr>
            <a:r>
              <a:rPr lang="fr-FR" sz="2400" b="0" i="0" u="none" strike="noStrike" kern="1200" cap="none" spc="0" baseline="0">
                <a:solidFill>
                  <a:srgbClr val="000000"/>
                </a:solidFill>
                <a:uFillTx/>
                <a:latin typeface="Times New Roman" pitchFamily="18"/>
                <a:cs typeface="Times New Roman" pitchFamily="18"/>
              </a:rPr>
              <a:t>Nebiîm</a:t>
            </a:r>
          </a:p>
        </p:txBody>
      </p:sp>
      <p:sp>
        <p:nvSpPr>
          <p:cNvPr id="6" name="Text Box 5">
            <a:extLst>
              <a:ext uri="{FF2B5EF4-FFF2-40B4-BE49-F238E27FC236}">
                <a16:creationId xmlns:a16="http://schemas.microsoft.com/office/drawing/2014/main" id="{3ECC3856-EAE5-2DEE-74FA-72321A55129E}"/>
              </a:ext>
            </a:extLst>
          </p:cNvPr>
          <p:cNvSpPr txBox="1"/>
          <p:nvPr/>
        </p:nvSpPr>
        <p:spPr>
          <a:xfrm>
            <a:off x="1439859" y="1152528"/>
            <a:ext cx="1398583" cy="455608"/>
          </a:xfrm>
          <a:prstGeom prst="rect">
            <a:avLst/>
          </a:prstGeom>
          <a:noFill/>
          <a:ln cap="flat">
            <a:noFill/>
          </a:ln>
        </p:spPr>
        <p:txBody>
          <a:bodyPr vert="horz" wrap="none" lIns="90004" tIns="44997" rIns="90004" bIns="44997" anchor="t" anchorCtr="0" compatLnSpc="1">
            <a:noAutofit/>
          </a:bodyPr>
          <a:lstStyle/>
          <a:p>
            <a:pPr marL="0" marR="0" lvl="0" indent="0" algn="l" defTabSz="914400" rtl="0" fontAlgn="auto" hangingPunct="1">
              <a:lnSpc>
                <a:spcPct val="100000"/>
              </a:lnSpc>
              <a:spcBef>
                <a:spcPts val="0"/>
              </a:spcBef>
              <a:spcAft>
                <a:spcPts val="0"/>
              </a:spcAft>
              <a:buNone/>
              <a:tabLst>
                <a:tab pos="0" algn="l"/>
                <a:tab pos="447671" algn="l"/>
                <a:tab pos="896934" algn="l"/>
                <a:tab pos="1346197" algn="l"/>
                <a:tab pos="1795460" algn="l"/>
                <a:tab pos="2244723" algn="l"/>
                <a:tab pos="2693986" algn="l"/>
                <a:tab pos="3143250" algn="l"/>
                <a:tab pos="3592513" algn="l"/>
                <a:tab pos="4041776" algn="l"/>
                <a:tab pos="4491039" algn="l"/>
                <a:tab pos="4940302" algn="l"/>
                <a:tab pos="5389565" algn="l"/>
                <a:tab pos="5838828" algn="l"/>
                <a:tab pos="6288091" algn="l"/>
                <a:tab pos="6737354" algn="l"/>
                <a:tab pos="7186617" algn="l"/>
                <a:tab pos="7635870" algn="l"/>
                <a:tab pos="8085133" algn="l"/>
                <a:tab pos="8534396" algn="l"/>
                <a:tab pos="8983659" algn="l"/>
              </a:tabLst>
              <a:defRPr sz="1800" b="0" i="0" u="none" strike="noStrike" kern="0" cap="none" spc="0" baseline="0">
                <a:solidFill>
                  <a:srgbClr val="000000"/>
                </a:solidFill>
                <a:uFillTx/>
              </a:defRPr>
            </a:pPr>
            <a:r>
              <a:rPr lang="fr-FR" sz="2400" b="0" i="0" u="none" strike="noStrike" kern="1200" cap="none" spc="0" baseline="0">
                <a:solidFill>
                  <a:srgbClr val="000000"/>
                </a:solidFill>
                <a:uFillTx/>
                <a:latin typeface="Times New Roman" pitchFamily="18"/>
                <a:cs typeface="Times New Roman" pitchFamily="18"/>
              </a:rPr>
              <a:t>Ketouvîm</a:t>
            </a:r>
          </a:p>
        </p:txBody>
      </p:sp>
      <p:sp>
        <p:nvSpPr>
          <p:cNvPr id="7" name="Line 6">
            <a:extLst>
              <a:ext uri="{FF2B5EF4-FFF2-40B4-BE49-F238E27FC236}">
                <a16:creationId xmlns:a16="http://schemas.microsoft.com/office/drawing/2014/main" id="{B462B7DE-E2AE-B391-2F14-7A9FC9A0CE7E}"/>
              </a:ext>
            </a:extLst>
          </p:cNvPr>
          <p:cNvSpPr/>
          <p:nvPr/>
        </p:nvSpPr>
        <p:spPr>
          <a:xfrm>
            <a:off x="936629" y="5903915"/>
            <a:ext cx="7272342" cy="1591"/>
          </a:xfrm>
          <a:custGeom>
            <a:avLst/>
            <a:gdLst>
              <a:gd name="f0" fmla="val 10800000"/>
              <a:gd name="f1" fmla="val 5400000"/>
              <a:gd name="f2" fmla="val 180"/>
              <a:gd name="f3" fmla="val w"/>
              <a:gd name="f4" fmla="val h"/>
              <a:gd name="f5" fmla="val ss"/>
              <a:gd name="f6" fmla="val 0"/>
              <a:gd name="f7" fmla="+- 0 0 -180"/>
              <a:gd name="f8" fmla="+- 0 0 -360"/>
              <a:gd name="f9" fmla="abs f3"/>
              <a:gd name="f10" fmla="abs f4"/>
              <a:gd name="f11" fmla="abs f5"/>
              <a:gd name="f12" fmla="*/ f7 f0 1"/>
              <a:gd name="f13" fmla="*/ f8 f0 1"/>
              <a:gd name="f14" fmla="?: f9 f3 1"/>
              <a:gd name="f15" fmla="?: f10 f4 1"/>
              <a:gd name="f16" fmla="?: f11 f5 1"/>
              <a:gd name="f17" fmla="*/ f12 1 f2"/>
              <a:gd name="f18" fmla="*/ f13 1 f2"/>
              <a:gd name="f19" fmla="*/ f14 1 21600"/>
              <a:gd name="f20" fmla="*/ f15 1 21600"/>
              <a:gd name="f21" fmla="*/ 21600 f14 1"/>
              <a:gd name="f22" fmla="*/ 21600 f15 1"/>
              <a:gd name="f23" fmla="+- f17 0 f1"/>
              <a:gd name="f24" fmla="+- f18 0 f1"/>
              <a:gd name="f25" fmla="min f20 f19"/>
              <a:gd name="f26" fmla="*/ f21 1 f16"/>
              <a:gd name="f27" fmla="*/ f22 1 f16"/>
              <a:gd name="f28" fmla="val f26"/>
              <a:gd name="f29" fmla="val f27"/>
              <a:gd name="f30" fmla="*/ f6 f25 1"/>
              <a:gd name="f31" fmla="*/ f28 f25 1"/>
              <a:gd name="f32" fmla="*/ f29 f25 1"/>
            </a:gdLst>
            <a:ahLst/>
            <a:cxnLst>
              <a:cxn ang="3cd4">
                <a:pos x="hc" y="t"/>
              </a:cxn>
              <a:cxn ang="0">
                <a:pos x="r" y="vc"/>
              </a:cxn>
              <a:cxn ang="cd4">
                <a:pos x="hc" y="b"/>
              </a:cxn>
              <a:cxn ang="cd2">
                <a:pos x="l" y="vc"/>
              </a:cxn>
              <a:cxn ang="f23">
                <a:pos x="f30" y="f30"/>
              </a:cxn>
              <a:cxn ang="f24">
                <a:pos x="f31" y="f32"/>
              </a:cxn>
            </a:cxnLst>
            <a:rect l="f30" t="f30" r="f31" b="f32"/>
            <a:pathLst>
              <a:path>
                <a:moveTo>
                  <a:pt x="f30" y="f30"/>
                </a:moveTo>
                <a:lnTo>
                  <a:pt x="f31" y="f32"/>
                </a:lnTo>
              </a:path>
            </a:pathLst>
          </a:custGeom>
          <a:noFill/>
          <a:ln w="9363" cap="flat">
            <a:solidFill>
              <a:srgbClr val="000000"/>
            </a:solidFill>
            <a:prstDash val="solid"/>
            <a:round/>
            <a:tailEnd type="arrow"/>
          </a:ln>
        </p:spPr>
        <p:txBody>
          <a:bodyPr vert="horz" wrap="square" lIns="91440" tIns="45720" rIns="91440" bIns="4572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fr-FR" sz="1800" b="0" i="0" u="none" strike="noStrike" kern="1200" cap="none" spc="0" baseline="0">
              <a:solidFill>
                <a:srgbClr val="000000"/>
              </a:solidFill>
              <a:uFillTx/>
              <a:latin typeface="Calibri"/>
            </a:endParaRPr>
          </a:p>
        </p:txBody>
      </p:sp>
      <p:sp>
        <p:nvSpPr>
          <p:cNvPr id="8" name="Text Box 7">
            <a:extLst>
              <a:ext uri="{FF2B5EF4-FFF2-40B4-BE49-F238E27FC236}">
                <a16:creationId xmlns:a16="http://schemas.microsoft.com/office/drawing/2014/main" id="{BFB367B3-F611-DA77-AFD6-3B647EF8A2C4}"/>
              </a:ext>
            </a:extLst>
          </p:cNvPr>
          <p:cNvSpPr txBox="1"/>
          <p:nvPr/>
        </p:nvSpPr>
        <p:spPr>
          <a:xfrm>
            <a:off x="431797" y="5448296"/>
            <a:ext cx="5256208" cy="455608"/>
          </a:xfrm>
          <a:prstGeom prst="rect">
            <a:avLst/>
          </a:prstGeom>
          <a:noFill/>
          <a:ln cap="flat">
            <a:noFill/>
          </a:ln>
        </p:spPr>
        <p:txBody>
          <a:bodyPr vert="horz" wrap="square" lIns="90004" tIns="44997" rIns="90004" bIns="44997" anchor="t" anchorCtr="0" compatLnSpc="1">
            <a:noAutofit/>
          </a:bodyPr>
          <a:lstStyle/>
          <a:p>
            <a:pPr marL="0" marR="0" lvl="0" indent="0" algn="l" defTabSz="914400" rtl="0" fontAlgn="auto" hangingPunct="1">
              <a:lnSpc>
                <a:spcPct val="100000"/>
              </a:lnSpc>
              <a:spcBef>
                <a:spcPts val="0"/>
              </a:spcBef>
              <a:spcAft>
                <a:spcPts val="0"/>
              </a:spcAft>
              <a:buNone/>
              <a:tabLst>
                <a:tab pos="0" algn="l"/>
                <a:tab pos="447671" algn="l"/>
                <a:tab pos="896934" algn="l"/>
                <a:tab pos="1346197" algn="l"/>
                <a:tab pos="1795460" algn="l"/>
                <a:tab pos="2244723" algn="l"/>
                <a:tab pos="2693986" algn="l"/>
                <a:tab pos="3143250" algn="l"/>
                <a:tab pos="3592513" algn="l"/>
                <a:tab pos="4041776" algn="l"/>
                <a:tab pos="4491039" algn="l"/>
                <a:tab pos="4940302" algn="l"/>
                <a:tab pos="5389565" algn="l"/>
                <a:tab pos="5838828" algn="l"/>
                <a:tab pos="6288091" algn="l"/>
                <a:tab pos="6737354" algn="l"/>
                <a:tab pos="7186617" algn="l"/>
                <a:tab pos="7635870" algn="l"/>
                <a:tab pos="8085133" algn="l"/>
                <a:tab pos="8534396" algn="l"/>
                <a:tab pos="8983659" algn="l"/>
              </a:tabLst>
              <a:defRPr sz="1800" b="0" i="0" u="none" strike="noStrike" kern="0" cap="none" spc="0" baseline="0">
                <a:solidFill>
                  <a:srgbClr val="000000"/>
                </a:solidFill>
                <a:uFillTx/>
              </a:defRPr>
            </a:pPr>
            <a:r>
              <a:rPr lang="fr-FR" sz="2400" b="0" i="0" u="none" strike="noStrike" kern="1200" cap="none" spc="0" baseline="0">
                <a:solidFill>
                  <a:srgbClr val="000000"/>
                </a:solidFill>
                <a:uFillTx/>
                <a:latin typeface="Times New Roman" pitchFamily="18"/>
                <a:cs typeface="Times New Roman" pitchFamily="18"/>
              </a:rPr>
              <a:t> Loi, Livres historiques, Ecrits, Prophètes</a:t>
            </a:r>
          </a:p>
        </p:txBody>
      </p:sp>
      <p:sp>
        <p:nvSpPr>
          <p:cNvPr id="9" name="Text Box 8">
            <a:extLst>
              <a:ext uri="{FF2B5EF4-FFF2-40B4-BE49-F238E27FC236}">
                <a16:creationId xmlns:a16="http://schemas.microsoft.com/office/drawing/2014/main" id="{926A67CC-7872-453B-B3DB-30741BC95BB3}"/>
              </a:ext>
            </a:extLst>
          </p:cNvPr>
          <p:cNvSpPr txBox="1"/>
          <p:nvPr/>
        </p:nvSpPr>
        <p:spPr>
          <a:xfrm>
            <a:off x="5688016" y="5400675"/>
            <a:ext cx="2627308" cy="455608"/>
          </a:xfrm>
          <a:prstGeom prst="rect">
            <a:avLst/>
          </a:prstGeom>
          <a:noFill/>
          <a:ln cap="flat">
            <a:noFill/>
          </a:ln>
        </p:spPr>
        <p:txBody>
          <a:bodyPr vert="horz" wrap="none" lIns="90004" tIns="44997" rIns="90004" bIns="44997" anchor="t" anchorCtr="0" compatLnSpc="1">
            <a:noAutofit/>
          </a:bodyPr>
          <a:lstStyle/>
          <a:p>
            <a:pPr marL="0" marR="0" lvl="0" indent="0" algn="l" defTabSz="914400" rtl="0" fontAlgn="auto" hangingPunct="1">
              <a:lnSpc>
                <a:spcPct val="100000"/>
              </a:lnSpc>
              <a:spcBef>
                <a:spcPts val="0"/>
              </a:spcBef>
              <a:spcAft>
                <a:spcPts val="0"/>
              </a:spcAft>
              <a:buNone/>
              <a:tabLst>
                <a:tab pos="0" algn="l"/>
                <a:tab pos="447671" algn="l"/>
                <a:tab pos="896934" algn="l"/>
                <a:tab pos="1346197" algn="l"/>
                <a:tab pos="1795460" algn="l"/>
                <a:tab pos="2244723" algn="l"/>
                <a:tab pos="2693986" algn="l"/>
                <a:tab pos="3143250" algn="l"/>
                <a:tab pos="3592513" algn="l"/>
                <a:tab pos="4041776" algn="l"/>
                <a:tab pos="4491039" algn="l"/>
                <a:tab pos="4940302" algn="l"/>
                <a:tab pos="5389565" algn="l"/>
                <a:tab pos="5838828" algn="l"/>
                <a:tab pos="6288091" algn="l"/>
                <a:tab pos="6737354" algn="l"/>
                <a:tab pos="7186617" algn="l"/>
                <a:tab pos="7635870" algn="l"/>
                <a:tab pos="8085133" algn="l"/>
                <a:tab pos="8534396" algn="l"/>
                <a:tab pos="8983659" algn="l"/>
              </a:tabLst>
              <a:defRPr sz="1800" b="0" i="0" u="none" strike="noStrike" kern="0" cap="none" spc="0" baseline="0">
                <a:solidFill>
                  <a:srgbClr val="000000"/>
                </a:solidFill>
                <a:uFillTx/>
              </a:defRPr>
            </a:pPr>
            <a:r>
              <a:rPr lang="fr-FR" sz="2400" b="1" i="0" u="none" strike="noStrike" kern="1200" cap="none" spc="0" baseline="0">
                <a:solidFill>
                  <a:srgbClr val="000000"/>
                </a:solidFill>
                <a:uFillTx/>
                <a:latin typeface="Times New Roman" pitchFamily="18"/>
                <a:cs typeface="Times New Roman" pitchFamily="18"/>
              </a:rPr>
              <a:t> Nouveau Testament</a:t>
            </a:r>
          </a:p>
        </p:txBody>
      </p:sp>
      <p:sp>
        <p:nvSpPr>
          <p:cNvPr id="10" name="Line 9">
            <a:extLst>
              <a:ext uri="{FF2B5EF4-FFF2-40B4-BE49-F238E27FC236}">
                <a16:creationId xmlns:a16="http://schemas.microsoft.com/office/drawing/2014/main" id="{86939A51-372C-6FE4-BE77-ABB6BEF86BA1}"/>
              </a:ext>
            </a:extLst>
          </p:cNvPr>
          <p:cNvSpPr/>
          <p:nvPr/>
        </p:nvSpPr>
        <p:spPr>
          <a:xfrm flipV="1">
            <a:off x="5713408" y="5499101"/>
            <a:ext cx="1591" cy="547689"/>
          </a:xfrm>
          <a:custGeom>
            <a:avLst/>
            <a:gdLst>
              <a:gd name="f0" fmla="val 10800000"/>
              <a:gd name="f1" fmla="val 5400000"/>
              <a:gd name="f2" fmla="val 180"/>
              <a:gd name="f3" fmla="val w"/>
              <a:gd name="f4" fmla="val h"/>
              <a:gd name="f5" fmla="val ss"/>
              <a:gd name="f6" fmla="val 0"/>
              <a:gd name="f7" fmla="+- 0 0 -180"/>
              <a:gd name="f8" fmla="+- 0 0 -360"/>
              <a:gd name="f9" fmla="abs f3"/>
              <a:gd name="f10" fmla="abs f4"/>
              <a:gd name="f11" fmla="abs f5"/>
              <a:gd name="f12" fmla="*/ f7 f0 1"/>
              <a:gd name="f13" fmla="*/ f8 f0 1"/>
              <a:gd name="f14" fmla="?: f9 f3 1"/>
              <a:gd name="f15" fmla="?: f10 f4 1"/>
              <a:gd name="f16" fmla="?: f11 f5 1"/>
              <a:gd name="f17" fmla="*/ f12 1 f2"/>
              <a:gd name="f18" fmla="*/ f13 1 f2"/>
              <a:gd name="f19" fmla="*/ f14 1 21600"/>
              <a:gd name="f20" fmla="*/ f15 1 21600"/>
              <a:gd name="f21" fmla="*/ 21600 f14 1"/>
              <a:gd name="f22" fmla="*/ 21600 f15 1"/>
              <a:gd name="f23" fmla="+- f17 0 f1"/>
              <a:gd name="f24" fmla="+- f18 0 f1"/>
              <a:gd name="f25" fmla="min f20 f19"/>
              <a:gd name="f26" fmla="*/ f21 1 f16"/>
              <a:gd name="f27" fmla="*/ f22 1 f16"/>
              <a:gd name="f28" fmla="val f26"/>
              <a:gd name="f29" fmla="val f27"/>
              <a:gd name="f30" fmla="*/ f6 f25 1"/>
              <a:gd name="f31" fmla="*/ f28 f25 1"/>
              <a:gd name="f32" fmla="*/ f29 f25 1"/>
            </a:gdLst>
            <a:ahLst/>
            <a:cxnLst>
              <a:cxn ang="3cd4">
                <a:pos x="hc" y="t"/>
              </a:cxn>
              <a:cxn ang="0">
                <a:pos x="r" y="vc"/>
              </a:cxn>
              <a:cxn ang="cd4">
                <a:pos x="hc" y="b"/>
              </a:cxn>
              <a:cxn ang="cd2">
                <a:pos x="l" y="vc"/>
              </a:cxn>
              <a:cxn ang="f23">
                <a:pos x="f30" y="f30"/>
              </a:cxn>
              <a:cxn ang="f24">
                <a:pos x="f31" y="f32"/>
              </a:cxn>
            </a:cxnLst>
            <a:rect l="f30" t="f30" r="f31" b="f32"/>
            <a:pathLst>
              <a:path>
                <a:moveTo>
                  <a:pt x="f30" y="f30"/>
                </a:moveTo>
                <a:lnTo>
                  <a:pt x="f31" y="f32"/>
                </a:lnTo>
              </a:path>
            </a:pathLst>
          </a:custGeom>
          <a:noFill/>
          <a:ln w="9363" cap="flat">
            <a:solidFill>
              <a:srgbClr val="000000"/>
            </a:solidFill>
            <a:prstDash val="solid"/>
            <a:round/>
          </a:ln>
        </p:spPr>
        <p:txBody>
          <a:bodyPr vert="horz" wrap="square" lIns="91440" tIns="45720" rIns="91440" bIns="4572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fr-FR" sz="1800" b="0" i="0" u="none" strike="noStrike" kern="1200" cap="none" spc="0" baseline="0">
              <a:solidFill>
                <a:srgbClr val="000000"/>
              </a:solidFill>
              <a:uFillTx/>
              <a:latin typeface="Calibri"/>
            </a:endParaRPr>
          </a:p>
        </p:txBody>
      </p:sp>
      <p:sp>
        <p:nvSpPr>
          <p:cNvPr id="11" name="Text Box 10">
            <a:extLst>
              <a:ext uri="{FF2B5EF4-FFF2-40B4-BE49-F238E27FC236}">
                <a16:creationId xmlns:a16="http://schemas.microsoft.com/office/drawing/2014/main" id="{D8D81EDB-077B-A0BE-99D8-06803327B2DE}"/>
              </a:ext>
            </a:extLst>
          </p:cNvPr>
          <p:cNvSpPr txBox="1"/>
          <p:nvPr/>
        </p:nvSpPr>
        <p:spPr>
          <a:xfrm>
            <a:off x="1152528" y="6048371"/>
            <a:ext cx="3671892" cy="503240"/>
          </a:xfrm>
          <a:prstGeom prst="rect">
            <a:avLst/>
          </a:prstGeom>
          <a:noFill/>
          <a:ln cap="flat">
            <a:noFill/>
          </a:ln>
        </p:spPr>
        <p:txBody>
          <a:bodyPr vert="horz" wrap="square" lIns="90004" tIns="44997" rIns="90004" bIns="44997" anchor="t" anchorCtr="0" compatLnSpc="1">
            <a:noAutofit/>
          </a:bodyPr>
          <a:lstStyle/>
          <a:p>
            <a:pPr marL="0" marR="0" lvl="0" indent="0" algn="l" defTabSz="914400" rtl="0" fontAlgn="auto" hangingPunct="1">
              <a:lnSpc>
                <a:spcPct val="100000"/>
              </a:lnSpc>
              <a:spcBef>
                <a:spcPts val="0"/>
              </a:spcBef>
              <a:spcAft>
                <a:spcPts val="0"/>
              </a:spcAft>
              <a:buNone/>
              <a:tabLst>
                <a:tab pos="0" algn="l"/>
                <a:tab pos="447671" algn="l"/>
                <a:tab pos="896934" algn="l"/>
                <a:tab pos="1346197" algn="l"/>
                <a:tab pos="1795460" algn="l"/>
                <a:tab pos="2244723" algn="l"/>
                <a:tab pos="2693986" algn="l"/>
                <a:tab pos="3143250" algn="l"/>
                <a:tab pos="3592513" algn="l"/>
                <a:tab pos="4041776" algn="l"/>
                <a:tab pos="4491039" algn="l"/>
                <a:tab pos="4940302" algn="l"/>
                <a:tab pos="5389565" algn="l"/>
                <a:tab pos="5838828" algn="l"/>
                <a:tab pos="6288091" algn="l"/>
                <a:tab pos="6737354" algn="l"/>
                <a:tab pos="7186617" algn="l"/>
                <a:tab pos="7635870" algn="l"/>
                <a:tab pos="8085133" algn="l"/>
                <a:tab pos="8534396" algn="l"/>
                <a:tab pos="8983659" algn="l"/>
              </a:tabLst>
              <a:defRPr sz="1800" b="0" i="0" u="none" strike="noStrike" kern="0" cap="none" spc="0" baseline="0">
                <a:solidFill>
                  <a:srgbClr val="000000"/>
                </a:solidFill>
                <a:uFillTx/>
              </a:defRPr>
            </a:pPr>
            <a:r>
              <a:rPr lang="fr-FR" sz="2400" b="0" i="0" u="none" strike="noStrike" kern="1200" cap="none" spc="0" baseline="0">
                <a:solidFill>
                  <a:srgbClr val="000000"/>
                </a:solidFill>
                <a:uFillTx/>
                <a:latin typeface="Times New Roman" pitchFamily="18"/>
                <a:cs typeface="Times New Roman" pitchFamily="18"/>
              </a:rPr>
              <a:t>      </a:t>
            </a:r>
            <a:r>
              <a:rPr lang="fr-FR" sz="2400" b="1" i="0" u="none" strike="noStrike" kern="1200" cap="none" spc="0" baseline="0">
                <a:solidFill>
                  <a:srgbClr val="000000"/>
                </a:solidFill>
                <a:uFillTx/>
                <a:latin typeface="Times New Roman" pitchFamily="18"/>
                <a:cs typeface="Times New Roman" pitchFamily="18"/>
              </a:rPr>
              <a:t>Ancien Testament</a:t>
            </a:r>
          </a:p>
        </p:txBody>
      </p:sp>
      <p:sp>
        <p:nvSpPr>
          <p:cNvPr id="12" name="Line 11">
            <a:extLst>
              <a:ext uri="{FF2B5EF4-FFF2-40B4-BE49-F238E27FC236}">
                <a16:creationId xmlns:a16="http://schemas.microsoft.com/office/drawing/2014/main" id="{2A484A5D-B5FC-17DC-FB58-1D1BDCB08D77}"/>
              </a:ext>
            </a:extLst>
          </p:cNvPr>
          <p:cNvSpPr/>
          <p:nvPr/>
        </p:nvSpPr>
        <p:spPr>
          <a:xfrm>
            <a:off x="6335713" y="4176714"/>
            <a:ext cx="1079504" cy="1223960"/>
          </a:xfrm>
          <a:custGeom>
            <a:avLst/>
            <a:gdLst>
              <a:gd name="f0" fmla="val 10800000"/>
              <a:gd name="f1" fmla="val 5400000"/>
              <a:gd name="f2" fmla="val 180"/>
              <a:gd name="f3" fmla="val w"/>
              <a:gd name="f4" fmla="val h"/>
              <a:gd name="f5" fmla="val ss"/>
              <a:gd name="f6" fmla="val 0"/>
              <a:gd name="f7" fmla="+- 0 0 -180"/>
              <a:gd name="f8" fmla="+- 0 0 -360"/>
              <a:gd name="f9" fmla="abs f3"/>
              <a:gd name="f10" fmla="abs f4"/>
              <a:gd name="f11" fmla="abs f5"/>
              <a:gd name="f12" fmla="*/ f7 f0 1"/>
              <a:gd name="f13" fmla="*/ f8 f0 1"/>
              <a:gd name="f14" fmla="?: f9 f3 1"/>
              <a:gd name="f15" fmla="?: f10 f4 1"/>
              <a:gd name="f16" fmla="?: f11 f5 1"/>
              <a:gd name="f17" fmla="*/ f12 1 f2"/>
              <a:gd name="f18" fmla="*/ f13 1 f2"/>
              <a:gd name="f19" fmla="*/ f14 1 21600"/>
              <a:gd name="f20" fmla="*/ f15 1 21600"/>
              <a:gd name="f21" fmla="*/ 21600 f14 1"/>
              <a:gd name="f22" fmla="*/ 21600 f15 1"/>
              <a:gd name="f23" fmla="+- f17 0 f1"/>
              <a:gd name="f24" fmla="+- f18 0 f1"/>
              <a:gd name="f25" fmla="min f20 f19"/>
              <a:gd name="f26" fmla="*/ f21 1 f16"/>
              <a:gd name="f27" fmla="*/ f22 1 f16"/>
              <a:gd name="f28" fmla="val f26"/>
              <a:gd name="f29" fmla="val f27"/>
              <a:gd name="f30" fmla="*/ f6 f25 1"/>
              <a:gd name="f31" fmla="*/ f28 f25 1"/>
              <a:gd name="f32" fmla="*/ f29 f25 1"/>
            </a:gdLst>
            <a:ahLst/>
            <a:cxnLst>
              <a:cxn ang="3cd4">
                <a:pos x="hc" y="t"/>
              </a:cxn>
              <a:cxn ang="0">
                <a:pos x="r" y="vc"/>
              </a:cxn>
              <a:cxn ang="cd4">
                <a:pos x="hc" y="b"/>
              </a:cxn>
              <a:cxn ang="cd2">
                <a:pos x="l" y="vc"/>
              </a:cxn>
              <a:cxn ang="f23">
                <a:pos x="f30" y="f30"/>
              </a:cxn>
              <a:cxn ang="f24">
                <a:pos x="f31" y="f32"/>
              </a:cxn>
            </a:cxnLst>
            <a:rect l="f30" t="f30" r="f31" b="f32"/>
            <a:pathLst>
              <a:path>
                <a:moveTo>
                  <a:pt x="f30" y="f30"/>
                </a:moveTo>
                <a:lnTo>
                  <a:pt x="f31" y="f32"/>
                </a:lnTo>
              </a:path>
            </a:pathLst>
          </a:custGeom>
          <a:noFill/>
          <a:ln w="35999" cap="flat">
            <a:solidFill>
              <a:srgbClr val="000000"/>
            </a:solidFill>
            <a:prstDash val="solid"/>
            <a:round/>
          </a:ln>
        </p:spPr>
        <p:txBody>
          <a:bodyPr vert="horz" wrap="square" lIns="91440" tIns="45720" rIns="91440" bIns="4572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fr-FR" sz="1800" b="0" i="0" u="none" strike="noStrike" kern="1200" cap="none" spc="0" baseline="0">
              <a:solidFill>
                <a:srgbClr val="000000"/>
              </a:solidFill>
              <a:uFillTx/>
              <a:latin typeface="Calibri"/>
            </a:endParaRPr>
          </a:p>
        </p:txBody>
      </p:sp>
      <p:sp>
        <p:nvSpPr>
          <p:cNvPr id="13" name="Text Box 12">
            <a:extLst>
              <a:ext uri="{FF2B5EF4-FFF2-40B4-BE49-F238E27FC236}">
                <a16:creationId xmlns:a16="http://schemas.microsoft.com/office/drawing/2014/main" id="{471AC3AE-5EB0-BAFE-F2F1-E29BA7FDB8C2}"/>
              </a:ext>
            </a:extLst>
          </p:cNvPr>
          <p:cNvSpPr txBox="1"/>
          <p:nvPr/>
        </p:nvSpPr>
        <p:spPr>
          <a:xfrm>
            <a:off x="6754809" y="4073523"/>
            <a:ext cx="1606545" cy="760415"/>
          </a:xfrm>
          <a:prstGeom prst="rect">
            <a:avLst/>
          </a:prstGeom>
          <a:noFill/>
          <a:ln cap="flat">
            <a:noFill/>
          </a:ln>
        </p:spPr>
        <p:txBody>
          <a:bodyPr vert="horz" wrap="none" lIns="90004" tIns="44997" rIns="90004" bIns="44997" anchor="t" anchorCtr="0" compatLnSpc="1">
            <a:noAutofit/>
          </a:bodyPr>
          <a:lstStyle/>
          <a:p>
            <a:pPr marL="0" marR="0" lvl="0" indent="0" algn="l" defTabSz="914400" rtl="0" fontAlgn="auto" hangingPunct="1">
              <a:lnSpc>
                <a:spcPct val="100000"/>
              </a:lnSpc>
              <a:spcBef>
                <a:spcPts val="0"/>
              </a:spcBef>
              <a:spcAft>
                <a:spcPts val="0"/>
              </a:spcAft>
              <a:buNone/>
              <a:tabLst>
                <a:tab pos="0" algn="l"/>
                <a:tab pos="447671" algn="l"/>
                <a:tab pos="896934" algn="l"/>
                <a:tab pos="1346197" algn="l"/>
                <a:tab pos="1795460" algn="l"/>
                <a:tab pos="2244723" algn="l"/>
                <a:tab pos="2693986" algn="l"/>
                <a:tab pos="3143250" algn="l"/>
                <a:tab pos="3592513" algn="l"/>
                <a:tab pos="4041776" algn="l"/>
                <a:tab pos="4491039" algn="l"/>
                <a:tab pos="4940302" algn="l"/>
                <a:tab pos="5389565" algn="l"/>
                <a:tab pos="5838828" algn="l"/>
                <a:tab pos="6288091" algn="l"/>
                <a:tab pos="6737354" algn="l"/>
                <a:tab pos="7186617" algn="l"/>
                <a:tab pos="7635870" algn="l"/>
                <a:tab pos="8085133" algn="l"/>
                <a:tab pos="8534396" algn="l"/>
                <a:tab pos="8983659" algn="l"/>
              </a:tabLst>
              <a:defRPr sz="1800" b="0" i="0" u="none" strike="noStrike" kern="0" cap="none" spc="0" baseline="0">
                <a:solidFill>
                  <a:srgbClr val="000000"/>
                </a:solidFill>
                <a:uFillTx/>
              </a:defRPr>
            </a:pPr>
            <a:r>
              <a:rPr lang="fr-FR" sz="2200" b="1" i="0" u="none" strike="noStrike" kern="1200" cap="none" spc="0" baseline="0">
                <a:solidFill>
                  <a:srgbClr val="FF0000"/>
                </a:solidFill>
                <a:uFillTx/>
                <a:latin typeface="Times New Roman" pitchFamily="18"/>
                <a:cs typeface="Times New Roman" pitchFamily="18"/>
              </a:rPr>
              <a:t>Croix</a:t>
            </a:r>
          </a:p>
          <a:p>
            <a:pPr marL="0" marR="0" lvl="0" indent="0" algn="l" defTabSz="914400" rtl="0" fontAlgn="auto" hangingPunct="1">
              <a:lnSpc>
                <a:spcPct val="100000"/>
              </a:lnSpc>
              <a:spcBef>
                <a:spcPts val="0"/>
              </a:spcBef>
              <a:spcAft>
                <a:spcPts val="0"/>
              </a:spcAft>
              <a:buNone/>
              <a:tabLst>
                <a:tab pos="0" algn="l"/>
                <a:tab pos="447671" algn="l"/>
                <a:tab pos="896934" algn="l"/>
                <a:tab pos="1346197" algn="l"/>
                <a:tab pos="1795460" algn="l"/>
                <a:tab pos="2244723" algn="l"/>
                <a:tab pos="2693986" algn="l"/>
                <a:tab pos="3143250" algn="l"/>
                <a:tab pos="3592513" algn="l"/>
                <a:tab pos="4041776" algn="l"/>
                <a:tab pos="4491039" algn="l"/>
                <a:tab pos="4940302" algn="l"/>
                <a:tab pos="5389565" algn="l"/>
                <a:tab pos="5838828" algn="l"/>
                <a:tab pos="6288091" algn="l"/>
                <a:tab pos="6737354" algn="l"/>
                <a:tab pos="7186617" algn="l"/>
                <a:tab pos="7635870" algn="l"/>
                <a:tab pos="8085133" algn="l"/>
                <a:tab pos="8534396" algn="l"/>
                <a:tab pos="8983659" algn="l"/>
              </a:tabLst>
              <a:defRPr sz="1800" b="0" i="0" u="none" strike="noStrike" kern="0" cap="none" spc="0" baseline="0">
                <a:solidFill>
                  <a:srgbClr val="000000"/>
                </a:solidFill>
                <a:uFillTx/>
              </a:defRPr>
            </a:pPr>
            <a:r>
              <a:rPr lang="fr-FR" sz="2200" b="1" i="0" u="none" strike="noStrike" kern="1200" cap="none" spc="0" baseline="0">
                <a:solidFill>
                  <a:srgbClr val="FF0000"/>
                </a:solidFill>
                <a:uFillTx/>
                <a:latin typeface="Times New Roman" pitchFamily="18"/>
                <a:cs typeface="Times New Roman" pitchFamily="18"/>
              </a:rPr>
              <a:t>Résurrection</a:t>
            </a:r>
          </a:p>
        </p:txBody>
      </p:sp>
      <p:sp>
        <p:nvSpPr>
          <p:cNvPr id="14" name="Text Box 13">
            <a:extLst>
              <a:ext uri="{FF2B5EF4-FFF2-40B4-BE49-F238E27FC236}">
                <a16:creationId xmlns:a16="http://schemas.microsoft.com/office/drawing/2014/main" id="{500587C3-989C-C557-FEAF-EC3CA42B7D75}"/>
              </a:ext>
            </a:extLst>
          </p:cNvPr>
          <p:cNvSpPr txBox="1"/>
          <p:nvPr/>
        </p:nvSpPr>
        <p:spPr>
          <a:xfrm>
            <a:off x="4032247" y="1800225"/>
            <a:ext cx="1146172" cy="455608"/>
          </a:xfrm>
          <a:prstGeom prst="rect">
            <a:avLst/>
          </a:prstGeom>
          <a:noFill/>
          <a:ln cap="flat">
            <a:noFill/>
          </a:ln>
        </p:spPr>
        <p:txBody>
          <a:bodyPr vert="horz" wrap="none" lIns="90004" tIns="44997" rIns="90004" bIns="44997" anchor="t" anchorCtr="0" compatLnSpc="1">
            <a:noAutofit/>
          </a:bodyPr>
          <a:lstStyle/>
          <a:p>
            <a:pPr marL="0" marR="0" lvl="0" indent="0" algn="l" defTabSz="914400" rtl="0" fontAlgn="auto" hangingPunct="1">
              <a:lnSpc>
                <a:spcPct val="100000"/>
              </a:lnSpc>
              <a:spcBef>
                <a:spcPts val="0"/>
              </a:spcBef>
              <a:spcAft>
                <a:spcPts val="0"/>
              </a:spcAft>
              <a:buNone/>
              <a:tabLst>
                <a:tab pos="0" algn="l"/>
                <a:tab pos="447671" algn="l"/>
                <a:tab pos="896934" algn="l"/>
                <a:tab pos="1346197" algn="l"/>
                <a:tab pos="1795460" algn="l"/>
                <a:tab pos="2244723" algn="l"/>
                <a:tab pos="2693986" algn="l"/>
                <a:tab pos="3143250" algn="l"/>
                <a:tab pos="3592513" algn="l"/>
                <a:tab pos="4041776" algn="l"/>
                <a:tab pos="4491039" algn="l"/>
                <a:tab pos="4940302" algn="l"/>
                <a:tab pos="5389565" algn="l"/>
                <a:tab pos="5838828" algn="l"/>
                <a:tab pos="6288091" algn="l"/>
                <a:tab pos="6737354" algn="l"/>
                <a:tab pos="7186617" algn="l"/>
                <a:tab pos="7635870" algn="l"/>
                <a:tab pos="8085133" algn="l"/>
                <a:tab pos="8534396" algn="l"/>
                <a:tab pos="8983659" algn="l"/>
              </a:tabLst>
              <a:defRPr sz="1800" b="0" i="0" u="none" strike="noStrike" kern="0" cap="none" spc="0" baseline="0">
                <a:solidFill>
                  <a:srgbClr val="000000"/>
                </a:solidFill>
                <a:uFillTx/>
              </a:defRPr>
            </a:pPr>
            <a:r>
              <a:rPr lang="fr-FR" sz="2400" b="1" i="0" u="none" strike="noStrike" kern="1200" cap="none" spc="0" baseline="0">
                <a:solidFill>
                  <a:srgbClr val="000000"/>
                </a:solidFill>
                <a:uFillTx/>
                <a:latin typeface="Times New Roman" pitchFamily="18"/>
                <a:cs typeface="Times New Roman" pitchFamily="18"/>
              </a:rPr>
              <a:t>TaNaK</a:t>
            </a: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name="Slide38">
    <p:spTree>
      <p:nvGrpSpPr>
        <p:cNvPr id="1" name=""/>
        <p:cNvGrpSpPr/>
        <p:nvPr/>
      </p:nvGrpSpPr>
      <p:grpSpPr>
        <a:xfrm>
          <a:off x="0" y="0"/>
          <a:ext cx="0" cy="0"/>
          <a:chOff x="0" y="0"/>
          <a:chExt cx="0" cy="0"/>
        </a:xfrm>
      </p:grpSpPr>
      <p:sp>
        <p:nvSpPr>
          <p:cNvPr id="2" name="ZoneTexte 1">
            <a:extLst>
              <a:ext uri="{FF2B5EF4-FFF2-40B4-BE49-F238E27FC236}">
                <a16:creationId xmlns:a16="http://schemas.microsoft.com/office/drawing/2014/main" id="{D9647C60-0165-6E93-1259-FCCEB8CA6C4D}"/>
              </a:ext>
            </a:extLst>
          </p:cNvPr>
          <p:cNvSpPr txBox="1"/>
          <p:nvPr/>
        </p:nvSpPr>
        <p:spPr>
          <a:xfrm>
            <a:off x="669953" y="479831"/>
            <a:ext cx="8169441" cy="5909309"/>
          </a:xfrm>
          <a:prstGeom prst="rect">
            <a:avLst/>
          </a:prstGeom>
          <a:noFill/>
          <a:ln cap="flat">
            <a:noFill/>
          </a:ln>
        </p:spPr>
        <p:txBody>
          <a:bodyPr vert="horz" wrap="square" lIns="91440" tIns="45720" rIns="91440" bIns="45720" anchor="t" anchorCtr="0" compatLnSpc="1">
            <a:sp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fr-FR" sz="2400" b="1" i="1" u="none" strike="noStrike" kern="0" cap="none" spc="0" baseline="0">
                <a:solidFill>
                  <a:srgbClr val="000000"/>
                </a:solidFill>
                <a:uFillTx/>
                <a:latin typeface="Comic Sans MS" pitchFamily="66"/>
              </a:rPr>
              <a:t>En mémoire de Lui</a:t>
            </a:r>
          </a:p>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fr-FR" sz="2400" b="0" i="0" u="none" strike="noStrike" kern="0" cap="none" spc="0" baseline="0">
                <a:solidFill>
                  <a:srgbClr val="000000"/>
                </a:solidFill>
                <a:uFillTx/>
                <a:latin typeface="Comic Sans MS" pitchFamily="66"/>
              </a:rPr>
              <a:t>Très tôt, on se rassemble, </a:t>
            </a:r>
            <a:br>
              <a:rPr lang="fr-FR" sz="2400" b="0" i="0" u="none" strike="noStrike" kern="0" cap="none" spc="0" baseline="0">
                <a:solidFill>
                  <a:srgbClr val="000000"/>
                </a:solidFill>
                <a:uFillTx/>
                <a:latin typeface="Comic Sans MS" pitchFamily="66"/>
              </a:rPr>
            </a:br>
            <a:r>
              <a:rPr lang="fr-FR" sz="2400" b="0" i="0" u="none" strike="noStrike" kern="0" cap="none" spc="0" baseline="0">
                <a:solidFill>
                  <a:srgbClr val="000000"/>
                </a:solidFill>
                <a:uFillTx/>
                <a:latin typeface="Comic Sans MS" pitchFamily="66"/>
              </a:rPr>
              <a:t>on partage le pain « en mémoire de lui »,</a:t>
            </a:r>
          </a:p>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fr-FR" sz="2400" b="0" i="0" u="none" strike="noStrike" kern="0" cap="none" spc="0" baseline="0">
                <a:solidFill>
                  <a:srgbClr val="000000"/>
                </a:solidFill>
                <a:uFillTx/>
                <a:latin typeface="Comic Sans MS" pitchFamily="66"/>
              </a:rPr>
              <a:t>et un culte est rendu au « Seigneur Jésus Christ »…  </a:t>
            </a:r>
          </a:p>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br>
              <a:rPr lang="fr-FR" sz="2400" b="0" i="0" u="none" strike="noStrike" kern="0" cap="none" spc="0" baseline="0">
                <a:solidFill>
                  <a:srgbClr val="000000"/>
                </a:solidFill>
                <a:uFillTx/>
                <a:latin typeface="Comic Sans MS" pitchFamily="66"/>
              </a:rPr>
            </a:br>
            <a:r>
              <a:rPr lang="fr-FR" sz="2400" b="0" i="0" u="none" strike="noStrike" kern="0" cap="none" spc="0" baseline="0">
                <a:solidFill>
                  <a:srgbClr val="000000"/>
                </a:solidFill>
                <a:uFillTx/>
                <a:latin typeface="Comic Sans MS" pitchFamily="66"/>
              </a:rPr>
              <a:t>Mais des hésitations (pas encore des hérésies ) :</a:t>
            </a:r>
            <a:endParaRPr lang="fr-FR" sz="2400" b="0" i="0" u="none" strike="noStrike" kern="1200" cap="none" spc="0" baseline="0">
              <a:solidFill>
                <a:srgbClr val="000000"/>
              </a:solidFill>
              <a:uFillTx/>
              <a:latin typeface="Comic Sans MS" pitchFamily="66"/>
            </a:endParaRPr>
          </a:p>
          <a:p>
            <a:pPr marL="0" marR="0" lvl="0" indent="0" algn="l" defTabSz="914400" rtl="0" fontAlgn="auto" hangingPunct="1">
              <a:lnSpc>
                <a:spcPct val="100000"/>
              </a:lnSpc>
              <a:spcBef>
                <a:spcPts val="0"/>
              </a:spcBef>
              <a:spcAft>
                <a:spcPts val="0"/>
              </a:spcAft>
              <a:buNone/>
              <a:tabLst>
                <a:tab pos="0" algn="l"/>
                <a:tab pos="448915" algn="l"/>
                <a:tab pos="898196" algn="l"/>
                <a:tab pos="1347478" algn="l"/>
                <a:tab pos="1796759" algn="l"/>
                <a:tab pos="2246040" algn="l"/>
                <a:tab pos="2695322" algn="l"/>
                <a:tab pos="3144603" algn="l"/>
                <a:tab pos="3593875" algn="l"/>
                <a:tab pos="4043156" algn="l"/>
                <a:tab pos="4492438" algn="l"/>
                <a:tab pos="4941719" algn="l"/>
                <a:tab pos="5391000" algn="l"/>
                <a:tab pos="5840281" algn="l"/>
                <a:tab pos="6289563" algn="l"/>
                <a:tab pos="6738844" algn="l"/>
                <a:tab pos="7188116" algn="l"/>
                <a:tab pos="7637397" algn="l"/>
                <a:tab pos="8086679" algn="l"/>
                <a:tab pos="8535960" algn="l"/>
                <a:tab pos="8985241" algn="l"/>
              </a:tabLst>
              <a:defRPr sz="1800" b="0" i="0" u="none" strike="noStrike" kern="0" cap="none" spc="0" baseline="0">
                <a:solidFill>
                  <a:srgbClr val="000000"/>
                </a:solidFill>
                <a:uFillTx/>
              </a:defRPr>
            </a:pPr>
            <a:r>
              <a:rPr lang="fr-FR" sz="2400" b="0" i="0" u="none" strike="noStrike" kern="0" cap="none" spc="0" baseline="0">
                <a:solidFill>
                  <a:srgbClr val="000000"/>
                </a:solidFill>
                <a:uFillTx/>
                <a:latin typeface="Comic Sans MS" pitchFamily="66"/>
                <a:ea typeface="Times New Roman" pitchFamily="18"/>
                <a:cs typeface="Times New Roman" pitchFamily="18"/>
              </a:rPr>
              <a:t>éviter le «</a:t>
            </a:r>
            <a:r>
              <a:rPr lang="fr-FR" sz="2400" b="1" i="0" u="none" strike="noStrike" kern="0" cap="none" spc="0" baseline="0">
                <a:solidFill>
                  <a:srgbClr val="000000"/>
                </a:solidFill>
                <a:uFillTx/>
                <a:latin typeface="Comic Sans MS" pitchFamily="66"/>
                <a:ea typeface="Times New Roman" pitchFamily="18"/>
                <a:cs typeface="Times New Roman" pitchFamily="18"/>
              </a:rPr>
              <a:t> docétisme </a:t>
            </a:r>
            <a:r>
              <a:rPr lang="fr-FR" sz="2400" b="0" i="0" u="none" strike="noStrike" kern="0" cap="none" spc="0" baseline="0">
                <a:solidFill>
                  <a:srgbClr val="000000"/>
                </a:solidFill>
                <a:uFillTx/>
                <a:latin typeface="Comic Sans MS" pitchFamily="66"/>
                <a:ea typeface="Times New Roman" pitchFamily="18"/>
                <a:cs typeface="Times New Roman" pitchFamily="18"/>
              </a:rPr>
              <a:t>» (un dieu qui fait semblant), </a:t>
            </a:r>
          </a:p>
          <a:p>
            <a:pPr marL="0" marR="0" lvl="0" indent="0" algn="l" defTabSz="914400" rtl="0" fontAlgn="auto" hangingPunct="1">
              <a:lnSpc>
                <a:spcPct val="100000"/>
              </a:lnSpc>
              <a:spcBef>
                <a:spcPts val="0"/>
              </a:spcBef>
              <a:spcAft>
                <a:spcPts val="0"/>
              </a:spcAft>
              <a:buNone/>
              <a:tabLst>
                <a:tab pos="0" algn="l"/>
                <a:tab pos="448915" algn="l"/>
                <a:tab pos="898196" algn="l"/>
                <a:tab pos="1347478" algn="l"/>
                <a:tab pos="1796759" algn="l"/>
                <a:tab pos="2246040" algn="l"/>
                <a:tab pos="2695322" algn="l"/>
                <a:tab pos="3144603" algn="l"/>
                <a:tab pos="3593875" algn="l"/>
                <a:tab pos="4043156" algn="l"/>
                <a:tab pos="4492438" algn="l"/>
                <a:tab pos="4941719" algn="l"/>
                <a:tab pos="5391000" algn="l"/>
                <a:tab pos="5840281" algn="l"/>
                <a:tab pos="6289563" algn="l"/>
                <a:tab pos="6738844" algn="l"/>
                <a:tab pos="7188116" algn="l"/>
                <a:tab pos="7637397" algn="l"/>
                <a:tab pos="8086679" algn="l"/>
                <a:tab pos="8535960" algn="l"/>
                <a:tab pos="8985241" algn="l"/>
              </a:tabLst>
              <a:defRPr sz="1800" b="0" i="0" u="none" strike="noStrike" kern="0" cap="none" spc="0" baseline="0">
                <a:solidFill>
                  <a:srgbClr val="000000"/>
                </a:solidFill>
                <a:uFillTx/>
              </a:defRPr>
            </a:pPr>
            <a:r>
              <a:rPr lang="fr-FR" sz="2400" b="0" i="0" u="none" strike="noStrike" kern="0" cap="none" spc="0" baseline="0">
                <a:solidFill>
                  <a:srgbClr val="000000"/>
                </a:solidFill>
                <a:uFillTx/>
                <a:latin typeface="Comic Sans MS" pitchFamily="66"/>
                <a:ea typeface="Times New Roman" pitchFamily="18"/>
                <a:cs typeface="Times New Roman" pitchFamily="18"/>
              </a:rPr>
              <a:t>figure bien connue du monde grec</a:t>
            </a:r>
          </a:p>
          <a:p>
            <a:pPr marL="0" marR="0" lvl="0" indent="0" algn="l" defTabSz="914400" rtl="0" fontAlgn="auto" hangingPunct="1">
              <a:lnSpc>
                <a:spcPct val="100000"/>
              </a:lnSpc>
              <a:spcBef>
                <a:spcPts val="0"/>
              </a:spcBef>
              <a:spcAft>
                <a:spcPts val="0"/>
              </a:spcAft>
              <a:buNone/>
              <a:tabLst>
                <a:tab pos="0" algn="l"/>
                <a:tab pos="448915" algn="l"/>
                <a:tab pos="898196" algn="l"/>
                <a:tab pos="1347478" algn="l"/>
                <a:tab pos="1796759" algn="l"/>
                <a:tab pos="2246040" algn="l"/>
                <a:tab pos="2695322" algn="l"/>
                <a:tab pos="3144603" algn="l"/>
                <a:tab pos="3593875" algn="l"/>
                <a:tab pos="4043156" algn="l"/>
                <a:tab pos="4492438" algn="l"/>
                <a:tab pos="4941719" algn="l"/>
                <a:tab pos="5391000" algn="l"/>
                <a:tab pos="5840281" algn="l"/>
                <a:tab pos="6289563" algn="l"/>
                <a:tab pos="6738844" algn="l"/>
                <a:tab pos="7188116" algn="l"/>
                <a:tab pos="7637397" algn="l"/>
                <a:tab pos="8086679" algn="l"/>
                <a:tab pos="8535960" algn="l"/>
                <a:tab pos="8985241" algn="l"/>
              </a:tabLst>
              <a:defRPr sz="1800" b="0" i="0" u="none" strike="noStrike" kern="0" cap="none" spc="0" baseline="0">
                <a:solidFill>
                  <a:srgbClr val="000000"/>
                </a:solidFill>
                <a:uFillTx/>
              </a:defRPr>
            </a:pPr>
            <a:endParaRPr lang="fr-FR" sz="2400" b="1" i="0" u="none" strike="noStrike" kern="0" cap="none" spc="0" baseline="0">
              <a:solidFill>
                <a:srgbClr val="000000"/>
              </a:solidFill>
              <a:uFillTx/>
              <a:latin typeface="Comic Sans MS" pitchFamily="66"/>
              <a:ea typeface="Times New Roman" pitchFamily="18"/>
              <a:cs typeface="Times New Roman" pitchFamily="18"/>
            </a:endParaRPr>
          </a:p>
          <a:p>
            <a:pPr marL="0" marR="0" lvl="0" indent="0" algn="l" defTabSz="914400" rtl="0" fontAlgn="auto" hangingPunct="1">
              <a:lnSpc>
                <a:spcPct val="100000"/>
              </a:lnSpc>
              <a:spcBef>
                <a:spcPts val="0"/>
              </a:spcBef>
              <a:spcAft>
                <a:spcPts val="0"/>
              </a:spcAft>
              <a:buNone/>
              <a:tabLst>
                <a:tab pos="0" algn="l"/>
                <a:tab pos="448915" algn="l"/>
                <a:tab pos="898196" algn="l"/>
                <a:tab pos="1347478" algn="l"/>
                <a:tab pos="1796759" algn="l"/>
                <a:tab pos="2246040" algn="l"/>
                <a:tab pos="2695322" algn="l"/>
                <a:tab pos="3144603" algn="l"/>
                <a:tab pos="3593875" algn="l"/>
                <a:tab pos="4043156" algn="l"/>
                <a:tab pos="4492438" algn="l"/>
                <a:tab pos="4941719" algn="l"/>
                <a:tab pos="5391000" algn="l"/>
                <a:tab pos="5840281" algn="l"/>
                <a:tab pos="6289563" algn="l"/>
                <a:tab pos="6738844" algn="l"/>
                <a:tab pos="7188116" algn="l"/>
                <a:tab pos="7637397" algn="l"/>
                <a:tab pos="8086679" algn="l"/>
                <a:tab pos="8535960" algn="l"/>
                <a:tab pos="8985241" algn="l"/>
              </a:tabLst>
              <a:defRPr sz="1800" b="0" i="0" u="none" strike="noStrike" kern="0" cap="none" spc="0" baseline="0">
                <a:solidFill>
                  <a:srgbClr val="000000"/>
                </a:solidFill>
                <a:uFillTx/>
              </a:defRPr>
            </a:pPr>
            <a:r>
              <a:rPr lang="fr-FR" sz="2400" b="0" i="0" u="none" strike="noStrike" kern="0" cap="none" spc="0" baseline="0">
                <a:solidFill>
                  <a:srgbClr val="000000"/>
                </a:solidFill>
                <a:uFillTx/>
                <a:latin typeface="Comic Sans MS" pitchFamily="66"/>
                <a:ea typeface="Times New Roman" pitchFamily="18"/>
                <a:cs typeface="Times New Roman" pitchFamily="18"/>
              </a:rPr>
              <a:t>et l’« </a:t>
            </a:r>
            <a:r>
              <a:rPr lang="fr-FR" sz="2400" b="1" i="0" u="none" strike="noStrike" kern="0" cap="none" spc="0" baseline="0">
                <a:solidFill>
                  <a:srgbClr val="000000"/>
                </a:solidFill>
                <a:uFillTx/>
                <a:latin typeface="Comic Sans MS" pitchFamily="66"/>
                <a:ea typeface="Times New Roman" pitchFamily="18"/>
                <a:cs typeface="Times New Roman" pitchFamily="18"/>
              </a:rPr>
              <a:t>adoptianisme </a:t>
            </a:r>
            <a:r>
              <a:rPr lang="fr-FR" sz="2400" b="0" i="0" u="none" strike="noStrike" kern="0" cap="none" spc="0" baseline="0">
                <a:solidFill>
                  <a:srgbClr val="000000"/>
                </a:solidFill>
                <a:uFillTx/>
                <a:latin typeface="Comic Sans MS" pitchFamily="66"/>
                <a:ea typeface="Times New Roman" pitchFamily="18"/>
                <a:cs typeface="Times New Roman" pitchFamily="18"/>
              </a:rPr>
              <a:t>»</a:t>
            </a:r>
            <a:r>
              <a:rPr lang="fr-FR" sz="2400" b="1" i="0" u="none" strike="noStrike" kern="0" cap="none" spc="0" baseline="0">
                <a:solidFill>
                  <a:srgbClr val="000000"/>
                </a:solidFill>
                <a:uFillTx/>
                <a:latin typeface="Comic Sans MS" pitchFamily="66"/>
                <a:ea typeface="Times New Roman" pitchFamily="18"/>
                <a:cs typeface="Times New Roman" pitchFamily="18"/>
              </a:rPr>
              <a:t> </a:t>
            </a:r>
            <a:r>
              <a:rPr lang="fr-FR" sz="2400" b="0" i="0" u="none" strike="noStrike" kern="0" cap="none" spc="0" baseline="0">
                <a:solidFill>
                  <a:srgbClr val="000000"/>
                </a:solidFill>
                <a:uFillTx/>
                <a:latin typeface="Comic Sans MS" pitchFamily="66"/>
                <a:ea typeface="Times New Roman" pitchFamily="18"/>
                <a:cs typeface="Times New Roman" pitchFamily="18"/>
              </a:rPr>
              <a:t>(un homme élevé au rang divin),</a:t>
            </a:r>
          </a:p>
          <a:p>
            <a:pPr marL="0" marR="0" lvl="0" indent="0" algn="l" defTabSz="914400" rtl="0" fontAlgn="auto" hangingPunct="1">
              <a:lnSpc>
                <a:spcPct val="100000"/>
              </a:lnSpc>
              <a:spcBef>
                <a:spcPts val="0"/>
              </a:spcBef>
              <a:spcAft>
                <a:spcPts val="0"/>
              </a:spcAft>
              <a:buNone/>
              <a:tabLst>
                <a:tab pos="0" algn="l"/>
                <a:tab pos="448915" algn="l"/>
                <a:tab pos="898196" algn="l"/>
                <a:tab pos="1347478" algn="l"/>
                <a:tab pos="1796759" algn="l"/>
                <a:tab pos="2246040" algn="l"/>
                <a:tab pos="2695322" algn="l"/>
                <a:tab pos="3144603" algn="l"/>
                <a:tab pos="3593875" algn="l"/>
                <a:tab pos="4043156" algn="l"/>
                <a:tab pos="4492438" algn="l"/>
                <a:tab pos="4941719" algn="l"/>
                <a:tab pos="5391000" algn="l"/>
                <a:tab pos="5840281" algn="l"/>
                <a:tab pos="6289563" algn="l"/>
                <a:tab pos="6738844" algn="l"/>
                <a:tab pos="7188116" algn="l"/>
                <a:tab pos="7637397" algn="l"/>
                <a:tab pos="8086679" algn="l"/>
                <a:tab pos="8535960" algn="l"/>
                <a:tab pos="8985241" algn="l"/>
              </a:tabLst>
              <a:defRPr sz="1800" b="0" i="0" u="none" strike="noStrike" kern="0" cap="none" spc="0" baseline="0">
                <a:solidFill>
                  <a:srgbClr val="000000"/>
                </a:solidFill>
                <a:uFillTx/>
              </a:defRPr>
            </a:pPr>
            <a:r>
              <a:rPr lang="fr-FR" sz="2400" b="0" i="0" u="none" strike="noStrike" kern="0" cap="none" spc="0" baseline="0">
                <a:solidFill>
                  <a:srgbClr val="000000"/>
                </a:solidFill>
                <a:uFillTx/>
                <a:latin typeface="Comic Sans MS" pitchFamily="66"/>
                <a:ea typeface="Times New Roman" pitchFamily="18"/>
                <a:cs typeface="Times New Roman" pitchFamily="18"/>
              </a:rPr>
              <a:t>admissible en monde juif et grec.</a:t>
            </a:r>
          </a:p>
          <a:p>
            <a:pPr marL="0" marR="0" lvl="0" indent="0" algn="l" defTabSz="914400" rtl="0" fontAlgn="auto" hangingPunct="1">
              <a:lnSpc>
                <a:spcPct val="100000"/>
              </a:lnSpc>
              <a:spcBef>
                <a:spcPts val="0"/>
              </a:spcBef>
              <a:spcAft>
                <a:spcPts val="0"/>
              </a:spcAft>
              <a:buNone/>
              <a:tabLst>
                <a:tab pos="0" algn="l"/>
                <a:tab pos="448915" algn="l"/>
                <a:tab pos="898196" algn="l"/>
                <a:tab pos="1347478" algn="l"/>
                <a:tab pos="1796759" algn="l"/>
                <a:tab pos="2246040" algn="l"/>
                <a:tab pos="2695322" algn="l"/>
                <a:tab pos="3144603" algn="l"/>
                <a:tab pos="3593875" algn="l"/>
                <a:tab pos="4043156" algn="l"/>
                <a:tab pos="4492438" algn="l"/>
                <a:tab pos="4941719" algn="l"/>
                <a:tab pos="5391000" algn="l"/>
                <a:tab pos="5840281" algn="l"/>
                <a:tab pos="6289563" algn="l"/>
                <a:tab pos="6738844" algn="l"/>
                <a:tab pos="7188116" algn="l"/>
                <a:tab pos="7637397" algn="l"/>
                <a:tab pos="8086679" algn="l"/>
                <a:tab pos="8535960" algn="l"/>
                <a:tab pos="8985241" algn="l"/>
              </a:tabLst>
              <a:defRPr sz="1800" b="0" i="0" u="none" strike="noStrike" kern="0" cap="none" spc="0" baseline="0">
                <a:solidFill>
                  <a:srgbClr val="000000"/>
                </a:solidFill>
                <a:uFillTx/>
              </a:defRPr>
            </a:pPr>
            <a:endParaRPr lang="fr-FR" sz="2400" b="1" i="0" u="none" strike="noStrike" kern="0" cap="none" spc="0" baseline="0">
              <a:solidFill>
                <a:srgbClr val="000000"/>
              </a:solidFill>
              <a:uFillTx/>
              <a:latin typeface="Comic Sans MS" pitchFamily="66"/>
              <a:ea typeface="Times New Roman" pitchFamily="18"/>
              <a:cs typeface="Times New Roman" pitchFamily="18"/>
            </a:endParaRPr>
          </a:p>
          <a:p>
            <a:pPr marL="0" marR="0" lvl="0" indent="0" algn="l" defTabSz="914400" rtl="0" fontAlgn="auto" hangingPunct="1">
              <a:lnSpc>
                <a:spcPct val="100000"/>
              </a:lnSpc>
              <a:spcBef>
                <a:spcPts val="0"/>
              </a:spcBef>
              <a:spcAft>
                <a:spcPts val="0"/>
              </a:spcAft>
              <a:buNone/>
              <a:tabLst>
                <a:tab pos="0" algn="l"/>
                <a:tab pos="448915" algn="l"/>
                <a:tab pos="898196" algn="l"/>
                <a:tab pos="1347478" algn="l"/>
                <a:tab pos="1796759" algn="l"/>
                <a:tab pos="2246040" algn="l"/>
                <a:tab pos="2695322" algn="l"/>
                <a:tab pos="3144603" algn="l"/>
                <a:tab pos="3593875" algn="l"/>
                <a:tab pos="4043156" algn="l"/>
                <a:tab pos="4492438" algn="l"/>
                <a:tab pos="4941719" algn="l"/>
                <a:tab pos="5391000" algn="l"/>
                <a:tab pos="5840281" algn="l"/>
                <a:tab pos="6289563" algn="l"/>
                <a:tab pos="6738844" algn="l"/>
                <a:tab pos="7188116" algn="l"/>
                <a:tab pos="7637397" algn="l"/>
                <a:tab pos="8086679" algn="l"/>
                <a:tab pos="8535960" algn="l"/>
                <a:tab pos="8985241" algn="l"/>
              </a:tabLst>
              <a:defRPr sz="1800" b="0" i="0" u="none" strike="noStrike" kern="0" cap="none" spc="0" baseline="0">
                <a:solidFill>
                  <a:srgbClr val="000000"/>
                </a:solidFill>
                <a:uFillTx/>
              </a:defRPr>
            </a:pPr>
            <a:r>
              <a:rPr lang="fr-FR" sz="2400" b="1" i="0" u="none" strike="noStrike" kern="0" cap="none" spc="0" baseline="0">
                <a:solidFill>
                  <a:srgbClr val="000000"/>
                </a:solidFill>
                <a:uFillTx/>
                <a:latin typeface="Comic Sans MS" pitchFamily="66"/>
                <a:ea typeface="Times New Roman" pitchFamily="18"/>
                <a:cs typeface="Times New Roman" pitchFamily="18"/>
              </a:rPr>
              <a:t>Inventer genre « évangile » </a:t>
            </a:r>
            <a:r>
              <a:rPr lang="fr-FR" sz="2400" b="0" i="0" u="none" strike="noStrike" kern="0" cap="none" spc="0" baseline="0">
                <a:solidFill>
                  <a:srgbClr val="000000"/>
                </a:solidFill>
                <a:uFillTx/>
                <a:latin typeface="Comic Sans MS" pitchFamily="66"/>
                <a:ea typeface="Times New Roman" pitchFamily="18"/>
                <a:cs typeface="Times New Roman" pitchFamily="18"/>
              </a:rPr>
              <a:t>: </a:t>
            </a:r>
          </a:p>
          <a:p>
            <a:pPr marL="0" marR="0" lvl="0" indent="0" algn="l" defTabSz="914400" rtl="0" fontAlgn="auto" hangingPunct="1">
              <a:lnSpc>
                <a:spcPct val="100000"/>
              </a:lnSpc>
              <a:spcBef>
                <a:spcPts val="0"/>
              </a:spcBef>
              <a:spcAft>
                <a:spcPts val="0"/>
              </a:spcAft>
              <a:buNone/>
              <a:tabLst>
                <a:tab pos="0" algn="l"/>
                <a:tab pos="448915" algn="l"/>
                <a:tab pos="898196" algn="l"/>
                <a:tab pos="1347478" algn="l"/>
                <a:tab pos="1796759" algn="l"/>
                <a:tab pos="2246040" algn="l"/>
                <a:tab pos="2695322" algn="l"/>
                <a:tab pos="3144603" algn="l"/>
                <a:tab pos="3593875" algn="l"/>
                <a:tab pos="4043156" algn="l"/>
                <a:tab pos="4492438" algn="l"/>
                <a:tab pos="4941719" algn="l"/>
                <a:tab pos="5391000" algn="l"/>
                <a:tab pos="5840281" algn="l"/>
                <a:tab pos="6289563" algn="l"/>
                <a:tab pos="6738844" algn="l"/>
                <a:tab pos="7188116" algn="l"/>
                <a:tab pos="7637397" algn="l"/>
                <a:tab pos="8086679" algn="l"/>
                <a:tab pos="8535960" algn="l"/>
                <a:tab pos="8985241" algn="l"/>
              </a:tabLst>
              <a:defRPr sz="1800" b="0" i="0" u="none" strike="noStrike" kern="0" cap="none" spc="0" baseline="0">
                <a:solidFill>
                  <a:srgbClr val="000000"/>
                </a:solidFill>
                <a:uFillTx/>
              </a:defRPr>
            </a:pPr>
            <a:r>
              <a:rPr lang="fr-FR" sz="2400" b="0" i="0" u="none" strike="noStrike" kern="0" cap="none" spc="0" baseline="0">
                <a:solidFill>
                  <a:srgbClr val="000000"/>
                </a:solidFill>
                <a:uFillTx/>
                <a:latin typeface="Comic Sans MS" pitchFamily="66"/>
                <a:ea typeface="Times New Roman" pitchFamily="18"/>
                <a:cs typeface="Times New Roman" pitchFamily="18"/>
              </a:rPr>
              <a:t>reprendre le chemin vécu avec lui, </a:t>
            </a:r>
            <a:br>
              <a:rPr lang="fr-FR" sz="2400" b="0" i="0" u="none" strike="noStrike" kern="0" cap="none" spc="0" baseline="0">
                <a:solidFill>
                  <a:srgbClr val="000000"/>
                </a:solidFill>
                <a:uFillTx/>
                <a:latin typeface="Comic Sans MS" pitchFamily="66"/>
                <a:ea typeface="Times New Roman" pitchFamily="18"/>
                <a:cs typeface="Times New Roman" pitchFamily="18"/>
              </a:rPr>
            </a:br>
            <a:r>
              <a:rPr lang="fr-FR" sz="2400" b="0" i="0" u="none" strike="noStrike" kern="0" cap="none" spc="0" baseline="0">
                <a:solidFill>
                  <a:srgbClr val="000000"/>
                </a:solidFill>
                <a:uFillTx/>
                <a:latin typeface="Comic Sans MS" pitchFamily="66"/>
                <a:ea typeface="Times New Roman" pitchFamily="18"/>
                <a:cs typeface="Times New Roman" pitchFamily="18"/>
              </a:rPr>
              <a:t>découvrir son incompréhensible « différence ».</a:t>
            </a:r>
          </a:p>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fr-FR" sz="1800" b="0" i="0" u="none" strike="noStrike" kern="1200" cap="none" spc="0" baseline="0">
              <a:solidFill>
                <a:srgbClr val="000000"/>
              </a:solidFill>
              <a:uFillTx/>
              <a:latin typeface="Calibri"/>
            </a:endParaRP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name="page24">
    <p:spTree>
      <p:nvGrpSpPr>
        <p:cNvPr id="1" name=""/>
        <p:cNvGrpSpPr/>
        <p:nvPr/>
      </p:nvGrpSpPr>
      <p:grpSpPr>
        <a:xfrm>
          <a:off x="0" y="0"/>
          <a:ext cx="0" cy="0"/>
          <a:chOff x="0" y="0"/>
          <a:chExt cx="0" cy="0"/>
        </a:xfrm>
      </p:grpSpPr>
      <p:pic>
        <p:nvPicPr>
          <p:cNvPr id="2" name="">
            <a:extLst>
              <a:ext uri="{FF2B5EF4-FFF2-40B4-BE49-F238E27FC236}">
                <a16:creationId xmlns:a16="http://schemas.microsoft.com/office/drawing/2014/main" id="{FAE8F255-5B9A-E2A4-472D-2B8F2994D8A6}"/>
              </a:ext>
            </a:extLst>
          </p:cNvPr>
          <p:cNvPicPr>
            <a:picLocks noChangeAspect="1"/>
          </p:cNvPicPr>
          <p:nvPr/>
        </p:nvPicPr>
        <p:blipFill>
          <a:blip r:embed="rId3">
            <a:lum/>
            <a:alphaModFix/>
          </a:blip>
          <a:srcRect/>
          <a:stretch>
            <a:fillRect/>
          </a:stretch>
        </p:blipFill>
        <p:spPr>
          <a:xfrm>
            <a:off x="2231995" y="0"/>
            <a:ext cx="4679999" cy="6858000"/>
          </a:xfrm>
          <a:prstGeom prst="rect">
            <a:avLst/>
          </a:prstGeom>
          <a:noFill/>
          <a:ln cap="flat">
            <a:noFill/>
          </a:ln>
        </p:spPr>
      </p:pic>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name="page29">
    <p:spTree>
      <p:nvGrpSpPr>
        <p:cNvPr id="1" name=""/>
        <p:cNvGrpSpPr/>
        <p:nvPr/>
      </p:nvGrpSpPr>
      <p:grpSpPr>
        <a:xfrm>
          <a:off x="0" y="0"/>
          <a:ext cx="0" cy="0"/>
          <a:chOff x="0" y="0"/>
          <a:chExt cx="0" cy="0"/>
        </a:xfrm>
      </p:grpSpPr>
      <p:sp>
        <p:nvSpPr>
          <p:cNvPr id="2" name="Forme libre : forme 1">
            <a:extLst>
              <a:ext uri="{FF2B5EF4-FFF2-40B4-BE49-F238E27FC236}">
                <a16:creationId xmlns:a16="http://schemas.microsoft.com/office/drawing/2014/main" id="{46E82EB9-BFE1-B758-394E-B84508C29328}"/>
              </a:ext>
            </a:extLst>
          </p:cNvPr>
          <p:cNvSpPr/>
          <p:nvPr/>
        </p:nvSpPr>
        <p:spPr>
          <a:xfrm>
            <a:off x="144356" y="-274676"/>
            <a:ext cx="7772400" cy="3347810"/>
          </a:xfrm>
          <a:custGeom>
            <a:avLst/>
            <a:gdLst>
              <a:gd name="f0" fmla="val w"/>
              <a:gd name="f1" fmla="val h"/>
              <a:gd name="f2" fmla="val 0"/>
              <a:gd name="f3" fmla="val 21600"/>
              <a:gd name="f4" fmla="*/ f0 1 21600"/>
              <a:gd name="f5" fmla="*/ f1 1 21600"/>
              <a:gd name="f6" fmla="+- f3 0 f2"/>
              <a:gd name="f7" fmla="*/ f6 1 21600"/>
              <a:gd name="f8" fmla="*/ f2 1 f7"/>
              <a:gd name="f9" fmla="*/ f3 1 f7"/>
              <a:gd name="f10" fmla="*/ f8 f4 1"/>
              <a:gd name="f11" fmla="*/ f9 f4 1"/>
              <a:gd name="f12" fmla="*/ f9 f5 1"/>
              <a:gd name="f13" fmla="*/ f8 f5 1"/>
            </a:gdLst>
            <a:ahLst/>
            <a:cxnLst>
              <a:cxn ang="3cd4">
                <a:pos x="hc" y="t"/>
              </a:cxn>
              <a:cxn ang="0">
                <a:pos x="r" y="vc"/>
              </a:cxn>
              <a:cxn ang="cd4">
                <a:pos x="hc" y="b"/>
              </a:cxn>
              <a:cxn ang="cd2">
                <a:pos x="l" y="vc"/>
              </a:cxn>
            </a:cxnLst>
            <a:rect l="f10" t="f13" r="f11" b="f12"/>
            <a:pathLst>
              <a:path w="21600" h="21600">
                <a:moveTo>
                  <a:pt x="f2" y="f2"/>
                </a:moveTo>
                <a:lnTo>
                  <a:pt x="f3" y="f2"/>
                </a:lnTo>
                <a:lnTo>
                  <a:pt x="f3" y="f3"/>
                </a:lnTo>
                <a:lnTo>
                  <a:pt x="f2" y="f3"/>
                </a:lnTo>
                <a:lnTo>
                  <a:pt x="f2" y="f2"/>
                </a:lnTo>
                <a:close/>
              </a:path>
            </a:pathLst>
          </a:custGeom>
          <a:noFill/>
          <a:ln cap="flat">
            <a:noFill/>
            <a:prstDash val="solid"/>
          </a:ln>
        </p:spPr>
        <p:txBody>
          <a:bodyPr vert="horz" wrap="square" lIns="90004" tIns="46798" rIns="90004" bIns="46798" anchor="ctr" anchorCtr="1" compatLnSpc="1">
            <a:noAutofit/>
          </a:bodyPr>
          <a:lstStyle/>
          <a:p>
            <a:pPr marL="0" marR="0" lvl="0" indent="0" algn="ctr" defTabSz="914400" rtl="0" fontAlgn="auto" hangingPunct="1">
              <a:lnSpc>
                <a:spcPct val="100000"/>
              </a:lnSpc>
              <a:spcBef>
                <a:spcPts val="0"/>
              </a:spcBef>
              <a:spcAft>
                <a:spcPts val="0"/>
              </a:spcAft>
              <a:buNone/>
              <a:tabLst>
                <a:tab pos="0" algn="l"/>
                <a:tab pos="448915" algn="l"/>
                <a:tab pos="898196" algn="l"/>
                <a:tab pos="1347478" algn="l"/>
                <a:tab pos="1796759" algn="l"/>
                <a:tab pos="2246040" algn="l"/>
                <a:tab pos="2695322" algn="l"/>
                <a:tab pos="3144603" algn="l"/>
                <a:tab pos="3593875" algn="l"/>
                <a:tab pos="4043156" algn="l"/>
                <a:tab pos="4492438" algn="l"/>
                <a:tab pos="4941719" algn="l"/>
                <a:tab pos="5391000" algn="l"/>
                <a:tab pos="5840281" algn="l"/>
                <a:tab pos="6289563" algn="l"/>
                <a:tab pos="6738844" algn="l"/>
                <a:tab pos="7188116" algn="l"/>
                <a:tab pos="7637397" algn="l"/>
                <a:tab pos="8086679" algn="l"/>
                <a:tab pos="8535960" algn="l"/>
                <a:tab pos="8985241" algn="l"/>
              </a:tabLst>
              <a:defRPr sz="1800" b="0" i="0" u="none" strike="noStrike" kern="0" cap="none" spc="0" baseline="0">
                <a:solidFill>
                  <a:srgbClr val="000000"/>
                </a:solidFill>
                <a:uFillTx/>
              </a:defRPr>
            </a:pPr>
            <a:br>
              <a:rPr lang="fr-FR" sz="2800" b="0" i="0" u="none" strike="noStrike" kern="1200" cap="none" spc="0" baseline="0">
                <a:solidFill>
                  <a:srgbClr val="CC3300"/>
                </a:solidFill>
                <a:uFillTx/>
                <a:latin typeface="Comic Sans MS" pitchFamily="66"/>
                <a:ea typeface="Times New Roman" pitchFamily="18"/>
                <a:cs typeface="Times New Roman" pitchFamily="18"/>
              </a:rPr>
            </a:br>
            <a:r>
              <a:rPr lang="fr-FR" sz="2800" b="1" i="0" u="none" strike="noStrike" kern="1200" cap="none" spc="0" baseline="0">
                <a:solidFill>
                  <a:srgbClr val="CC3300"/>
                </a:solidFill>
                <a:uFillTx/>
                <a:latin typeface="Comic Sans MS" pitchFamily="66"/>
                <a:ea typeface="Times New Roman" pitchFamily="18"/>
                <a:cs typeface="Times New Roman" pitchFamily="18"/>
              </a:rPr>
              <a:t>III- Des premiers écrits au Canon des Ecritures</a:t>
            </a:r>
          </a:p>
          <a:p>
            <a:pPr marL="0" marR="0" lvl="0" indent="0" algn="ctr" defTabSz="914400" rtl="0" fontAlgn="auto" hangingPunct="1">
              <a:lnSpc>
                <a:spcPct val="100000"/>
              </a:lnSpc>
              <a:spcBef>
                <a:spcPts val="0"/>
              </a:spcBef>
              <a:spcAft>
                <a:spcPts val="0"/>
              </a:spcAft>
              <a:buNone/>
              <a:tabLst>
                <a:tab pos="0" algn="l"/>
                <a:tab pos="448915" algn="l"/>
                <a:tab pos="898196" algn="l"/>
                <a:tab pos="1347478" algn="l"/>
                <a:tab pos="1796759" algn="l"/>
                <a:tab pos="2246040" algn="l"/>
                <a:tab pos="2695322" algn="l"/>
                <a:tab pos="3144603" algn="l"/>
                <a:tab pos="3593875" algn="l"/>
                <a:tab pos="4043156" algn="l"/>
                <a:tab pos="4492438" algn="l"/>
                <a:tab pos="4941719" algn="l"/>
                <a:tab pos="5391000" algn="l"/>
                <a:tab pos="5840281" algn="l"/>
                <a:tab pos="6289563" algn="l"/>
                <a:tab pos="6738844" algn="l"/>
                <a:tab pos="7188116" algn="l"/>
                <a:tab pos="7637397" algn="l"/>
                <a:tab pos="8086679" algn="l"/>
                <a:tab pos="8535960" algn="l"/>
                <a:tab pos="8985241" algn="l"/>
              </a:tabLst>
              <a:defRPr sz="1800" b="0" i="0" u="none" strike="noStrike" kern="0" cap="none" spc="0" baseline="0">
                <a:solidFill>
                  <a:srgbClr val="000000"/>
                </a:solidFill>
                <a:uFillTx/>
              </a:defRPr>
            </a:pPr>
            <a:br>
              <a:rPr lang="fr-FR" sz="2800" b="1" i="0" u="none" strike="noStrike" kern="1200" cap="none" spc="0" baseline="0">
                <a:solidFill>
                  <a:srgbClr val="CC3300"/>
                </a:solidFill>
                <a:uFillTx/>
                <a:latin typeface="Comic Sans MS" pitchFamily="66"/>
                <a:ea typeface="Times New Roman" pitchFamily="18"/>
                <a:cs typeface="Times New Roman" pitchFamily="18"/>
              </a:rPr>
            </a:br>
            <a:br>
              <a:rPr lang="fr-FR" sz="2800" b="1" i="0" u="none" strike="noStrike" kern="1200" cap="none" spc="0" baseline="0">
                <a:solidFill>
                  <a:srgbClr val="CC3300"/>
                </a:solidFill>
                <a:uFillTx/>
                <a:latin typeface="Comic Sans MS" pitchFamily="66"/>
                <a:ea typeface="Times New Roman" pitchFamily="18"/>
                <a:cs typeface="Times New Roman" pitchFamily="18"/>
              </a:rPr>
            </a:br>
            <a:br>
              <a:rPr lang="fr-FR" sz="2800" b="1" i="0" u="none" strike="noStrike" kern="1200" cap="none" spc="0" baseline="0">
                <a:solidFill>
                  <a:srgbClr val="CC3300"/>
                </a:solidFill>
                <a:uFillTx/>
                <a:latin typeface="Comic Sans MS" pitchFamily="66"/>
                <a:ea typeface="Times New Roman" pitchFamily="18"/>
                <a:cs typeface="Times New Roman" pitchFamily="18"/>
              </a:rPr>
            </a:br>
            <a:br>
              <a:rPr lang="fr-FR" sz="2800" b="1" i="0" u="none" strike="noStrike" kern="1200" cap="none" spc="0" baseline="0">
                <a:solidFill>
                  <a:srgbClr val="CC3300"/>
                </a:solidFill>
                <a:uFillTx/>
                <a:latin typeface="Comic Sans MS" pitchFamily="66"/>
                <a:ea typeface="Times New Roman" pitchFamily="18"/>
                <a:cs typeface="Times New Roman" pitchFamily="18"/>
              </a:rPr>
            </a:br>
            <a:endParaRPr lang="fr-FR" sz="2800" b="1" i="0" u="none" strike="noStrike" kern="1200" cap="none" spc="0" baseline="0">
              <a:solidFill>
                <a:srgbClr val="CC3300"/>
              </a:solidFill>
              <a:uFillTx/>
              <a:latin typeface="Comic Sans MS" pitchFamily="66"/>
              <a:ea typeface="Times New Roman" pitchFamily="18"/>
              <a:cs typeface="Times New Roman" pitchFamily="18"/>
            </a:endParaRPr>
          </a:p>
        </p:txBody>
      </p:sp>
      <p:sp>
        <p:nvSpPr>
          <p:cNvPr id="3" name="Forme libre : forme 2">
            <a:extLst>
              <a:ext uri="{FF2B5EF4-FFF2-40B4-BE49-F238E27FC236}">
                <a16:creationId xmlns:a16="http://schemas.microsoft.com/office/drawing/2014/main" id="{67810BF9-69AB-7596-C855-79001A779691}"/>
              </a:ext>
            </a:extLst>
          </p:cNvPr>
          <p:cNvSpPr/>
          <p:nvPr/>
        </p:nvSpPr>
        <p:spPr>
          <a:xfrm>
            <a:off x="607326" y="980840"/>
            <a:ext cx="7929356" cy="6496263"/>
          </a:xfrm>
          <a:custGeom>
            <a:avLst/>
            <a:gdLst>
              <a:gd name="f0" fmla="val w"/>
              <a:gd name="f1" fmla="val h"/>
              <a:gd name="f2" fmla="val 0"/>
              <a:gd name="f3" fmla="val 21600"/>
              <a:gd name="f4" fmla="*/ f0 1 21600"/>
              <a:gd name="f5" fmla="*/ f1 1 21600"/>
              <a:gd name="f6" fmla="+- f3 0 f2"/>
              <a:gd name="f7" fmla="*/ f6 1 21600"/>
              <a:gd name="f8" fmla="*/ f2 1 f7"/>
              <a:gd name="f9" fmla="*/ f3 1 f7"/>
              <a:gd name="f10" fmla="*/ f8 f4 1"/>
              <a:gd name="f11" fmla="*/ f9 f4 1"/>
              <a:gd name="f12" fmla="*/ f9 f5 1"/>
              <a:gd name="f13" fmla="*/ f8 f5 1"/>
            </a:gdLst>
            <a:ahLst/>
            <a:cxnLst>
              <a:cxn ang="3cd4">
                <a:pos x="hc" y="t"/>
              </a:cxn>
              <a:cxn ang="0">
                <a:pos x="r" y="vc"/>
              </a:cxn>
              <a:cxn ang="cd4">
                <a:pos x="hc" y="b"/>
              </a:cxn>
              <a:cxn ang="cd2">
                <a:pos x="l" y="vc"/>
              </a:cxn>
            </a:cxnLst>
            <a:rect l="f10" t="f13" r="f11" b="f12"/>
            <a:pathLst>
              <a:path w="21600" h="21600">
                <a:moveTo>
                  <a:pt x="f2" y="f2"/>
                </a:moveTo>
                <a:lnTo>
                  <a:pt x="f3" y="f2"/>
                </a:lnTo>
                <a:lnTo>
                  <a:pt x="f3" y="f3"/>
                </a:lnTo>
                <a:lnTo>
                  <a:pt x="f2" y="f3"/>
                </a:lnTo>
                <a:lnTo>
                  <a:pt x="f2" y="f2"/>
                </a:lnTo>
                <a:close/>
              </a:path>
            </a:pathLst>
          </a:custGeom>
          <a:noFill/>
          <a:ln cap="flat">
            <a:noFill/>
            <a:prstDash val="solid"/>
          </a:ln>
        </p:spPr>
        <p:txBody>
          <a:bodyPr vert="horz" wrap="square" lIns="90004" tIns="46798" rIns="90004" bIns="46798" anchor="t" anchorCtr="0" compatLnSpc="1">
            <a:spAutoFit/>
          </a:bodyPr>
          <a:lstStyle/>
          <a:p>
            <a:pPr marL="0" marR="0" lvl="0" indent="0" algn="l" defTabSz="914400" rtl="0" fontAlgn="auto" hangingPunct="1">
              <a:lnSpc>
                <a:spcPct val="100000"/>
              </a:lnSpc>
              <a:spcBef>
                <a:spcPts val="0"/>
              </a:spcBef>
              <a:spcAft>
                <a:spcPts val="0"/>
              </a:spcAft>
              <a:buNone/>
              <a:tabLst>
                <a:tab pos="0" algn="l"/>
                <a:tab pos="448915" algn="l"/>
                <a:tab pos="898196" algn="l"/>
                <a:tab pos="1347478" algn="l"/>
                <a:tab pos="1796759" algn="l"/>
                <a:tab pos="2246040" algn="l"/>
                <a:tab pos="2695322" algn="l"/>
                <a:tab pos="3144603" algn="l"/>
                <a:tab pos="3593875" algn="l"/>
                <a:tab pos="4043156" algn="l"/>
                <a:tab pos="4492438" algn="l"/>
                <a:tab pos="4941719" algn="l"/>
                <a:tab pos="5391000" algn="l"/>
                <a:tab pos="5840281" algn="l"/>
                <a:tab pos="6289563" algn="l"/>
                <a:tab pos="6738844" algn="l"/>
                <a:tab pos="7188116" algn="l"/>
                <a:tab pos="7637397" algn="l"/>
                <a:tab pos="8086679" algn="l"/>
                <a:tab pos="8535960" algn="l"/>
                <a:tab pos="8985241" algn="l"/>
              </a:tabLst>
              <a:defRPr sz="1800" b="0" i="0" u="none" strike="noStrike" kern="0" cap="none" spc="0" baseline="0">
                <a:solidFill>
                  <a:srgbClr val="000000"/>
                </a:solidFill>
                <a:uFillTx/>
              </a:defRPr>
            </a:pPr>
            <a:r>
              <a:rPr lang="fr-FR" sz="2600" b="1" i="0" u="none" strike="noStrike" kern="1200" cap="none" spc="0" baseline="0">
                <a:solidFill>
                  <a:srgbClr val="000000"/>
                </a:solidFill>
                <a:uFillTx/>
                <a:latin typeface="Comic Sans MS" pitchFamily="66"/>
                <a:ea typeface="Times New Roman" pitchFamily="18"/>
                <a:cs typeface="Times New Roman" pitchFamily="18"/>
              </a:rPr>
              <a:t>A- La tradition orale</a:t>
            </a:r>
            <a:r>
              <a:rPr lang="fr-FR" sz="2600" b="0" i="0" u="none" strike="noStrike" kern="1200" cap="none" spc="0" baseline="0">
                <a:solidFill>
                  <a:srgbClr val="000000"/>
                </a:solidFill>
                <a:uFillTx/>
                <a:latin typeface="Comic Sans MS" pitchFamily="66"/>
                <a:ea typeface="Times New Roman" pitchFamily="18"/>
                <a:cs typeface="Times New Roman" pitchFamily="18"/>
              </a:rPr>
              <a:t> : </a:t>
            </a:r>
          </a:p>
          <a:p>
            <a:pPr marL="0" marR="0" lvl="0" indent="0" algn="l" defTabSz="914400" rtl="0" fontAlgn="auto" hangingPunct="1">
              <a:lnSpc>
                <a:spcPct val="100000"/>
              </a:lnSpc>
              <a:spcBef>
                <a:spcPts val="0"/>
              </a:spcBef>
              <a:spcAft>
                <a:spcPts val="0"/>
              </a:spcAft>
              <a:buNone/>
              <a:tabLst>
                <a:tab pos="0" algn="l"/>
                <a:tab pos="448915" algn="l"/>
                <a:tab pos="898196" algn="l"/>
                <a:tab pos="1347478" algn="l"/>
                <a:tab pos="1796759" algn="l"/>
                <a:tab pos="2246040" algn="l"/>
                <a:tab pos="2695322" algn="l"/>
                <a:tab pos="3144603" algn="l"/>
                <a:tab pos="3593875" algn="l"/>
                <a:tab pos="4043156" algn="l"/>
                <a:tab pos="4492438" algn="l"/>
                <a:tab pos="4941719" algn="l"/>
                <a:tab pos="5391000" algn="l"/>
                <a:tab pos="5840281" algn="l"/>
                <a:tab pos="6289563" algn="l"/>
                <a:tab pos="6738844" algn="l"/>
                <a:tab pos="7188116" algn="l"/>
                <a:tab pos="7637397" algn="l"/>
                <a:tab pos="8086679" algn="l"/>
                <a:tab pos="8535960" algn="l"/>
                <a:tab pos="8985241" algn="l"/>
              </a:tabLst>
              <a:defRPr sz="1800" b="0" i="0" u="none" strike="noStrike" kern="0" cap="none" spc="0" baseline="0">
                <a:solidFill>
                  <a:srgbClr val="000000"/>
                </a:solidFill>
                <a:uFillTx/>
              </a:defRPr>
            </a:pPr>
            <a:r>
              <a:rPr lang="fr-FR" sz="2600" b="0" i="0" u="none" strike="noStrike" kern="1200" cap="none" spc="0" baseline="0">
                <a:solidFill>
                  <a:srgbClr val="000000"/>
                </a:solidFill>
                <a:uFillTx/>
                <a:latin typeface="Comic Sans MS" pitchFamily="66"/>
                <a:ea typeface="Times New Roman" pitchFamily="18"/>
                <a:cs typeface="Times New Roman" pitchFamily="18"/>
              </a:rPr>
              <a:t>Les assemblées, lieux de « fabrique » </a:t>
            </a:r>
            <a:r>
              <a:rPr lang="fr-FR" sz="2600" b="0" i="0" u="none" strike="noStrike" kern="0" cap="none" spc="0" baseline="0">
                <a:solidFill>
                  <a:srgbClr val="000000"/>
                </a:solidFill>
                <a:uFillTx/>
                <a:latin typeface="Comic Sans MS" pitchFamily="66"/>
                <a:ea typeface="Times New Roman" pitchFamily="18"/>
                <a:cs typeface="Times New Roman" pitchFamily="18"/>
              </a:rPr>
              <a:t>:</a:t>
            </a:r>
          </a:p>
          <a:p>
            <a:pPr marL="0" marR="0" lvl="0" indent="0" algn="l" defTabSz="914400" rtl="0" fontAlgn="auto" hangingPunct="1">
              <a:lnSpc>
                <a:spcPct val="100000"/>
              </a:lnSpc>
              <a:spcBef>
                <a:spcPts val="0"/>
              </a:spcBef>
              <a:spcAft>
                <a:spcPts val="0"/>
              </a:spcAft>
              <a:buNone/>
              <a:tabLst>
                <a:tab pos="0" algn="l"/>
                <a:tab pos="448915" algn="l"/>
                <a:tab pos="898196" algn="l"/>
                <a:tab pos="1347478" algn="l"/>
                <a:tab pos="1796759" algn="l"/>
                <a:tab pos="2246040" algn="l"/>
                <a:tab pos="2695322" algn="l"/>
                <a:tab pos="3144603" algn="l"/>
                <a:tab pos="3593875" algn="l"/>
                <a:tab pos="4043156" algn="l"/>
                <a:tab pos="4492438" algn="l"/>
                <a:tab pos="4941719" algn="l"/>
                <a:tab pos="5391000" algn="l"/>
                <a:tab pos="5840281" algn="l"/>
                <a:tab pos="6289563" algn="l"/>
                <a:tab pos="6738844" algn="l"/>
                <a:tab pos="7188116" algn="l"/>
                <a:tab pos="7637397" algn="l"/>
                <a:tab pos="8086679" algn="l"/>
                <a:tab pos="8535960" algn="l"/>
                <a:tab pos="8985241" algn="l"/>
              </a:tabLst>
              <a:defRPr sz="1800" b="0" i="0" u="none" strike="noStrike" kern="0" cap="none" spc="0" baseline="0">
                <a:solidFill>
                  <a:srgbClr val="000000"/>
                </a:solidFill>
                <a:uFillTx/>
              </a:defRPr>
            </a:pPr>
            <a:r>
              <a:rPr lang="fr-FR" sz="2600" b="0" i="0" u="none" strike="noStrike" kern="1200" cap="none" spc="0" baseline="0">
                <a:solidFill>
                  <a:srgbClr val="000000"/>
                </a:solidFill>
                <a:uFillTx/>
                <a:latin typeface="Comic Sans MS" pitchFamily="66"/>
                <a:ea typeface="Times New Roman" pitchFamily="18"/>
                <a:cs typeface="Times New Roman" pitchFamily="18"/>
              </a:rPr>
              <a:t>récits de la passion, repas du SEIGNEUR, paraboles, enseignements, logia...et rites.</a:t>
            </a:r>
          </a:p>
          <a:p>
            <a:pPr marL="0" marR="0" lvl="0" indent="0" algn="l" defTabSz="914400" rtl="0" fontAlgn="auto" hangingPunct="1">
              <a:lnSpc>
                <a:spcPct val="100000"/>
              </a:lnSpc>
              <a:spcBef>
                <a:spcPts val="0"/>
              </a:spcBef>
              <a:spcAft>
                <a:spcPts val="0"/>
              </a:spcAft>
              <a:buNone/>
              <a:tabLst>
                <a:tab pos="0" algn="l"/>
                <a:tab pos="448915" algn="l"/>
                <a:tab pos="898196" algn="l"/>
                <a:tab pos="1347478" algn="l"/>
                <a:tab pos="1796759" algn="l"/>
                <a:tab pos="2246040" algn="l"/>
                <a:tab pos="2695322" algn="l"/>
                <a:tab pos="3144603" algn="l"/>
                <a:tab pos="3593875" algn="l"/>
                <a:tab pos="4043156" algn="l"/>
                <a:tab pos="4492438" algn="l"/>
                <a:tab pos="4941719" algn="l"/>
                <a:tab pos="5391000" algn="l"/>
                <a:tab pos="5840281" algn="l"/>
                <a:tab pos="6289563" algn="l"/>
                <a:tab pos="6738844" algn="l"/>
                <a:tab pos="7188116" algn="l"/>
                <a:tab pos="7637397" algn="l"/>
                <a:tab pos="8086679" algn="l"/>
                <a:tab pos="8535960" algn="l"/>
                <a:tab pos="8985241" algn="l"/>
              </a:tabLst>
              <a:defRPr sz="1800" b="0" i="0" u="none" strike="noStrike" kern="0" cap="none" spc="0" baseline="0">
                <a:solidFill>
                  <a:srgbClr val="000000"/>
                </a:solidFill>
                <a:uFillTx/>
              </a:defRPr>
            </a:pPr>
            <a:r>
              <a:rPr lang="fr-FR" sz="2600" b="0" i="0" u="none" strike="noStrike" kern="1200" cap="none" spc="0" baseline="0">
                <a:solidFill>
                  <a:srgbClr val="000000"/>
                </a:solidFill>
                <a:uFillTx/>
                <a:latin typeface="Comic Sans MS" pitchFamily="66"/>
                <a:ea typeface="Times New Roman" pitchFamily="18"/>
                <a:cs typeface="Times New Roman" pitchFamily="18"/>
              </a:rPr>
              <a:t>Les milieux de vie (liturgie, catéchèse, mission).</a:t>
            </a:r>
          </a:p>
          <a:p>
            <a:pPr marL="0" marR="0" lvl="0" indent="0" algn="l" defTabSz="914400" rtl="0" fontAlgn="auto" hangingPunct="1">
              <a:lnSpc>
                <a:spcPct val="100000"/>
              </a:lnSpc>
              <a:spcBef>
                <a:spcPts val="0"/>
              </a:spcBef>
              <a:spcAft>
                <a:spcPts val="0"/>
              </a:spcAft>
              <a:buNone/>
              <a:tabLst>
                <a:tab pos="0" algn="l"/>
                <a:tab pos="448915" algn="l"/>
                <a:tab pos="898196" algn="l"/>
                <a:tab pos="1347478" algn="l"/>
                <a:tab pos="1796759" algn="l"/>
                <a:tab pos="2246040" algn="l"/>
                <a:tab pos="2695322" algn="l"/>
                <a:tab pos="3144603" algn="l"/>
                <a:tab pos="3593875" algn="l"/>
                <a:tab pos="4043156" algn="l"/>
                <a:tab pos="4492438" algn="l"/>
                <a:tab pos="4941719" algn="l"/>
                <a:tab pos="5391000" algn="l"/>
                <a:tab pos="5840281" algn="l"/>
                <a:tab pos="6289563" algn="l"/>
                <a:tab pos="6738844" algn="l"/>
                <a:tab pos="7188116" algn="l"/>
                <a:tab pos="7637397" algn="l"/>
                <a:tab pos="8086679" algn="l"/>
                <a:tab pos="8535960" algn="l"/>
                <a:tab pos="8985241" algn="l"/>
              </a:tabLst>
              <a:defRPr sz="1800" b="0" i="0" u="none" strike="noStrike" kern="0" cap="none" spc="0" baseline="0">
                <a:solidFill>
                  <a:srgbClr val="000000"/>
                </a:solidFill>
                <a:uFillTx/>
              </a:defRPr>
            </a:pPr>
            <a:endParaRPr lang="fr-FR" sz="2600" b="0" i="0" u="none" strike="noStrike" kern="1200" cap="none" spc="0" baseline="0">
              <a:solidFill>
                <a:srgbClr val="000000"/>
              </a:solidFill>
              <a:uFillTx/>
              <a:latin typeface="Comic Sans MS" pitchFamily="66"/>
              <a:ea typeface="Times New Roman" pitchFamily="18"/>
              <a:cs typeface="Times New Roman" pitchFamily="18"/>
            </a:endParaRPr>
          </a:p>
          <a:p>
            <a:pPr marL="0" marR="0" lvl="0" indent="0" algn="l" defTabSz="914400" rtl="0" fontAlgn="auto" hangingPunct="1">
              <a:lnSpc>
                <a:spcPct val="100000"/>
              </a:lnSpc>
              <a:spcBef>
                <a:spcPts val="0"/>
              </a:spcBef>
              <a:spcAft>
                <a:spcPts val="0"/>
              </a:spcAft>
              <a:buNone/>
              <a:tabLst>
                <a:tab pos="0" algn="l"/>
                <a:tab pos="448915" algn="l"/>
                <a:tab pos="898196" algn="l"/>
                <a:tab pos="1347478" algn="l"/>
                <a:tab pos="1796759" algn="l"/>
                <a:tab pos="2246040" algn="l"/>
                <a:tab pos="2695322" algn="l"/>
                <a:tab pos="3144603" algn="l"/>
                <a:tab pos="3593875" algn="l"/>
                <a:tab pos="4043156" algn="l"/>
                <a:tab pos="4492438" algn="l"/>
                <a:tab pos="4941719" algn="l"/>
                <a:tab pos="5391000" algn="l"/>
                <a:tab pos="5840281" algn="l"/>
                <a:tab pos="6289563" algn="l"/>
                <a:tab pos="6738844" algn="l"/>
                <a:tab pos="7188116" algn="l"/>
                <a:tab pos="7637397" algn="l"/>
                <a:tab pos="8086679" algn="l"/>
                <a:tab pos="8535960" algn="l"/>
                <a:tab pos="8985241" algn="l"/>
              </a:tabLst>
              <a:defRPr sz="1800" b="0" i="0" u="none" strike="noStrike" kern="0" cap="none" spc="0" baseline="0">
                <a:solidFill>
                  <a:srgbClr val="000000"/>
                </a:solidFill>
                <a:uFillTx/>
              </a:defRPr>
            </a:pPr>
            <a:r>
              <a:rPr lang="fr-FR" sz="2600" b="1" i="0" u="none" strike="noStrike" kern="1200" cap="none" spc="0" baseline="0">
                <a:solidFill>
                  <a:srgbClr val="000000"/>
                </a:solidFill>
                <a:uFillTx/>
                <a:latin typeface="Comic Sans MS" pitchFamily="66"/>
                <a:ea typeface="Times New Roman" pitchFamily="18"/>
                <a:cs typeface="Times New Roman" pitchFamily="18"/>
              </a:rPr>
              <a:t>Les premiers écrits chrétiens</a:t>
            </a:r>
            <a:r>
              <a:rPr lang="fr-FR" sz="2600" b="0" i="0" u="none" strike="noStrike" kern="1200" cap="none" spc="0" baseline="0">
                <a:solidFill>
                  <a:srgbClr val="000000"/>
                </a:solidFill>
                <a:uFillTx/>
                <a:latin typeface="Comic Sans MS" pitchFamily="66"/>
                <a:ea typeface="Times New Roman" pitchFamily="18"/>
                <a:cs typeface="Times New Roman" pitchFamily="18"/>
              </a:rPr>
              <a:t> : les lettres de Paul (49 –58 ), l’Ev</a:t>
            </a:r>
            <a:r>
              <a:rPr lang="fr-FR" sz="2600" b="0" i="0" u="none" strike="noStrike" kern="0" cap="none" spc="0" baseline="0">
                <a:solidFill>
                  <a:srgbClr val="000000"/>
                </a:solidFill>
                <a:uFillTx/>
                <a:latin typeface="Comic Sans MS" pitchFamily="66"/>
                <a:ea typeface="Times New Roman" pitchFamily="18"/>
                <a:cs typeface="Times New Roman" pitchFamily="18"/>
              </a:rPr>
              <a:t>angile du Christ, l’</a:t>
            </a:r>
            <a:r>
              <a:rPr lang="fr-FR" sz="2600" b="0" i="1" u="none" strike="noStrike" kern="0" cap="none" spc="0" baseline="0">
                <a:solidFill>
                  <a:srgbClr val="000000"/>
                </a:solidFill>
                <a:uFillTx/>
                <a:latin typeface="Comic Sans MS" pitchFamily="66"/>
                <a:ea typeface="Times New Roman" pitchFamily="18"/>
                <a:cs typeface="Times New Roman" pitchFamily="18"/>
              </a:rPr>
              <a:t>Ecclesia.</a:t>
            </a:r>
            <a:endParaRPr lang="fr-FR" sz="2600" b="0" i="0" u="none" strike="noStrike" kern="1200" cap="none" spc="0" baseline="0">
              <a:solidFill>
                <a:srgbClr val="000000"/>
              </a:solidFill>
              <a:uFillTx/>
              <a:latin typeface="Comic Sans MS" pitchFamily="66"/>
              <a:ea typeface="Times New Roman" pitchFamily="18"/>
              <a:cs typeface="Times New Roman" pitchFamily="18"/>
            </a:endParaRPr>
          </a:p>
          <a:p>
            <a:pPr marL="0" marR="0" lvl="0" indent="0" algn="l" defTabSz="914400" rtl="0" fontAlgn="auto" hangingPunct="1">
              <a:lnSpc>
                <a:spcPct val="100000"/>
              </a:lnSpc>
              <a:spcBef>
                <a:spcPts val="0"/>
              </a:spcBef>
              <a:spcAft>
                <a:spcPts val="0"/>
              </a:spcAft>
              <a:buNone/>
              <a:tabLst>
                <a:tab pos="0" algn="l"/>
                <a:tab pos="448915" algn="l"/>
                <a:tab pos="898196" algn="l"/>
                <a:tab pos="1347478" algn="l"/>
                <a:tab pos="1796759" algn="l"/>
                <a:tab pos="2246040" algn="l"/>
                <a:tab pos="2695322" algn="l"/>
                <a:tab pos="3144603" algn="l"/>
                <a:tab pos="3593875" algn="l"/>
                <a:tab pos="4043156" algn="l"/>
                <a:tab pos="4492438" algn="l"/>
                <a:tab pos="4941719" algn="l"/>
                <a:tab pos="5391000" algn="l"/>
                <a:tab pos="5840281" algn="l"/>
                <a:tab pos="6289563" algn="l"/>
                <a:tab pos="6738844" algn="l"/>
                <a:tab pos="7188116" algn="l"/>
                <a:tab pos="7637397" algn="l"/>
                <a:tab pos="8086679" algn="l"/>
                <a:tab pos="8535960" algn="l"/>
                <a:tab pos="8985241" algn="l"/>
              </a:tabLst>
              <a:defRPr sz="1800" b="0" i="0" u="none" strike="noStrike" kern="0" cap="none" spc="0" baseline="0">
                <a:solidFill>
                  <a:srgbClr val="000000"/>
                </a:solidFill>
                <a:uFillTx/>
              </a:defRPr>
            </a:pPr>
            <a:endParaRPr lang="fr-FR" sz="2600" b="0" i="0" u="none" strike="noStrike" kern="1200" cap="none" spc="0" baseline="0">
              <a:solidFill>
                <a:srgbClr val="000000"/>
              </a:solidFill>
              <a:uFillTx/>
              <a:latin typeface="Comic Sans MS" pitchFamily="66"/>
              <a:ea typeface="Times New Roman" pitchFamily="18"/>
              <a:cs typeface="Times New Roman" pitchFamily="18"/>
            </a:endParaRPr>
          </a:p>
          <a:p>
            <a:pPr marL="0" marR="0" lvl="0" indent="0" algn="l" defTabSz="914400" rtl="0" fontAlgn="auto" hangingPunct="1">
              <a:lnSpc>
                <a:spcPct val="100000"/>
              </a:lnSpc>
              <a:spcBef>
                <a:spcPts val="0"/>
              </a:spcBef>
              <a:spcAft>
                <a:spcPts val="0"/>
              </a:spcAft>
              <a:buNone/>
              <a:tabLst>
                <a:tab pos="0" algn="l"/>
                <a:tab pos="448915" algn="l"/>
                <a:tab pos="898196" algn="l"/>
                <a:tab pos="1347478" algn="l"/>
                <a:tab pos="1796759" algn="l"/>
                <a:tab pos="2246040" algn="l"/>
                <a:tab pos="2695322" algn="l"/>
                <a:tab pos="3144603" algn="l"/>
                <a:tab pos="3593875" algn="l"/>
                <a:tab pos="4043156" algn="l"/>
                <a:tab pos="4492438" algn="l"/>
                <a:tab pos="4941719" algn="l"/>
                <a:tab pos="5391000" algn="l"/>
                <a:tab pos="5840281" algn="l"/>
                <a:tab pos="6289563" algn="l"/>
                <a:tab pos="6738844" algn="l"/>
                <a:tab pos="7188116" algn="l"/>
                <a:tab pos="7637397" algn="l"/>
                <a:tab pos="8086679" algn="l"/>
                <a:tab pos="8535960" algn="l"/>
                <a:tab pos="8985241" algn="l"/>
              </a:tabLst>
              <a:defRPr sz="1800" b="0" i="0" u="none" strike="noStrike" kern="0" cap="none" spc="0" baseline="0">
                <a:solidFill>
                  <a:srgbClr val="000000"/>
                </a:solidFill>
                <a:uFillTx/>
              </a:defRPr>
            </a:pPr>
            <a:r>
              <a:rPr lang="fr-FR" sz="2600" b="1" i="0" u="none" strike="noStrike" kern="1200" cap="none" spc="0" baseline="0">
                <a:solidFill>
                  <a:srgbClr val="000000"/>
                </a:solidFill>
                <a:uFillTx/>
                <a:latin typeface="Comic Sans MS" pitchFamily="66"/>
                <a:ea typeface="Times New Roman" pitchFamily="18"/>
                <a:cs typeface="Times New Roman" pitchFamily="18"/>
              </a:rPr>
              <a:t>B- Les quatre évangiles </a:t>
            </a:r>
            <a:r>
              <a:rPr lang="fr-FR" sz="2600" b="0" i="0" u="none" strike="noStrike" kern="1200" cap="none" spc="0" baseline="0">
                <a:solidFill>
                  <a:srgbClr val="000000"/>
                </a:solidFill>
                <a:uFillTx/>
                <a:latin typeface="Comic Sans MS" pitchFamily="66"/>
                <a:ea typeface="Times New Roman" pitchFamily="18"/>
                <a:cs typeface="Times New Roman" pitchFamily="18"/>
              </a:rPr>
              <a:t>(70-90) </a:t>
            </a:r>
            <a:r>
              <a:rPr lang="fr-FR" sz="2600" b="1" i="0" u="none" strike="noStrike" kern="1200" cap="none" spc="0" baseline="0">
                <a:solidFill>
                  <a:srgbClr val="000000"/>
                </a:solidFill>
                <a:uFillTx/>
                <a:latin typeface="Comic Sans MS" pitchFamily="66"/>
                <a:ea typeface="Times New Roman" pitchFamily="18"/>
                <a:cs typeface="Times New Roman" pitchFamily="18"/>
              </a:rPr>
              <a:t>:</a:t>
            </a:r>
            <a:r>
              <a:rPr lang="fr-FR" sz="2600" b="0" i="0" u="none" strike="noStrike" kern="1200" cap="none" spc="0" baseline="0">
                <a:solidFill>
                  <a:srgbClr val="000000"/>
                </a:solidFill>
                <a:uFillTx/>
                <a:latin typeface="Comic Sans MS" pitchFamily="66"/>
                <a:ea typeface="Times New Roman" pitchFamily="18"/>
                <a:cs typeface="Times New Roman" pitchFamily="18"/>
              </a:rPr>
              <a:t>  </a:t>
            </a:r>
          </a:p>
          <a:p>
            <a:pPr marL="0" marR="0" lvl="0" indent="0" algn="l" defTabSz="914400" rtl="0" fontAlgn="auto" hangingPunct="1">
              <a:lnSpc>
                <a:spcPct val="100000"/>
              </a:lnSpc>
              <a:spcBef>
                <a:spcPts val="0"/>
              </a:spcBef>
              <a:spcAft>
                <a:spcPts val="0"/>
              </a:spcAft>
              <a:buNone/>
              <a:tabLst>
                <a:tab pos="0" algn="l"/>
                <a:tab pos="448915" algn="l"/>
                <a:tab pos="898196" algn="l"/>
                <a:tab pos="1347478" algn="l"/>
                <a:tab pos="1796759" algn="l"/>
                <a:tab pos="2246040" algn="l"/>
                <a:tab pos="2695322" algn="l"/>
                <a:tab pos="3144603" algn="l"/>
                <a:tab pos="3593875" algn="l"/>
                <a:tab pos="4043156" algn="l"/>
                <a:tab pos="4492438" algn="l"/>
                <a:tab pos="4941719" algn="l"/>
                <a:tab pos="5391000" algn="l"/>
                <a:tab pos="5840281" algn="l"/>
                <a:tab pos="6289563" algn="l"/>
                <a:tab pos="6738844" algn="l"/>
                <a:tab pos="7188116" algn="l"/>
                <a:tab pos="7637397" algn="l"/>
                <a:tab pos="8086679" algn="l"/>
                <a:tab pos="8535960" algn="l"/>
                <a:tab pos="8985241" algn="l"/>
              </a:tabLst>
              <a:defRPr sz="1800" b="0" i="0" u="none" strike="noStrike" kern="0" cap="none" spc="0" baseline="0">
                <a:solidFill>
                  <a:srgbClr val="000000"/>
                </a:solidFill>
                <a:uFillTx/>
              </a:defRPr>
            </a:pPr>
            <a:r>
              <a:rPr lang="fr-FR" sz="2600" b="0" i="0" u="none" strike="noStrike" kern="1200" cap="none" spc="0" baseline="0">
                <a:solidFill>
                  <a:srgbClr val="000000"/>
                </a:solidFill>
                <a:uFillTx/>
                <a:latin typeface="Comic Sans MS" pitchFamily="66"/>
                <a:ea typeface="Times New Roman" pitchFamily="18"/>
                <a:cs typeface="Times New Roman" pitchFamily="18"/>
              </a:rPr>
              <a:t>Les évangiles synoptiques : Marc, Matthieu, Luc</a:t>
            </a:r>
          </a:p>
          <a:p>
            <a:pPr marL="0" marR="0" lvl="0" indent="0" algn="l" defTabSz="914400" rtl="0" fontAlgn="auto" hangingPunct="1">
              <a:lnSpc>
                <a:spcPct val="100000"/>
              </a:lnSpc>
              <a:spcBef>
                <a:spcPts val="0"/>
              </a:spcBef>
              <a:spcAft>
                <a:spcPts val="0"/>
              </a:spcAft>
              <a:buNone/>
              <a:tabLst>
                <a:tab pos="0" algn="l"/>
                <a:tab pos="448915" algn="l"/>
                <a:tab pos="898196" algn="l"/>
                <a:tab pos="1347478" algn="l"/>
                <a:tab pos="1796759" algn="l"/>
                <a:tab pos="2246040" algn="l"/>
                <a:tab pos="2695322" algn="l"/>
                <a:tab pos="3144603" algn="l"/>
                <a:tab pos="3593875" algn="l"/>
                <a:tab pos="4043156" algn="l"/>
                <a:tab pos="4492438" algn="l"/>
                <a:tab pos="4941719" algn="l"/>
                <a:tab pos="5391000" algn="l"/>
                <a:tab pos="5840281" algn="l"/>
                <a:tab pos="6289563" algn="l"/>
                <a:tab pos="6738844" algn="l"/>
                <a:tab pos="7188116" algn="l"/>
                <a:tab pos="7637397" algn="l"/>
                <a:tab pos="8086679" algn="l"/>
                <a:tab pos="8535960" algn="l"/>
                <a:tab pos="8985241" algn="l"/>
              </a:tabLst>
              <a:defRPr sz="1800" b="0" i="0" u="none" strike="noStrike" kern="0" cap="none" spc="0" baseline="0">
                <a:solidFill>
                  <a:srgbClr val="000000"/>
                </a:solidFill>
                <a:uFillTx/>
              </a:defRPr>
            </a:pPr>
            <a:r>
              <a:rPr lang="fr-FR" sz="2600" b="0" i="0" u="none" strike="noStrike" kern="1200" cap="none" spc="0" baseline="0">
                <a:solidFill>
                  <a:srgbClr val="000000"/>
                </a:solidFill>
                <a:uFillTx/>
                <a:latin typeface="Comic Sans MS" pitchFamily="66"/>
                <a:ea typeface="Times New Roman" pitchFamily="18"/>
                <a:cs typeface="Times New Roman" pitchFamily="18"/>
              </a:rPr>
              <a:t>La théorie des </a:t>
            </a:r>
            <a:r>
              <a:rPr lang="fr-FR" sz="2600" b="1" i="0" u="none" strike="noStrike" kern="1200" cap="none" spc="0" baseline="0">
                <a:solidFill>
                  <a:srgbClr val="000000"/>
                </a:solidFill>
                <a:uFillTx/>
                <a:latin typeface="Comic Sans MS" pitchFamily="66"/>
                <a:ea typeface="Times New Roman" pitchFamily="18"/>
                <a:cs typeface="Times New Roman" pitchFamily="18"/>
              </a:rPr>
              <a:t>deux sources</a:t>
            </a:r>
            <a:r>
              <a:rPr lang="fr-FR" sz="2600" b="0" i="0" u="none" strike="noStrike" kern="0" cap="none" spc="0" baseline="0">
                <a:solidFill>
                  <a:srgbClr val="000000"/>
                </a:solidFill>
                <a:uFillTx/>
                <a:latin typeface="Comic Sans MS" pitchFamily="66"/>
                <a:ea typeface="Times New Roman" pitchFamily="18"/>
                <a:cs typeface="Times New Roman" pitchFamily="18"/>
              </a:rPr>
              <a:t> : </a:t>
            </a:r>
            <a:r>
              <a:rPr lang="fr-FR" sz="2600" b="0" i="0" u="none" strike="noStrike" kern="1200" cap="none" spc="0" baseline="0">
                <a:solidFill>
                  <a:srgbClr val="000000"/>
                </a:solidFill>
                <a:uFillTx/>
                <a:latin typeface="Comic Sans MS" pitchFamily="66"/>
                <a:ea typeface="Times New Roman" pitchFamily="18"/>
                <a:cs typeface="Times New Roman" pitchFamily="18"/>
              </a:rPr>
              <a:t>Marc et Q.</a:t>
            </a:r>
          </a:p>
          <a:p>
            <a:pPr marL="0" marR="0" lvl="0" indent="0" algn="l" defTabSz="914400" rtl="0" fontAlgn="auto" hangingPunct="1">
              <a:lnSpc>
                <a:spcPct val="100000"/>
              </a:lnSpc>
              <a:spcBef>
                <a:spcPts val="0"/>
              </a:spcBef>
              <a:spcAft>
                <a:spcPts val="0"/>
              </a:spcAft>
              <a:buNone/>
              <a:tabLst>
                <a:tab pos="0" algn="l"/>
                <a:tab pos="448915" algn="l"/>
                <a:tab pos="898196" algn="l"/>
                <a:tab pos="1347478" algn="l"/>
                <a:tab pos="1796759" algn="l"/>
                <a:tab pos="2246040" algn="l"/>
                <a:tab pos="2695322" algn="l"/>
                <a:tab pos="3144603" algn="l"/>
                <a:tab pos="3593875" algn="l"/>
                <a:tab pos="4043156" algn="l"/>
                <a:tab pos="4492438" algn="l"/>
                <a:tab pos="4941719" algn="l"/>
                <a:tab pos="5391000" algn="l"/>
                <a:tab pos="5840281" algn="l"/>
                <a:tab pos="6289563" algn="l"/>
                <a:tab pos="6738844" algn="l"/>
                <a:tab pos="7188116" algn="l"/>
                <a:tab pos="7637397" algn="l"/>
                <a:tab pos="8086679" algn="l"/>
                <a:tab pos="8535960" algn="l"/>
                <a:tab pos="8985241" algn="l"/>
              </a:tabLst>
              <a:defRPr sz="1800" b="0" i="0" u="none" strike="noStrike" kern="0" cap="none" spc="0" baseline="0">
                <a:solidFill>
                  <a:srgbClr val="000000"/>
                </a:solidFill>
                <a:uFillTx/>
              </a:defRPr>
            </a:pPr>
            <a:r>
              <a:rPr lang="fr-FR" sz="2600" b="0" i="0" u="none" strike="noStrike" kern="1200" cap="none" spc="0" baseline="0">
                <a:solidFill>
                  <a:srgbClr val="000000"/>
                </a:solidFill>
                <a:uFillTx/>
                <a:latin typeface="Comic Sans MS" pitchFamily="66"/>
                <a:ea typeface="Times New Roman" pitchFamily="18"/>
                <a:cs typeface="Times New Roman" pitchFamily="18"/>
              </a:rPr>
              <a:t>Chacun écrit pour une Eglise particulière selon un projet propre.</a:t>
            </a:r>
          </a:p>
          <a:p>
            <a:pPr marL="0" marR="0" lvl="0" indent="0" algn="l" defTabSz="914400" rtl="0" fontAlgn="auto" hangingPunct="1">
              <a:lnSpc>
                <a:spcPct val="100000"/>
              </a:lnSpc>
              <a:spcBef>
                <a:spcPts val="0"/>
              </a:spcBef>
              <a:spcAft>
                <a:spcPts val="0"/>
              </a:spcAft>
              <a:buNone/>
              <a:tabLst>
                <a:tab pos="0" algn="l"/>
                <a:tab pos="448915" algn="l"/>
                <a:tab pos="898196" algn="l"/>
                <a:tab pos="1347478" algn="l"/>
                <a:tab pos="1796759" algn="l"/>
                <a:tab pos="2246040" algn="l"/>
                <a:tab pos="2695322" algn="l"/>
                <a:tab pos="3144603" algn="l"/>
                <a:tab pos="3593875" algn="l"/>
                <a:tab pos="4043156" algn="l"/>
                <a:tab pos="4492438" algn="l"/>
                <a:tab pos="4941719" algn="l"/>
                <a:tab pos="5391000" algn="l"/>
                <a:tab pos="5840281" algn="l"/>
                <a:tab pos="6289563" algn="l"/>
                <a:tab pos="6738844" algn="l"/>
                <a:tab pos="7188116" algn="l"/>
                <a:tab pos="7637397" algn="l"/>
                <a:tab pos="8086679" algn="l"/>
                <a:tab pos="8535960" algn="l"/>
                <a:tab pos="8985241" algn="l"/>
              </a:tabLst>
              <a:defRPr sz="1800" b="0" i="0" u="none" strike="noStrike" kern="0" cap="none" spc="0" baseline="0">
                <a:solidFill>
                  <a:srgbClr val="000000"/>
                </a:solidFill>
                <a:uFillTx/>
              </a:defRPr>
            </a:pPr>
            <a:endParaRPr lang="fr-FR" sz="2600" b="0" i="0" u="none" strike="noStrike" kern="1200" cap="none" spc="0" baseline="0">
              <a:solidFill>
                <a:srgbClr val="000000"/>
              </a:solidFill>
              <a:uFillTx/>
              <a:latin typeface="Comic Sans MS" pitchFamily="66"/>
              <a:ea typeface="Times New Roman" pitchFamily="18"/>
              <a:cs typeface="Times New Roman" pitchFamily="18"/>
            </a:endParaRPr>
          </a:p>
          <a:p>
            <a:pPr marL="0" marR="0" lvl="0" indent="0" algn="l" defTabSz="914400" rtl="0" fontAlgn="auto" hangingPunct="1">
              <a:lnSpc>
                <a:spcPct val="100000"/>
              </a:lnSpc>
              <a:spcBef>
                <a:spcPts val="0"/>
              </a:spcBef>
              <a:spcAft>
                <a:spcPts val="0"/>
              </a:spcAft>
              <a:buNone/>
              <a:tabLst>
                <a:tab pos="0" algn="l"/>
                <a:tab pos="448915" algn="l"/>
                <a:tab pos="898196" algn="l"/>
                <a:tab pos="1347478" algn="l"/>
                <a:tab pos="1796759" algn="l"/>
                <a:tab pos="2246040" algn="l"/>
                <a:tab pos="2695322" algn="l"/>
                <a:tab pos="3144603" algn="l"/>
                <a:tab pos="3593875" algn="l"/>
                <a:tab pos="4043156" algn="l"/>
                <a:tab pos="4492438" algn="l"/>
                <a:tab pos="4941719" algn="l"/>
                <a:tab pos="5391000" algn="l"/>
                <a:tab pos="5840281" algn="l"/>
                <a:tab pos="6289563" algn="l"/>
                <a:tab pos="6738844" algn="l"/>
                <a:tab pos="7188116" algn="l"/>
                <a:tab pos="7637397" algn="l"/>
                <a:tab pos="8086679" algn="l"/>
                <a:tab pos="8535960" algn="l"/>
                <a:tab pos="8985241" algn="l"/>
              </a:tabLst>
              <a:defRPr sz="1800" b="0" i="0" u="none" strike="noStrike" kern="0" cap="none" spc="0" baseline="0">
                <a:solidFill>
                  <a:srgbClr val="000000"/>
                </a:solidFill>
                <a:uFillTx/>
              </a:defRPr>
            </a:pPr>
            <a:r>
              <a:rPr lang="fr-FR" sz="2600" b="1" i="0" u="none" strike="noStrike" kern="1200" cap="none" spc="0" baseline="0">
                <a:solidFill>
                  <a:srgbClr val="000000"/>
                </a:solidFill>
                <a:uFillTx/>
                <a:latin typeface="Comic Sans MS" pitchFamily="66"/>
                <a:ea typeface="Times New Roman" pitchFamily="18"/>
                <a:cs typeface="Times New Roman" pitchFamily="18"/>
              </a:rPr>
              <a:t>.</a:t>
            </a: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name="page30">
    <p:spTree>
      <p:nvGrpSpPr>
        <p:cNvPr id="1" name=""/>
        <p:cNvGrpSpPr/>
        <p:nvPr/>
      </p:nvGrpSpPr>
      <p:grpSpPr>
        <a:xfrm>
          <a:off x="0" y="0"/>
          <a:ext cx="0" cy="0"/>
          <a:chOff x="0" y="0"/>
          <a:chExt cx="0" cy="0"/>
        </a:xfrm>
      </p:grpSpPr>
      <p:sp>
        <p:nvSpPr>
          <p:cNvPr id="2" name="Forme libre : forme 1">
            <a:extLst>
              <a:ext uri="{FF2B5EF4-FFF2-40B4-BE49-F238E27FC236}">
                <a16:creationId xmlns:a16="http://schemas.microsoft.com/office/drawing/2014/main" id="{189C3C73-765A-223D-01CA-C92A5DB013CA}"/>
              </a:ext>
            </a:extLst>
          </p:cNvPr>
          <p:cNvSpPr/>
          <p:nvPr/>
        </p:nvSpPr>
        <p:spPr>
          <a:xfrm>
            <a:off x="685800" y="1295284"/>
            <a:ext cx="7924684" cy="457200"/>
          </a:xfrm>
          <a:custGeom>
            <a:avLst/>
            <a:gdLst>
              <a:gd name="f0" fmla="val w"/>
              <a:gd name="f1" fmla="val h"/>
              <a:gd name="f2" fmla="val 0"/>
              <a:gd name="f3" fmla="val 21600"/>
              <a:gd name="f4" fmla="*/ f0 1 21600"/>
              <a:gd name="f5" fmla="*/ f1 1 21600"/>
              <a:gd name="f6" fmla="+- f3 0 f2"/>
              <a:gd name="f7" fmla="*/ f6 1 21600"/>
              <a:gd name="f8" fmla="*/ f2 1 f7"/>
              <a:gd name="f9" fmla="*/ f3 1 f7"/>
              <a:gd name="f10" fmla="*/ f8 f4 1"/>
              <a:gd name="f11" fmla="*/ f9 f4 1"/>
              <a:gd name="f12" fmla="*/ f9 f5 1"/>
              <a:gd name="f13" fmla="*/ f8 f5 1"/>
            </a:gdLst>
            <a:ahLst/>
            <a:cxnLst>
              <a:cxn ang="3cd4">
                <a:pos x="hc" y="t"/>
              </a:cxn>
              <a:cxn ang="0">
                <a:pos x="r" y="vc"/>
              </a:cxn>
              <a:cxn ang="cd4">
                <a:pos x="hc" y="b"/>
              </a:cxn>
              <a:cxn ang="cd2">
                <a:pos x="l" y="vc"/>
              </a:cxn>
            </a:cxnLst>
            <a:rect l="f10" t="f13" r="f11" b="f12"/>
            <a:pathLst>
              <a:path w="21600" h="21600">
                <a:moveTo>
                  <a:pt x="f2" y="f2"/>
                </a:moveTo>
                <a:lnTo>
                  <a:pt x="f3" y="f2"/>
                </a:lnTo>
                <a:lnTo>
                  <a:pt x="f3" y="f3"/>
                </a:lnTo>
                <a:lnTo>
                  <a:pt x="f2" y="f3"/>
                </a:lnTo>
                <a:lnTo>
                  <a:pt x="f2" y="f2"/>
                </a:lnTo>
                <a:close/>
              </a:path>
            </a:pathLst>
          </a:custGeom>
          <a:noFill/>
          <a:ln cap="flat">
            <a:noFill/>
            <a:prstDash val="solid"/>
          </a:ln>
        </p:spPr>
        <p:txBody>
          <a:bodyPr vert="horz" wrap="none" lIns="90004" tIns="46798" rIns="90004" bIns="46798" anchor="ctr" anchorCtr="0" compatLnSpc="1">
            <a:noAutofit/>
          </a:bodyPr>
          <a:lstStyle/>
          <a:p>
            <a:pPr marL="0" marR="0" lvl="0" indent="0" algn="l" defTabSz="914400" rtl="0" fontAlgn="auto" hangingPunct="0">
              <a:lnSpc>
                <a:spcPct val="100000"/>
              </a:lnSpc>
              <a:spcBef>
                <a:spcPts val="0"/>
              </a:spcBef>
              <a:spcAft>
                <a:spcPts val="0"/>
              </a:spcAft>
              <a:buNone/>
              <a:tabLst>
                <a:tab pos="0" algn="l"/>
                <a:tab pos="448915" algn="l"/>
                <a:tab pos="898196" algn="l"/>
                <a:tab pos="1347478" algn="l"/>
                <a:tab pos="1796759" algn="l"/>
                <a:tab pos="2246040" algn="l"/>
                <a:tab pos="2695322" algn="l"/>
                <a:tab pos="3144603" algn="l"/>
                <a:tab pos="3593875" algn="l"/>
                <a:tab pos="4043156" algn="l"/>
                <a:tab pos="4492438" algn="l"/>
                <a:tab pos="4941719" algn="l"/>
                <a:tab pos="5391000" algn="l"/>
                <a:tab pos="5840281" algn="l"/>
                <a:tab pos="6289563" algn="l"/>
                <a:tab pos="6738844" algn="l"/>
                <a:tab pos="7188116" algn="l"/>
                <a:tab pos="7637397" algn="l"/>
                <a:tab pos="8086679" algn="l"/>
                <a:tab pos="8535960" algn="l"/>
                <a:tab pos="8985241" algn="l"/>
              </a:tabLst>
              <a:defRPr sz="1800" b="0" i="0" u="none" strike="noStrike" kern="0" cap="none" spc="0" baseline="0">
                <a:solidFill>
                  <a:srgbClr val="000000"/>
                </a:solidFill>
                <a:uFillTx/>
              </a:defRPr>
            </a:pPr>
            <a:endParaRPr lang="fr-FR" sz="2400" b="0" i="0" u="none" strike="noStrike" kern="1200" cap="none" spc="0" baseline="0">
              <a:solidFill>
                <a:srgbClr val="FFFFFF"/>
              </a:solidFill>
              <a:uFillTx/>
              <a:latin typeface="Times New Roman" pitchFamily="18"/>
              <a:ea typeface="Times New Roman" pitchFamily="18"/>
              <a:cs typeface="Times New Roman" pitchFamily="18"/>
            </a:endParaRPr>
          </a:p>
        </p:txBody>
      </p:sp>
      <p:sp>
        <p:nvSpPr>
          <p:cNvPr id="3" name="Forme libre : forme 3">
            <a:extLst>
              <a:ext uri="{FF2B5EF4-FFF2-40B4-BE49-F238E27FC236}">
                <a16:creationId xmlns:a16="http://schemas.microsoft.com/office/drawing/2014/main" id="{556B8B4E-620C-0565-D451-B0F0AEEC0B1C}"/>
              </a:ext>
            </a:extLst>
          </p:cNvPr>
          <p:cNvSpPr/>
          <p:nvPr/>
        </p:nvSpPr>
        <p:spPr>
          <a:xfrm>
            <a:off x="533515" y="1676515"/>
            <a:ext cx="8229600" cy="1922763"/>
          </a:xfrm>
          <a:custGeom>
            <a:avLst/>
            <a:gdLst>
              <a:gd name="f0" fmla="val w"/>
              <a:gd name="f1" fmla="val h"/>
              <a:gd name="f2" fmla="val 0"/>
              <a:gd name="f3" fmla="val 21600"/>
              <a:gd name="f4" fmla="*/ f0 1 21600"/>
              <a:gd name="f5" fmla="*/ f1 1 21600"/>
              <a:gd name="f6" fmla="+- f3 0 f2"/>
              <a:gd name="f7" fmla="*/ f6 1 21600"/>
              <a:gd name="f8" fmla="*/ f2 1 f7"/>
              <a:gd name="f9" fmla="*/ f3 1 f7"/>
              <a:gd name="f10" fmla="*/ f8 f4 1"/>
              <a:gd name="f11" fmla="*/ f9 f4 1"/>
              <a:gd name="f12" fmla="*/ f9 f5 1"/>
              <a:gd name="f13" fmla="*/ f8 f5 1"/>
            </a:gdLst>
            <a:ahLst/>
            <a:cxnLst>
              <a:cxn ang="3cd4">
                <a:pos x="hc" y="t"/>
              </a:cxn>
              <a:cxn ang="0">
                <a:pos x="r" y="vc"/>
              </a:cxn>
              <a:cxn ang="cd4">
                <a:pos x="hc" y="b"/>
              </a:cxn>
              <a:cxn ang="cd2">
                <a:pos x="l" y="vc"/>
              </a:cxn>
            </a:cxnLst>
            <a:rect l="f10" t="f13" r="f11" b="f12"/>
            <a:pathLst>
              <a:path w="21600" h="21600">
                <a:moveTo>
                  <a:pt x="f2" y="f2"/>
                </a:moveTo>
                <a:lnTo>
                  <a:pt x="f3" y="f2"/>
                </a:lnTo>
                <a:lnTo>
                  <a:pt x="f3" y="f3"/>
                </a:lnTo>
                <a:lnTo>
                  <a:pt x="f2" y="f3"/>
                </a:lnTo>
                <a:lnTo>
                  <a:pt x="f2" y="f2"/>
                </a:lnTo>
                <a:close/>
              </a:path>
            </a:pathLst>
          </a:custGeom>
          <a:noFill/>
          <a:ln cap="flat">
            <a:noFill/>
            <a:prstDash val="solid"/>
          </a:ln>
        </p:spPr>
        <p:txBody>
          <a:bodyPr vert="horz" wrap="square" lIns="90004" tIns="46798" rIns="90004" bIns="46798" anchor="t" anchorCtr="0" compatLnSpc="1">
            <a:spAutoFit/>
          </a:bodyPr>
          <a:lstStyle/>
          <a:p>
            <a:pPr marL="0" marR="0" lvl="0" indent="0" algn="l" defTabSz="914400" rtl="0" fontAlgn="auto" hangingPunct="1">
              <a:lnSpc>
                <a:spcPct val="100000"/>
              </a:lnSpc>
              <a:spcBef>
                <a:spcPts val="0"/>
              </a:spcBef>
              <a:spcAft>
                <a:spcPts val="0"/>
              </a:spcAft>
              <a:buNone/>
              <a:tabLst>
                <a:tab pos="0" algn="l"/>
                <a:tab pos="914400" algn="l"/>
                <a:tab pos="1828800" algn="l"/>
                <a:tab pos="2743200" algn="l"/>
                <a:tab pos="3657600" algn="l"/>
                <a:tab pos="4572000" algn="l"/>
                <a:tab pos="5486400" algn="l"/>
                <a:tab pos="6400800" algn="l"/>
                <a:tab pos="7315200" algn="l"/>
                <a:tab pos="8229600" algn="l"/>
                <a:tab pos="9144000" algn="l"/>
                <a:tab pos="10058400" algn="l"/>
                <a:tab pos="10321920" algn="l"/>
                <a:tab pos="10779120" algn="l"/>
                <a:tab pos="10780556" algn="l"/>
                <a:tab pos="10782001" algn="l"/>
              </a:tabLst>
              <a:defRPr sz="1800" b="0" i="0" u="none" strike="noStrike" kern="0" cap="none" spc="0" baseline="0">
                <a:solidFill>
                  <a:srgbClr val="000000"/>
                </a:solidFill>
                <a:uFillTx/>
              </a:defRPr>
            </a:pPr>
            <a:r>
              <a:rPr lang="fr-FR" sz="2400" b="0" i="0" u="none" strike="noStrike" kern="1200" cap="none" spc="0" baseline="0">
                <a:solidFill>
                  <a:srgbClr val="000000"/>
                </a:solidFill>
                <a:uFillTx/>
                <a:latin typeface="Times New Roman" pitchFamily="18"/>
                <a:ea typeface="Times New Roman" pitchFamily="18"/>
                <a:cs typeface="Times New Roman" pitchFamily="18"/>
              </a:rPr>
              <a:t>   		Marc                                     source Q</a:t>
            </a:r>
          </a:p>
          <a:p>
            <a:pPr marL="0" marR="0" lvl="0" indent="0" algn="l" defTabSz="914400" rtl="0" fontAlgn="auto" hangingPunct="1">
              <a:lnSpc>
                <a:spcPct val="100000"/>
              </a:lnSpc>
              <a:spcBef>
                <a:spcPts val="0"/>
              </a:spcBef>
              <a:spcAft>
                <a:spcPts val="0"/>
              </a:spcAft>
              <a:buNone/>
              <a:tabLst>
                <a:tab pos="0" algn="l"/>
                <a:tab pos="914400" algn="l"/>
                <a:tab pos="1828800" algn="l"/>
                <a:tab pos="2743200" algn="l"/>
                <a:tab pos="3657600" algn="l"/>
                <a:tab pos="4572000" algn="l"/>
                <a:tab pos="5486400" algn="l"/>
                <a:tab pos="6400800" algn="l"/>
                <a:tab pos="7315200" algn="l"/>
                <a:tab pos="8229600" algn="l"/>
                <a:tab pos="9144000" algn="l"/>
                <a:tab pos="10058400" algn="l"/>
                <a:tab pos="10321920" algn="l"/>
                <a:tab pos="10779120" algn="l"/>
                <a:tab pos="10780556" algn="l"/>
                <a:tab pos="10782001" algn="l"/>
              </a:tabLst>
              <a:defRPr sz="1800" b="0" i="0" u="none" strike="noStrike" kern="0" cap="none" spc="0" baseline="0">
                <a:solidFill>
                  <a:srgbClr val="000000"/>
                </a:solidFill>
                <a:uFillTx/>
              </a:defRPr>
            </a:pPr>
            <a:r>
              <a:rPr lang="fr-FR" sz="2400" b="0" i="0" u="none" strike="noStrike" kern="1200" cap="none" spc="0" baseline="0">
                <a:solidFill>
                  <a:srgbClr val="000000"/>
                </a:solidFill>
                <a:uFillTx/>
                <a:latin typeface="Times New Roman" pitchFamily="18"/>
                <a:ea typeface="Times New Roman" pitchFamily="18"/>
                <a:cs typeface="Times New Roman" pitchFamily="18"/>
              </a:rPr>
              <a:t>		</a:t>
            </a:r>
          </a:p>
          <a:p>
            <a:pPr marL="0" marR="0" lvl="0" indent="0" algn="l" defTabSz="914400" rtl="0" fontAlgn="auto" hangingPunct="1">
              <a:lnSpc>
                <a:spcPct val="100000"/>
              </a:lnSpc>
              <a:spcBef>
                <a:spcPts val="0"/>
              </a:spcBef>
              <a:spcAft>
                <a:spcPts val="0"/>
              </a:spcAft>
              <a:buNone/>
              <a:tabLst>
                <a:tab pos="0" algn="l"/>
                <a:tab pos="914400" algn="l"/>
                <a:tab pos="1828800" algn="l"/>
                <a:tab pos="2743200" algn="l"/>
                <a:tab pos="3657600" algn="l"/>
                <a:tab pos="4572000" algn="l"/>
                <a:tab pos="5486400" algn="l"/>
                <a:tab pos="6400800" algn="l"/>
                <a:tab pos="7315200" algn="l"/>
                <a:tab pos="8229600" algn="l"/>
                <a:tab pos="9144000" algn="l"/>
                <a:tab pos="10058400" algn="l"/>
                <a:tab pos="10321920" algn="l"/>
                <a:tab pos="10779120" algn="l"/>
                <a:tab pos="10780556" algn="l"/>
                <a:tab pos="10782001" algn="l"/>
              </a:tabLst>
              <a:defRPr sz="1800" b="0" i="0" u="none" strike="noStrike" kern="0" cap="none" spc="0" baseline="0">
                <a:solidFill>
                  <a:srgbClr val="000000"/>
                </a:solidFill>
                <a:uFillTx/>
              </a:defRPr>
            </a:pPr>
            <a:r>
              <a:rPr lang="fr-FR" sz="2400" b="0" i="0" u="none" strike="noStrike" kern="1200" cap="none" spc="0" baseline="0">
                <a:solidFill>
                  <a:srgbClr val="000000"/>
                </a:solidFill>
                <a:uFillTx/>
                <a:latin typeface="Times New Roman" pitchFamily="18"/>
                <a:ea typeface="Times New Roman" pitchFamily="18"/>
                <a:cs typeface="Times New Roman" pitchFamily="18"/>
              </a:rPr>
              <a:t>		  </a:t>
            </a:r>
          </a:p>
          <a:p>
            <a:pPr marL="0" marR="0" lvl="0" indent="0" algn="l" defTabSz="914400" rtl="0" fontAlgn="auto" hangingPunct="1">
              <a:lnSpc>
                <a:spcPct val="100000"/>
              </a:lnSpc>
              <a:spcBef>
                <a:spcPts val="0"/>
              </a:spcBef>
              <a:spcAft>
                <a:spcPts val="0"/>
              </a:spcAft>
              <a:buNone/>
              <a:tabLst>
                <a:tab pos="0" algn="l"/>
                <a:tab pos="448915" algn="l"/>
                <a:tab pos="898196" algn="l"/>
                <a:tab pos="1347478" algn="l"/>
                <a:tab pos="1796759" algn="l"/>
                <a:tab pos="2246040" algn="l"/>
                <a:tab pos="2695322" algn="l"/>
                <a:tab pos="3144603" algn="l"/>
                <a:tab pos="3593875" algn="l"/>
                <a:tab pos="4043156" algn="l"/>
                <a:tab pos="4492438" algn="l"/>
                <a:tab pos="4941719" algn="l"/>
                <a:tab pos="5391000" algn="l"/>
                <a:tab pos="5840281" algn="l"/>
                <a:tab pos="6289563" algn="l"/>
                <a:tab pos="6738844" algn="l"/>
                <a:tab pos="7188116" algn="l"/>
                <a:tab pos="7637397" algn="l"/>
                <a:tab pos="8086679" algn="l"/>
                <a:tab pos="8535960" algn="l"/>
                <a:tab pos="8985241" algn="l"/>
              </a:tabLst>
              <a:defRPr sz="1800" b="0" i="0" u="none" strike="noStrike" kern="0" cap="none" spc="0" baseline="0">
                <a:solidFill>
                  <a:srgbClr val="000000"/>
                </a:solidFill>
                <a:uFillTx/>
              </a:defRPr>
            </a:pPr>
            <a:endParaRPr lang="fr-FR" sz="2400" b="0" i="0" u="none" strike="noStrike" kern="1200" cap="none" spc="0" baseline="0">
              <a:solidFill>
                <a:srgbClr val="000000"/>
              </a:solidFill>
              <a:uFillTx/>
              <a:latin typeface="Times New Roman" pitchFamily="18"/>
              <a:ea typeface="Times New Roman" pitchFamily="18"/>
              <a:cs typeface="Times New Roman" pitchFamily="18"/>
            </a:endParaRPr>
          </a:p>
          <a:p>
            <a:pPr marL="0" marR="0" lvl="0" indent="0" algn="l" defTabSz="914400" rtl="0" fontAlgn="auto" hangingPunct="1">
              <a:lnSpc>
                <a:spcPct val="100000"/>
              </a:lnSpc>
              <a:spcBef>
                <a:spcPts val="0"/>
              </a:spcBef>
              <a:spcAft>
                <a:spcPts val="0"/>
              </a:spcAft>
              <a:buNone/>
              <a:tabLst>
                <a:tab pos="0" algn="l"/>
                <a:tab pos="914400" algn="l"/>
                <a:tab pos="1828800" algn="l"/>
                <a:tab pos="2743200" algn="l"/>
                <a:tab pos="3657600" algn="l"/>
                <a:tab pos="4572000" algn="l"/>
                <a:tab pos="5486400" algn="l"/>
                <a:tab pos="6400800" algn="l"/>
                <a:tab pos="7315200" algn="l"/>
                <a:tab pos="8229600" algn="l"/>
                <a:tab pos="9144000" algn="l"/>
                <a:tab pos="10058400" algn="l"/>
                <a:tab pos="10321920" algn="l"/>
                <a:tab pos="10779120" algn="l"/>
                <a:tab pos="10780556" algn="l"/>
                <a:tab pos="10782001" algn="l"/>
              </a:tabLst>
              <a:defRPr sz="1800" b="0" i="0" u="none" strike="noStrike" kern="0" cap="none" spc="0" baseline="0">
                <a:solidFill>
                  <a:srgbClr val="000000"/>
                </a:solidFill>
                <a:uFillTx/>
              </a:defRPr>
            </a:pPr>
            <a:r>
              <a:rPr lang="fr-FR" sz="2400" b="0" i="0" u="none" strike="noStrike" kern="1200" cap="none" spc="0" baseline="0">
                <a:solidFill>
                  <a:srgbClr val="000000"/>
                </a:solidFill>
                <a:uFillTx/>
                <a:latin typeface="Times New Roman" pitchFamily="18"/>
                <a:ea typeface="Times New Roman" pitchFamily="18"/>
                <a:cs typeface="Times New Roman" pitchFamily="18"/>
              </a:rPr>
              <a:t>            	Matthieu                                 Luc </a:t>
            </a:r>
            <a:r>
              <a:rPr lang="fr-FR" sz="2000" b="0" i="0" u="none" strike="noStrike" kern="1200" cap="none" spc="0" baseline="0">
                <a:solidFill>
                  <a:srgbClr val="000000"/>
                </a:solidFill>
                <a:uFillTx/>
                <a:latin typeface="Times New Roman" pitchFamily="18"/>
                <a:ea typeface="Times New Roman" pitchFamily="18"/>
                <a:cs typeface="Times New Roman" pitchFamily="18"/>
              </a:rPr>
              <a:t>  </a:t>
            </a:r>
          </a:p>
        </p:txBody>
      </p:sp>
      <p:sp>
        <p:nvSpPr>
          <p:cNvPr id="4" name="Connecteur droit 4">
            <a:extLst>
              <a:ext uri="{FF2B5EF4-FFF2-40B4-BE49-F238E27FC236}">
                <a16:creationId xmlns:a16="http://schemas.microsoft.com/office/drawing/2014/main" id="{C74DDA0E-F043-405D-A664-606C024F2386}"/>
              </a:ext>
            </a:extLst>
          </p:cNvPr>
          <p:cNvSpPr/>
          <p:nvPr/>
        </p:nvSpPr>
        <p:spPr>
          <a:xfrm>
            <a:off x="2819515" y="2133715"/>
            <a:ext cx="3390842" cy="1066684"/>
          </a:xfrm>
          <a:custGeom>
            <a:avLst/>
            <a:gdLst>
              <a:gd name="f0" fmla="val 10800000"/>
              <a:gd name="f1" fmla="val 5400000"/>
              <a:gd name="f2" fmla="val 180"/>
              <a:gd name="f3" fmla="val w"/>
              <a:gd name="f4" fmla="val h"/>
              <a:gd name="f5" fmla="val ss"/>
              <a:gd name="f6" fmla="val 0"/>
              <a:gd name="f7" fmla="+- 0 0 -180"/>
              <a:gd name="f8" fmla="+- 0 0 -360"/>
              <a:gd name="f9" fmla="abs f3"/>
              <a:gd name="f10" fmla="abs f4"/>
              <a:gd name="f11" fmla="abs f5"/>
              <a:gd name="f12" fmla="*/ f7 f0 1"/>
              <a:gd name="f13" fmla="*/ f8 f0 1"/>
              <a:gd name="f14" fmla="?: f9 f3 1"/>
              <a:gd name="f15" fmla="?: f10 f4 1"/>
              <a:gd name="f16" fmla="?: f11 f5 1"/>
              <a:gd name="f17" fmla="*/ f12 1 f2"/>
              <a:gd name="f18" fmla="*/ f13 1 f2"/>
              <a:gd name="f19" fmla="*/ f14 1 21600"/>
              <a:gd name="f20" fmla="*/ f15 1 21600"/>
              <a:gd name="f21" fmla="*/ 21600 f14 1"/>
              <a:gd name="f22" fmla="*/ 21600 f15 1"/>
              <a:gd name="f23" fmla="+- f17 0 f1"/>
              <a:gd name="f24" fmla="+- f18 0 f1"/>
              <a:gd name="f25" fmla="min f20 f19"/>
              <a:gd name="f26" fmla="*/ f21 1 f16"/>
              <a:gd name="f27" fmla="*/ f22 1 f16"/>
              <a:gd name="f28" fmla="val f26"/>
              <a:gd name="f29" fmla="val f27"/>
              <a:gd name="f30" fmla="*/ f6 f25 1"/>
              <a:gd name="f31" fmla="*/ f28 f25 1"/>
              <a:gd name="f32" fmla="*/ f29 f25 1"/>
            </a:gdLst>
            <a:ahLst/>
            <a:cxnLst>
              <a:cxn ang="3cd4">
                <a:pos x="hc" y="t"/>
              </a:cxn>
              <a:cxn ang="0">
                <a:pos x="r" y="vc"/>
              </a:cxn>
              <a:cxn ang="cd4">
                <a:pos x="hc" y="b"/>
              </a:cxn>
              <a:cxn ang="cd2">
                <a:pos x="l" y="vc"/>
              </a:cxn>
              <a:cxn ang="f23">
                <a:pos x="f30" y="f30"/>
              </a:cxn>
              <a:cxn ang="f24">
                <a:pos x="f31" y="f32"/>
              </a:cxn>
            </a:cxnLst>
            <a:rect l="f30" t="f30" r="f31" b="f32"/>
            <a:pathLst>
              <a:path>
                <a:moveTo>
                  <a:pt x="f30" y="f30"/>
                </a:moveTo>
                <a:lnTo>
                  <a:pt x="f31" y="f32"/>
                </a:lnTo>
              </a:path>
            </a:pathLst>
          </a:custGeom>
          <a:noFill/>
          <a:ln w="9363" cap="sq">
            <a:solidFill>
              <a:srgbClr val="000000"/>
            </a:solidFill>
            <a:prstDash val="solid"/>
            <a:miter/>
            <a:tailEnd type="arrow"/>
          </a:ln>
        </p:spPr>
        <p:txBody>
          <a:bodyPr vert="horz" wrap="square" lIns="90004" tIns="46798" rIns="90004" bIns="46798" anchor="t" anchorCtr="0" compatLnSpc="1">
            <a:noAutofit/>
          </a:bodyPr>
          <a:lstStyle/>
          <a:p>
            <a:pPr marL="0" marR="0" lvl="0" indent="0" algn="l" defTabSz="914400" rtl="0" fontAlgn="auto" hangingPunct="0">
              <a:lnSpc>
                <a:spcPct val="100000"/>
              </a:lnSpc>
              <a:spcBef>
                <a:spcPts val="0"/>
              </a:spcBef>
              <a:spcAft>
                <a:spcPts val="0"/>
              </a:spcAft>
              <a:buNone/>
              <a:tabLst>
                <a:tab pos="0" algn="l"/>
                <a:tab pos="448915" algn="l"/>
                <a:tab pos="898196" algn="l"/>
                <a:tab pos="1347478" algn="l"/>
                <a:tab pos="1796759" algn="l"/>
                <a:tab pos="2246040" algn="l"/>
                <a:tab pos="2695322" algn="l"/>
                <a:tab pos="3144603" algn="l"/>
                <a:tab pos="3593875" algn="l"/>
                <a:tab pos="4043156" algn="l"/>
                <a:tab pos="4492438" algn="l"/>
                <a:tab pos="4941719" algn="l"/>
                <a:tab pos="5391000" algn="l"/>
                <a:tab pos="5840281" algn="l"/>
                <a:tab pos="6289563" algn="l"/>
                <a:tab pos="6738844" algn="l"/>
                <a:tab pos="7188116" algn="l"/>
                <a:tab pos="7637397" algn="l"/>
                <a:tab pos="8086679" algn="l"/>
                <a:tab pos="8535960" algn="l"/>
                <a:tab pos="8985241" algn="l"/>
              </a:tabLst>
              <a:defRPr sz="1800" b="0" i="0" u="none" strike="noStrike" kern="0" cap="none" spc="0" baseline="0">
                <a:solidFill>
                  <a:srgbClr val="000000"/>
                </a:solidFill>
                <a:uFillTx/>
              </a:defRPr>
            </a:pPr>
            <a:endParaRPr lang="fr-FR" sz="2400" b="0" i="0" u="none" strike="noStrike" kern="1200" cap="none" spc="0" baseline="0">
              <a:solidFill>
                <a:srgbClr val="FFFFFF"/>
              </a:solidFill>
              <a:uFillTx/>
              <a:latin typeface="Times New Roman" pitchFamily="18"/>
              <a:ea typeface="Times New Roman" pitchFamily="18"/>
              <a:cs typeface="Times New Roman" pitchFamily="18"/>
            </a:endParaRPr>
          </a:p>
        </p:txBody>
      </p:sp>
      <p:sp>
        <p:nvSpPr>
          <p:cNvPr id="5" name="Connecteur droit 5">
            <a:extLst>
              <a:ext uri="{FF2B5EF4-FFF2-40B4-BE49-F238E27FC236}">
                <a16:creationId xmlns:a16="http://schemas.microsoft.com/office/drawing/2014/main" id="{7AECE90E-1C1F-34CD-F0BD-E483C6BEEA11}"/>
              </a:ext>
            </a:extLst>
          </p:cNvPr>
          <p:cNvSpPr/>
          <p:nvPr/>
        </p:nvSpPr>
        <p:spPr>
          <a:xfrm flipH="1">
            <a:off x="2770202" y="2133715"/>
            <a:ext cx="3603595" cy="914400"/>
          </a:xfrm>
          <a:custGeom>
            <a:avLst/>
            <a:gdLst>
              <a:gd name="f0" fmla="val 10800000"/>
              <a:gd name="f1" fmla="val 5400000"/>
              <a:gd name="f2" fmla="val 180"/>
              <a:gd name="f3" fmla="val w"/>
              <a:gd name="f4" fmla="val h"/>
              <a:gd name="f5" fmla="val ss"/>
              <a:gd name="f6" fmla="val 0"/>
              <a:gd name="f7" fmla="+- 0 0 -180"/>
              <a:gd name="f8" fmla="+- 0 0 -360"/>
              <a:gd name="f9" fmla="abs f3"/>
              <a:gd name="f10" fmla="abs f4"/>
              <a:gd name="f11" fmla="abs f5"/>
              <a:gd name="f12" fmla="*/ f7 f0 1"/>
              <a:gd name="f13" fmla="*/ f8 f0 1"/>
              <a:gd name="f14" fmla="?: f9 f3 1"/>
              <a:gd name="f15" fmla="?: f10 f4 1"/>
              <a:gd name="f16" fmla="?: f11 f5 1"/>
              <a:gd name="f17" fmla="*/ f12 1 f2"/>
              <a:gd name="f18" fmla="*/ f13 1 f2"/>
              <a:gd name="f19" fmla="*/ f14 1 21600"/>
              <a:gd name="f20" fmla="*/ f15 1 21600"/>
              <a:gd name="f21" fmla="*/ 21600 f14 1"/>
              <a:gd name="f22" fmla="*/ 21600 f15 1"/>
              <a:gd name="f23" fmla="+- f17 0 f1"/>
              <a:gd name="f24" fmla="+- f18 0 f1"/>
              <a:gd name="f25" fmla="min f20 f19"/>
              <a:gd name="f26" fmla="*/ f21 1 f16"/>
              <a:gd name="f27" fmla="*/ f22 1 f16"/>
              <a:gd name="f28" fmla="val f26"/>
              <a:gd name="f29" fmla="val f27"/>
              <a:gd name="f30" fmla="*/ f6 f25 1"/>
              <a:gd name="f31" fmla="*/ f28 f25 1"/>
              <a:gd name="f32" fmla="*/ f29 f25 1"/>
            </a:gdLst>
            <a:ahLst/>
            <a:cxnLst>
              <a:cxn ang="3cd4">
                <a:pos x="hc" y="t"/>
              </a:cxn>
              <a:cxn ang="0">
                <a:pos x="r" y="vc"/>
              </a:cxn>
              <a:cxn ang="cd4">
                <a:pos x="hc" y="b"/>
              </a:cxn>
              <a:cxn ang="cd2">
                <a:pos x="l" y="vc"/>
              </a:cxn>
              <a:cxn ang="f23">
                <a:pos x="f30" y="f30"/>
              </a:cxn>
              <a:cxn ang="f24">
                <a:pos x="f31" y="f32"/>
              </a:cxn>
            </a:cxnLst>
            <a:rect l="f30" t="f30" r="f31" b="f32"/>
            <a:pathLst>
              <a:path>
                <a:moveTo>
                  <a:pt x="f30" y="f30"/>
                </a:moveTo>
                <a:lnTo>
                  <a:pt x="f31" y="f32"/>
                </a:lnTo>
              </a:path>
            </a:pathLst>
          </a:custGeom>
          <a:noFill/>
          <a:ln w="9363" cap="sq">
            <a:solidFill>
              <a:srgbClr val="000000"/>
            </a:solidFill>
            <a:prstDash val="solid"/>
            <a:miter/>
            <a:tailEnd type="arrow"/>
          </a:ln>
        </p:spPr>
        <p:txBody>
          <a:bodyPr vert="horz" wrap="square" lIns="90004" tIns="46798" rIns="90004" bIns="46798" anchor="t" anchorCtr="0" compatLnSpc="1">
            <a:noAutofit/>
          </a:bodyPr>
          <a:lstStyle/>
          <a:p>
            <a:pPr marL="0" marR="0" lvl="0" indent="0" algn="l" defTabSz="914400" rtl="0" fontAlgn="auto" hangingPunct="0">
              <a:lnSpc>
                <a:spcPct val="100000"/>
              </a:lnSpc>
              <a:spcBef>
                <a:spcPts val="0"/>
              </a:spcBef>
              <a:spcAft>
                <a:spcPts val="0"/>
              </a:spcAft>
              <a:buNone/>
              <a:tabLst>
                <a:tab pos="0" algn="l"/>
                <a:tab pos="448915" algn="l"/>
                <a:tab pos="898196" algn="l"/>
                <a:tab pos="1347478" algn="l"/>
                <a:tab pos="1796759" algn="l"/>
                <a:tab pos="2246040" algn="l"/>
                <a:tab pos="2695322" algn="l"/>
                <a:tab pos="3144603" algn="l"/>
                <a:tab pos="3593875" algn="l"/>
                <a:tab pos="4043156" algn="l"/>
                <a:tab pos="4492438" algn="l"/>
                <a:tab pos="4941719" algn="l"/>
                <a:tab pos="5391000" algn="l"/>
                <a:tab pos="5840281" algn="l"/>
                <a:tab pos="6289563" algn="l"/>
                <a:tab pos="6738844" algn="l"/>
                <a:tab pos="7188116" algn="l"/>
                <a:tab pos="7637397" algn="l"/>
                <a:tab pos="8086679" algn="l"/>
                <a:tab pos="8535960" algn="l"/>
                <a:tab pos="8985241" algn="l"/>
              </a:tabLst>
              <a:defRPr sz="1800" b="0" i="0" u="none" strike="noStrike" kern="0" cap="none" spc="0" baseline="0">
                <a:solidFill>
                  <a:srgbClr val="000000"/>
                </a:solidFill>
                <a:uFillTx/>
              </a:defRPr>
            </a:pPr>
            <a:endParaRPr lang="fr-FR" sz="2400" b="0" i="0" u="none" strike="noStrike" kern="1200" cap="none" spc="0" baseline="0">
              <a:solidFill>
                <a:srgbClr val="FFFFFF"/>
              </a:solidFill>
              <a:uFillTx/>
              <a:latin typeface="Times New Roman" pitchFamily="18"/>
              <a:ea typeface="Times New Roman" pitchFamily="18"/>
              <a:cs typeface="Times New Roman" pitchFamily="18"/>
            </a:endParaRPr>
          </a:p>
        </p:txBody>
      </p:sp>
      <p:sp>
        <p:nvSpPr>
          <p:cNvPr id="6" name="Forme libre : forme 6">
            <a:extLst>
              <a:ext uri="{FF2B5EF4-FFF2-40B4-BE49-F238E27FC236}">
                <a16:creationId xmlns:a16="http://schemas.microsoft.com/office/drawing/2014/main" id="{7A909C04-7CDC-5E24-238B-F4EC4C7E933A}"/>
              </a:ext>
            </a:extLst>
          </p:cNvPr>
          <p:cNvSpPr/>
          <p:nvPr/>
        </p:nvSpPr>
        <p:spPr>
          <a:xfrm>
            <a:off x="1295284" y="3124075"/>
            <a:ext cx="184315" cy="457200"/>
          </a:xfrm>
          <a:custGeom>
            <a:avLst/>
            <a:gdLst>
              <a:gd name="f0" fmla="val w"/>
              <a:gd name="f1" fmla="val h"/>
              <a:gd name="f2" fmla="val 0"/>
              <a:gd name="f3" fmla="val 21600"/>
              <a:gd name="f4" fmla="*/ f0 1 21600"/>
              <a:gd name="f5" fmla="*/ f1 1 21600"/>
              <a:gd name="f6" fmla="+- f3 0 f2"/>
              <a:gd name="f7" fmla="*/ f6 1 21600"/>
              <a:gd name="f8" fmla="*/ f2 1 f7"/>
              <a:gd name="f9" fmla="*/ f3 1 f7"/>
              <a:gd name="f10" fmla="*/ f8 f4 1"/>
              <a:gd name="f11" fmla="*/ f9 f4 1"/>
              <a:gd name="f12" fmla="*/ f9 f5 1"/>
              <a:gd name="f13" fmla="*/ f8 f5 1"/>
            </a:gdLst>
            <a:ahLst/>
            <a:cxnLst>
              <a:cxn ang="3cd4">
                <a:pos x="hc" y="t"/>
              </a:cxn>
              <a:cxn ang="0">
                <a:pos x="r" y="vc"/>
              </a:cxn>
              <a:cxn ang="cd4">
                <a:pos x="hc" y="b"/>
              </a:cxn>
              <a:cxn ang="cd2">
                <a:pos x="l" y="vc"/>
              </a:cxn>
            </a:cxnLst>
            <a:rect l="f10" t="f13" r="f11" b="f12"/>
            <a:pathLst>
              <a:path w="21600" h="21600">
                <a:moveTo>
                  <a:pt x="f2" y="f2"/>
                </a:moveTo>
                <a:lnTo>
                  <a:pt x="f3" y="f2"/>
                </a:lnTo>
                <a:lnTo>
                  <a:pt x="f3" y="f3"/>
                </a:lnTo>
                <a:lnTo>
                  <a:pt x="f2" y="f3"/>
                </a:lnTo>
                <a:lnTo>
                  <a:pt x="f2" y="f2"/>
                </a:lnTo>
                <a:close/>
              </a:path>
            </a:pathLst>
          </a:custGeom>
          <a:noFill/>
          <a:ln cap="flat">
            <a:noFill/>
            <a:prstDash val="solid"/>
          </a:ln>
        </p:spPr>
        <p:txBody>
          <a:bodyPr vert="horz" wrap="none" lIns="90004" tIns="46798" rIns="90004" bIns="46798" anchor="ctr" anchorCtr="0" compatLnSpc="1">
            <a:noAutofit/>
          </a:bodyPr>
          <a:lstStyle/>
          <a:p>
            <a:pPr marL="0" marR="0" lvl="0" indent="0" algn="l" defTabSz="914400" rtl="0" fontAlgn="auto" hangingPunct="0">
              <a:lnSpc>
                <a:spcPct val="100000"/>
              </a:lnSpc>
              <a:spcBef>
                <a:spcPts val="0"/>
              </a:spcBef>
              <a:spcAft>
                <a:spcPts val="0"/>
              </a:spcAft>
              <a:buNone/>
              <a:tabLst>
                <a:tab pos="0" algn="l"/>
                <a:tab pos="448915" algn="l"/>
                <a:tab pos="898196" algn="l"/>
                <a:tab pos="1347478" algn="l"/>
                <a:tab pos="1796759" algn="l"/>
                <a:tab pos="2246040" algn="l"/>
                <a:tab pos="2695322" algn="l"/>
                <a:tab pos="3144603" algn="l"/>
                <a:tab pos="3593875" algn="l"/>
                <a:tab pos="4043156" algn="l"/>
                <a:tab pos="4492438" algn="l"/>
                <a:tab pos="4941719" algn="l"/>
                <a:tab pos="5391000" algn="l"/>
                <a:tab pos="5840281" algn="l"/>
                <a:tab pos="6289563" algn="l"/>
                <a:tab pos="6738844" algn="l"/>
                <a:tab pos="7188116" algn="l"/>
                <a:tab pos="7637397" algn="l"/>
                <a:tab pos="8086679" algn="l"/>
                <a:tab pos="8535960" algn="l"/>
                <a:tab pos="8985241" algn="l"/>
              </a:tabLst>
              <a:defRPr sz="1800" b="0" i="0" u="none" strike="noStrike" kern="0" cap="none" spc="0" baseline="0">
                <a:solidFill>
                  <a:srgbClr val="000000"/>
                </a:solidFill>
                <a:uFillTx/>
              </a:defRPr>
            </a:pPr>
            <a:endParaRPr lang="fr-FR" sz="2400" b="0" i="0" u="none" strike="noStrike" kern="1200" cap="none" spc="0" baseline="0">
              <a:solidFill>
                <a:srgbClr val="FFFFFF"/>
              </a:solidFill>
              <a:uFillTx/>
              <a:latin typeface="Times New Roman" pitchFamily="18"/>
              <a:ea typeface="Times New Roman" pitchFamily="18"/>
              <a:cs typeface="Times New Roman" pitchFamily="18"/>
            </a:endParaRPr>
          </a:p>
        </p:txBody>
      </p:sp>
      <p:sp>
        <p:nvSpPr>
          <p:cNvPr id="7" name="Forme libre : forme 7">
            <a:extLst>
              <a:ext uri="{FF2B5EF4-FFF2-40B4-BE49-F238E27FC236}">
                <a16:creationId xmlns:a16="http://schemas.microsoft.com/office/drawing/2014/main" id="{8A192D0C-6313-E5BD-4A5E-809568A57435}"/>
              </a:ext>
            </a:extLst>
          </p:cNvPr>
          <p:cNvSpPr/>
          <p:nvPr/>
        </p:nvSpPr>
        <p:spPr>
          <a:xfrm>
            <a:off x="304915" y="3002039"/>
            <a:ext cx="1392475" cy="703804"/>
          </a:xfrm>
          <a:custGeom>
            <a:avLst/>
            <a:gdLst>
              <a:gd name="f0" fmla="val w"/>
              <a:gd name="f1" fmla="val h"/>
              <a:gd name="f2" fmla="val 0"/>
              <a:gd name="f3" fmla="val 21600"/>
              <a:gd name="f4" fmla="*/ f0 1 21600"/>
              <a:gd name="f5" fmla="*/ f1 1 21600"/>
              <a:gd name="f6" fmla="+- f3 0 f2"/>
              <a:gd name="f7" fmla="*/ f6 1 21600"/>
              <a:gd name="f8" fmla="*/ f2 1 f7"/>
              <a:gd name="f9" fmla="*/ f3 1 f7"/>
              <a:gd name="f10" fmla="*/ f8 f4 1"/>
              <a:gd name="f11" fmla="*/ f9 f4 1"/>
              <a:gd name="f12" fmla="*/ f9 f5 1"/>
              <a:gd name="f13" fmla="*/ f8 f5 1"/>
            </a:gdLst>
            <a:ahLst/>
            <a:cxnLst>
              <a:cxn ang="3cd4">
                <a:pos x="hc" y="t"/>
              </a:cxn>
              <a:cxn ang="0">
                <a:pos x="r" y="vc"/>
              </a:cxn>
              <a:cxn ang="cd4">
                <a:pos x="hc" y="b"/>
              </a:cxn>
              <a:cxn ang="cd2">
                <a:pos x="l" y="vc"/>
              </a:cxn>
            </a:cxnLst>
            <a:rect l="f10" t="f13" r="f11" b="f12"/>
            <a:pathLst>
              <a:path w="21600" h="21600">
                <a:moveTo>
                  <a:pt x="f2" y="f2"/>
                </a:moveTo>
                <a:lnTo>
                  <a:pt x="f3" y="f2"/>
                </a:lnTo>
                <a:lnTo>
                  <a:pt x="f3" y="f3"/>
                </a:lnTo>
                <a:lnTo>
                  <a:pt x="f2" y="f3"/>
                </a:lnTo>
                <a:lnTo>
                  <a:pt x="f2" y="f2"/>
                </a:lnTo>
                <a:close/>
              </a:path>
            </a:pathLst>
          </a:custGeom>
          <a:noFill/>
          <a:ln cap="flat">
            <a:noFill/>
            <a:prstDash val="solid"/>
          </a:ln>
        </p:spPr>
        <p:txBody>
          <a:bodyPr vert="horz" wrap="none" lIns="90004" tIns="46798" rIns="90004" bIns="46798" anchor="t" anchorCtr="0" compatLnSpc="1">
            <a:spAutoFit/>
          </a:bodyPr>
          <a:lstStyle/>
          <a:p>
            <a:pPr marL="0" marR="0" lvl="0" indent="0" algn="l" defTabSz="914400" rtl="0" fontAlgn="auto" hangingPunct="1">
              <a:lnSpc>
                <a:spcPct val="100000"/>
              </a:lnSpc>
              <a:spcBef>
                <a:spcPts val="0"/>
              </a:spcBef>
              <a:spcAft>
                <a:spcPts val="0"/>
              </a:spcAft>
              <a:buNone/>
              <a:tabLst>
                <a:tab pos="0" algn="l"/>
                <a:tab pos="448915" algn="l"/>
                <a:tab pos="898196" algn="l"/>
                <a:tab pos="1347478" algn="l"/>
                <a:tab pos="1796759" algn="l"/>
                <a:tab pos="2246040" algn="l"/>
                <a:tab pos="2695322" algn="l"/>
                <a:tab pos="3144603" algn="l"/>
                <a:tab pos="3593875" algn="l"/>
                <a:tab pos="4043156" algn="l"/>
                <a:tab pos="4492438" algn="l"/>
                <a:tab pos="4941719" algn="l"/>
                <a:tab pos="5391000" algn="l"/>
                <a:tab pos="5840281" algn="l"/>
                <a:tab pos="6289563" algn="l"/>
                <a:tab pos="6738844" algn="l"/>
                <a:tab pos="7188116" algn="l"/>
                <a:tab pos="7637397" algn="l"/>
                <a:tab pos="8086679" algn="l"/>
                <a:tab pos="8535960" algn="l"/>
                <a:tab pos="8985241" algn="l"/>
              </a:tabLst>
              <a:defRPr sz="1800" b="0" i="0" u="none" strike="noStrike" kern="0" cap="none" spc="0" baseline="0">
                <a:solidFill>
                  <a:srgbClr val="000000"/>
                </a:solidFill>
                <a:uFillTx/>
              </a:defRPr>
            </a:pPr>
            <a:r>
              <a:rPr lang="fr-FR" sz="2000" b="0" i="0" u="none" strike="noStrike" kern="1200" cap="none" spc="0" baseline="0">
                <a:solidFill>
                  <a:srgbClr val="000000"/>
                </a:solidFill>
                <a:uFillTx/>
                <a:latin typeface="Times New Roman" pitchFamily="18"/>
                <a:ea typeface="Times New Roman" pitchFamily="18"/>
                <a:cs typeface="Times New Roman" pitchFamily="18"/>
              </a:rPr>
              <a:t>Bien propre</a:t>
            </a:r>
            <a:br>
              <a:rPr lang="fr-FR" sz="2000" b="0" i="0" u="none" strike="noStrike" kern="1200" cap="none" spc="0" baseline="0">
                <a:solidFill>
                  <a:srgbClr val="000000"/>
                </a:solidFill>
                <a:uFillTx/>
                <a:latin typeface="Times New Roman" pitchFamily="18"/>
                <a:ea typeface="Times New Roman" pitchFamily="18"/>
                <a:cs typeface="Times New Roman" pitchFamily="18"/>
              </a:rPr>
            </a:br>
            <a:r>
              <a:rPr lang="fr-FR" sz="2000" b="0" i="0" u="none" strike="noStrike" kern="1200" cap="none" spc="0" baseline="0">
                <a:solidFill>
                  <a:srgbClr val="000000"/>
                </a:solidFill>
                <a:uFillTx/>
                <a:latin typeface="Times New Roman" pitchFamily="18"/>
                <a:ea typeface="Times New Roman" pitchFamily="18"/>
                <a:cs typeface="Times New Roman" pitchFamily="18"/>
              </a:rPr>
              <a:t>à Matthieu</a:t>
            </a:r>
          </a:p>
        </p:txBody>
      </p:sp>
      <p:sp>
        <p:nvSpPr>
          <p:cNvPr id="8" name="Forme libre : forme 8">
            <a:extLst>
              <a:ext uri="{FF2B5EF4-FFF2-40B4-BE49-F238E27FC236}">
                <a16:creationId xmlns:a16="http://schemas.microsoft.com/office/drawing/2014/main" id="{8D8FB259-A674-26D7-6BC2-310F5161CC7F}"/>
              </a:ext>
            </a:extLst>
          </p:cNvPr>
          <p:cNvSpPr/>
          <p:nvPr/>
        </p:nvSpPr>
        <p:spPr>
          <a:xfrm>
            <a:off x="7543800" y="3002039"/>
            <a:ext cx="1392475" cy="703804"/>
          </a:xfrm>
          <a:custGeom>
            <a:avLst/>
            <a:gdLst>
              <a:gd name="f0" fmla="val w"/>
              <a:gd name="f1" fmla="val h"/>
              <a:gd name="f2" fmla="val 0"/>
              <a:gd name="f3" fmla="val 21600"/>
              <a:gd name="f4" fmla="*/ f0 1 21600"/>
              <a:gd name="f5" fmla="*/ f1 1 21600"/>
              <a:gd name="f6" fmla="+- f3 0 f2"/>
              <a:gd name="f7" fmla="*/ f6 1 21600"/>
              <a:gd name="f8" fmla="*/ f2 1 f7"/>
              <a:gd name="f9" fmla="*/ f3 1 f7"/>
              <a:gd name="f10" fmla="*/ f8 f4 1"/>
              <a:gd name="f11" fmla="*/ f9 f4 1"/>
              <a:gd name="f12" fmla="*/ f9 f5 1"/>
              <a:gd name="f13" fmla="*/ f8 f5 1"/>
            </a:gdLst>
            <a:ahLst/>
            <a:cxnLst>
              <a:cxn ang="3cd4">
                <a:pos x="hc" y="t"/>
              </a:cxn>
              <a:cxn ang="0">
                <a:pos x="r" y="vc"/>
              </a:cxn>
              <a:cxn ang="cd4">
                <a:pos x="hc" y="b"/>
              </a:cxn>
              <a:cxn ang="cd2">
                <a:pos x="l" y="vc"/>
              </a:cxn>
            </a:cxnLst>
            <a:rect l="f10" t="f13" r="f11" b="f12"/>
            <a:pathLst>
              <a:path w="21600" h="21600">
                <a:moveTo>
                  <a:pt x="f2" y="f2"/>
                </a:moveTo>
                <a:lnTo>
                  <a:pt x="f3" y="f2"/>
                </a:lnTo>
                <a:lnTo>
                  <a:pt x="f3" y="f3"/>
                </a:lnTo>
                <a:lnTo>
                  <a:pt x="f2" y="f3"/>
                </a:lnTo>
                <a:lnTo>
                  <a:pt x="f2" y="f2"/>
                </a:lnTo>
                <a:close/>
              </a:path>
            </a:pathLst>
          </a:custGeom>
          <a:noFill/>
          <a:ln cap="flat">
            <a:noFill/>
            <a:prstDash val="solid"/>
          </a:ln>
        </p:spPr>
        <p:txBody>
          <a:bodyPr vert="horz" wrap="none" lIns="90004" tIns="46798" rIns="90004" bIns="46798" anchor="t" anchorCtr="0" compatLnSpc="1">
            <a:spAutoFit/>
          </a:bodyPr>
          <a:lstStyle/>
          <a:p>
            <a:pPr marL="0" marR="0" lvl="0" indent="0" algn="l" defTabSz="914400" rtl="0" fontAlgn="auto" hangingPunct="1">
              <a:lnSpc>
                <a:spcPct val="100000"/>
              </a:lnSpc>
              <a:spcBef>
                <a:spcPts val="0"/>
              </a:spcBef>
              <a:spcAft>
                <a:spcPts val="0"/>
              </a:spcAft>
              <a:buNone/>
              <a:tabLst>
                <a:tab pos="0" algn="l"/>
                <a:tab pos="448915" algn="l"/>
                <a:tab pos="898196" algn="l"/>
                <a:tab pos="1347478" algn="l"/>
                <a:tab pos="1796759" algn="l"/>
                <a:tab pos="2246040" algn="l"/>
                <a:tab pos="2695322" algn="l"/>
                <a:tab pos="3144603" algn="l"/>
                <a:tab pos="3593875" algn="l"/>
                <a:tab pos="4043156" algn="l"/>
                <a:tab pos="4492438" algn="l"/>
                <a:tab pos="4941719" algn="l"/>
                <a:tab pos="5391000" algn="l"/>
                <a:tab pos="5840281" algn="l"/>
                <a:tab pos="6289563" algn="l"/>
                <a:tab pos="6738844" algn="l"/>
                <a:tab pos="7188116" algn="l"/>
                <a:tab pos="7637397" algn="l"/>
                <a:tab pos="8086679" algn="l"/>
                <a:tab pos="8535960" algn="l"/>
                <a:tab pos="8985241" algn="l"/>
              </a:tabLst>
              <a:defRPr sz="1800" b="0" i="0" u="none" strike="noStrike" kern="0" cap="none" spc="0" baseline="0">
                <a:solidFill>
                  <a:srgbClr val="000000"/>
                </a:solidFill>
                <a:uFillTx/>
              </a:defRPr>
            </a:pPr>
            <a:r>
              <a:rPr lang="fr-FR" sz="2000" b="0" i="0" u="none" strike="noStrike" kern="1200" cap="none" spc="0" baseline="0">
                <a:solidFill>
                  <a:srgbClr val="000000"/>
                </a:solidFill>
                <a:uFillTx/>
                <a:latin typeface="Times New Roman" pitchFamily="18"/>
                <a:ea typeface="Times New Roman" pitchFamily="18"/>
                <a:cs typeface="Times New Roman" pitchFamily="18"/>
              </a:rPr>
              <a:t>Bien propre</a:t>
            </a:r>
            <a:br>
              <a:rPr lang="fr-FR" sz="2000" b="0" i="0" u="none" strike="noStrike" kern="1200" cap="none" spc="0" baseline="0">
                <a:solidFill>
                  <a:srgbClr val="000000"/>
                </a:solidFill>
                <a:uFillTx/>
                <a:latin typeface="Times New Roman" pitchFamily="18"/>
                <a:ea typeface="Times New Roman" pitchFamily="18"/>
                <a:cs typeface="Times New Roman" pitchFamily="18"/>
              </a:rPr>
            </a:br>
            <a:r>
              <a:rPr lang="fr-FR" sz="2000" b="0" i="0" u="none" strike="noStrike" kern="1200" cap="none" spc="0" baseline="0">
                <a:solidFill>
                  <a:srgbClr val="000000"/>
                </a:solidFill>
                <a:uFillTx/>
                <a:latin typeface="Times New Roman" pitchFamily="18"/>
                <a:ea typeface="Times New Roman" pitchFamily="18"/>
                <a:cs typeface="Times New Roman" pitchFamily="18"/>
              </a:rPr>
              <a:t>à Luc</a:t>
            </a:r>
          </a:p>
        </p:txBody>
      </p:sp>
      <p:sp>
        <p:nvSpPr>
          <p:cNvPr id="9" name="Connecteur droit 9">
            <a:extLst>
              <a:ext uri="{FF2B5EF4-FFF2-40B4-BE49-F238E27FC236}">
                <a16:creationId xmlns:a16="http://schemas.microsoft.com/office/drawing/2014/main" id="{A4BDD77C-8BB7-F715-2744-8318C19B6365}"/>
              </a:ext>
            </a:extLst>
          </p:cNvPr>
          <p:cNvSpPr/>
          <p:nvPr/>
        </p:nvSpPr>
        <p:spPr>
          <a:xfrm>
            <a:off x="1676515" y="3352684"/>
            <a:ext cx="609484" cy="1801"/>
          </a:xfrm>
          <a:custGeom>
            <a:avLst/>
            <a:gdLst>
              <a:gd name="f0" fmla="val 10800000"/>
              <a:gd name="f1" fmla="val 5400000"/>
              <a:gd name="f2" fmla="val 180"/>
              <a:gd name="f3" fmla="val w"/>
              <a:gd name="f4" fmla="val h"/>
              <a:gd name="f5" fmla="val ss"/>
              <a:gd name="f6" fmla="val 0"/>
              <a:gd name="f7" fmla="+- 0 0 -180"/>
              <a:gd name="f8" fmla="+- 0 0 -360"/>
              <a:gd name="f9" fmla="abs f3"/>
              <a:gd name="f10" fmla="abs f4"/>
              <a:gd name="f11" fmla="abs f5"/>
              <a:gd name="f12" fmla="*/ f7 f0 1"/>
              <a:gd name="f13" fmla="*/ f8 f0 1"/>
              <a:gd name="f14" fmla="?: f9 f3 1"/>
              <a:gd name="f15" fmla="?: f10 f4 1"/>
              <a:gd name="f16" fmla="?: f11 f5 1"/>
              <a:gd name="f17" fmla="*/ f12 1 f2"/>
              <a:gd name="f18" fmla="*/ f13 1 f2"/>
              <a:gd name="f19" fmla="*/ f14 1 21600"/>
              <a:gd name="f20" fmla="*/ f15 1 21600"/>
              <a:gd name="f21" fmla="*/ 21600 f14 1"/>
              <a:gd name="f22" fmla="*/ 21600 f15 1"/>
              <a:gd name="f23" fmla="+- f17 0 f1"/>
              <a:gd name="f24" fmla="+- f18 0 f1"/>
              <a:gd name="f25" fmla="min f20 f19"/>
              <a:gd name="f26" fmla="*/ f21 1 f16"/>
              <a:gd name="f27" fmla="*/ f22 1 f16"/>
              <a:gd name="f28" fmla="val f26"/>
              <a:gd name="f29" fmla="val f27"/>
              <a:gd name="f30" fmla="*/ f6 f25 1"/>
              <a:gd name="f31" fmla="*/ f28 f25 1"/>
              <a:gd name="f32" fmla="*/ f29 f25 1"/>
            </a:gdLst>
            <a:ahLst/>
            <a:cxnLst>
              <a:cxn ang="3cd4">
                <a:pos x="hc" y="t"/>
              </a:cxn>
              <a:cxn ang="0">
                <a:pos x="r" y="vc"/>
              </a:cxn>
              <a:cxn ang="cd4">
                <a:pos x="hc" y="b"/>
              </a:cxn>
              <a:cxn ang="cd2">
                <a:pos x="l" y="vc"/>
              </a:cxn>
              <a:cxn ang="f23">
                <a:pos x="f30" y="f30"/>
              </a:cxn>
              <a:cxn ang="f24">
                <a:pos x="f31" y="f32"/>
              </a:cxn>
            </a:cxnLst>
            <a:rect l="f30" t="f30" r="f31" b="f32"/>
            <a:pathLst>
              <a:path>
                <a:moveTo>
                  <a:pt x="f30" y="f30"/>
                </a:moveTo>
                <a:lnTo>
                  <a:pt x="f31" y="f32"/>
                </a:lnTo>
              </a:path>
            </a:pathLst>
          </a:custGeom>
          <a:noFill/>
          <a:ln w="9363" cap="sq">
            <a:solidFill>
              <a:srgbClr val="000000"/>
            </a:solidFill>
            <a:prstDash val="solid"/>
            <a:miter/>
            <a:tailEnd type="arrow"/>
          </a:ln>
        </p:spPr>
        <p:txBody>
          <a:bodyPr vert="horz" wrap="square" lIns="90004" tIns="46798" rIns="90004" bIns="46798" anchor="t" anchorCtr="0" compatLnSpc="1">
            <a:noAutofit/>
          </a:bodyPr>
          <a:lstStyle/>
          <a:p>
            <a:pPr marL="0" marR="0" lvl="0" indent="0" algn="l" defTabSz="914400" rtl="0" fontAlgn="auto" hangingPunct="0">
              <a:lnSpc>
                <a:spcPct val="100000"/>
              </a:lnSpc>
              <a:spcBef>
                <a:spcPts val="0"/>
              </a:spcBef>
              <a:spcAft>
                <a:spcPts val="0"/>
              </a:spcAft>
              <a:buNone/>
              <a:tabLst>
                <a:tab pos="0" algn="l"/>
                <a:tab pos="448915" algn="l"/>
                <a:tab pos="898196" algn="l"/>
                <a:tab pos="1347478" algn="l"/>
                <a:tab pos="1796759" algn="l"/>
                <a:tab pos="2246040" algn="l"/>
                <a:tab pos="2695322" algn="l"/>
                <a:tab pos="3144603" algn="l"/>
                <a:tab pos="3593875" algn="l"/>
                <a:tab pos="4043156" algn="l"/>
                <a:tab pos="4492438" algn="l"/>
                <a:tab pos="4941719" algn="l"/>
                <a:tab pos="5391000" algn="l"/>
                <a:tab pos="5840281" algn="l"/>
                <a:tab pos="6289563" algn="l"/>
                <a:tab pos="6738844" algn="l"/>
                <a:tab pos="7188116" algn="l"/>
                <a:tab pos="7637397" algn="l"/>
                <a:tab pos="8086679" algn="l"/>
                <a:tab pos="8535960" algn="l"/>
                <a:tab pos="8985241" algn="l"/>
              </a:tabLst>
              <a:defRPr sz="1800" b="0" i="0" u="none" strike="noStrike" kern="0" cap="none" spc="0" baseline="0">
                <a:solidFill>
                  <a:srgbClr val="000000"/>
                </a:solidFill>
                <a:uFillTx/>
              </a:defRPr>
            </a:pPr>
            <a:endParaRPr lang="fr-FR" sz="2400" b="0" i="0" u="none" strike="noStrike" kern="1200" cap="none" spc="0" baseline="0">
              <a:solidFill>
                <a:srgbClr val="FFFFFF"/>
              </a:solidFill>
              <a:uFillTx/>
              <a:latin typeface="Times New Roman" pitchFamily="18"/>
              <a:ea typeface="Times New Roman" pitchFamily="18"/>
              <a:cs typeface="Times New Roman" pitchFamily="18"/>
            </a:endParaRPr>
          </a:p>
        </p:txBody>
      </p:sp>
      <p:sp>
        <p:nvSpPr>
          <p:cNvPr id="10" name="Connecteur droit 10">
            <a:extLst>
              <a:ext uri="{FF2B5EF4-FFF2-40B4-BE49-F238E27FC236}">
                <a16:creationId xmlns:a16="http://schemas.microsoft.com/office/drawing/2014/main" id="{F23C2DD8-9270-ABA5-F3A6-27F590E7DA70}"/>
              </a:ext>
            </a:extLst>
          </p:cNvPr>
          <p:cNvSpPr/>
          <p:nvPr/>
        </p:nvSpPr>
        <p:spPr>
          <a:xfrm flipH="1">
            <a:off x="6656402" y="3352684"/>
            <a:ext cx="860404" cy="1801"/>
          </a:xfrm>
          <a:custGeom>
            <a:avLst/>
            <a:gdLst>
              <a:gd name="f0" fmla="val 10800000"/>
              <a:gd name="f1" fmla="val 5400000"/>
              <a:gd name="f2" fmla="val 180"/>
              <a:gd name="f3" fmla="val w"/>
              <a:gd name="f4" fmla="val h"/>
              <a:gd name="f5" fmla="val ss"/>
              <a:gd name="f6" fmla="val 0"/>
              <a:gd name="f7" fmla="+- 0 0 -180"/>
              <a:gd name="f8" fmla="+- 0 0 -360"/>
              <a:gd name="f9" fmla="abs f3"/>
              <a:gd name="f10" fmla="abs f4"/>
              <a:gd name="f11" fmla="abs f5"/>
              <a:gd name="f12" fmla="*/ f7 f0 1"/>
              <a:gd name="f13" fmla="*/ f8 f0 1"/>
              <a:gd name="f14" fmla="?: f9 f3 1"/>
              <a:gd name="f15" fmla="?: f10 f4 1"/>
              <a:gd name="f16" fmla="?: f11 f5 1"/>
              <a:gd name="f17" fmla="*/ f12 1 f2"/>
              <a:gd name="f18" fmla="*/ f13 1 f2"/>
              <a:gd name="f19" fmla="*/ f14 1 21600"/>
              <a:gd name="f20" fmla="*/ f15 1 21600"/>
              <a:gd name="f21" fmla="*/ 21600 f14 1"/>
              <a:gd name="f22" fmla="*/ 21600 f15 1"/>
              <a:gd name="f23" fmla="+- f17 0 f1"/>
              <a:gd name="f24" fmla="+- f18 0 f1"/>
              <a:gd name="f25" fmla="min f20 f19"/>
              <a:gd name="f26" fmla="*/ f21 1 f16"/>
              <a:gd name="f27" fmla="*/ f22 1 f16"/>
              <a:gd name="f28" fmla="val f26"/>
              <a:gd name="f29" fmla="val f27"/>
              <a:gd name="f30" fmla="*/ f6 f25 1"/>
              <a:gd name="f31" fmla="*/ f28 f25 1"/>
              <a:gd name="f32" fmla="*/ f29 f25 1"/>
            </a:gdLst>
            <a:ahLst/>
            <a:cxnLst>
              <a:cxn ang="3cd4">
                <a:pos x="hc" y="t"/>
              </a:cxn>
              <a:cxn ang="0">
                <a:pos x="r" y="vc"/>
              </a:cxn>
              <a:cxn ang="cd4">
                <a:pos x="hc" y="b"/>
              </a:cxn>
              <a:cxn ang="cd2">
                <a:pos x="l" y="vc"/>
              </a:cxn>
              <a:cxn ang="f23">
                <a:pos x="f30" y="f30"/>
              </a:cxn>
              <a:cxn ang="f24">
                <a:pos x="f31" y="f32"/>
              </a:cxn>
            </a:cxnLst>
            <a:rect l="f30" t="f30" r="f31" b="f32"/>
            <a:pathLst>
              <a:path>
                <a:moveTo>
                  <a:pt x="f30" y="f30"/>
                </a:moveTo>
                <a:lnTo>
                  <a:pt x="f31" y="f32"/>
                </a:lnTo>
              </a:path>
            </a:pathLst>
          </a:custGeom>
          <a:noFill/>
          <a:ln w="9363" cap="sq">
            <a:solidFill>
              <a:srgbClr val="000000"/>
            </a:solidFill>
            <a:prstDash val="solid"/>
            <a:miter/>
            <a:tailEnd type="arrow"/>
          </a:ln>
        </p:spPr>
        <p:txBody>
          <a:bodyPr vert="horz" wrap="square" lIns="90004" tIns="46798" rIns="90004" bIns="46798" anchor="t" anchorCtr="0" compatLnSpc="1">
            <a:noAutofit/>
          </a:bodyPr>
          <a:lstStyle/>
          <a:p>
            <a:pPr marL="0" marR="0" lvl="0" indent="0" algn="l" defTabSz="914400" rtl="0" fontAlgn="auto" hangingPunct="0">
              <a:lnSpc>
                <a:spcPct val="100000"/>
              </a:lnSpc>
              <a:spcBef>
                <a:spcPts val="0"/>
              </a:spcBef>
              <a:spcAft>
                <a:spcPts val="0"/>
              </a:spcAft>
              <a:buNone/>
              <a:tabLst>
                <a:tab pos="0" algn="l"/>
                <a:tab pos="448915" algn="l"/>
                <a:tab pos="898196" algn="l"/>
                <a:tab pos="1347478" algn="l"/>
                <a:tab pos="1796759" algn="l"/>
                <a:tab pos="2246040" algn="l"/>
                <a:tab pos="2695322" algn="l"/>
                <a:tab pos="3144603" algn="l"/>
                <a:tab pos="3593875" algn="l"/>
                <a:tab pos="4043156" algn="l"/>
                <a:tab pos="4492438" algn="l"/>
                <a:tab pos="4941719" algn="l"/>
                <a:tab pos="5391000" algn="l"/>
                <a:tab pos="5840281" algn="l"/>
                <a:tab pos="6289563" algn="l"/>
                <a:tab pos="6738844" algn="l"/>
                <a:tab pos="7188116" algn="l"/>
                <a:tab pos="7637397" algn="l"/>
                <a:tab pos="8086679" algn="l"/>
                <a:tab pos="8535960" algn="l"/>
                <a:tab pos="8985241" algn="l"/>
              </a:tabLst>
              <a:defRPr sz="1800" b="0" i="0" u="none" strike="noStrike" kern="0" cap="none" spc="0" baseline="0">
                <a:solidFill>
                  <a:srgbClr val="000000"/>
                </a:solidFill>
                <a:uFillTx/>
              </a:defRPr>
            </a:pPr>
            <a:endParaRPr lang="fr-FR" sz="2400" b="0" i="0" u="none" strike="noStrike" kern="1200" cap="none" spc="0" baseline="0">
              <a:solidFill>
                <a:srgbClr val="FFFFFF"/>
              </a:solidFill>
              <a:uFillTx/>
              <a:latin typeface="Times New Roman" pitchFamily="18"/>
              <a:ea typeface="Times New Roman" pitchFamily="18"/>
              <a:cs typeface="Times New Roman" pitchFamily="18"/>
            </a:endParaRPr>
          </a:p>
        </p:txBody>
      </p:sp>
      <p:sp>
        <p:nvSpPr>
          <p:cNvPr id="11" name="Connecteur droit 11">
            <a:extLst>
              <a:ext uri="{FF2B5EF4-FFF2-40B4-BE49-F238E27FC236}">
                <a16:creationId xmlns:a16="http://schemas.microsoft.com/office/drawing/2014/main" id="{9D3AA478-1E20-A7E7-AA40-8B51C4F5C531}"/>
              </a:ext>
            </a:extLst>
          </p:cNvPr>
          <p:cNvSpPr/>
          <p:nvPr/>
        </p:nvSpPr>
        <p:spPr>
          <a:xfrm>
            <a:off x="2743200" y="2133715"/>
            <a:ext cx="1435" cy="990359"/>
          </a:xfrm>
          <a:custGeom>
            <a:avLst/>
            <a:gdLst>
              <a:gd name="f0" fmla="val 10800000"/>
              <a:gd name="f1" fmla="val 5400000"/>
              <a:gd name="f2" fmla="val 180"/>
              <a:gd name="f3" fmla="val w"/>
              <a:gd name="f4" fmla="val h"/>
              <a:gd name="f5" fmla="val ss"/>
              <a:gd name="f6" fmla="val 0"/>
              <a:gd name="f7" fmla="+- 0 0 -180"/>
              <a:gd name="f8" fmla="+- 0 0 -360"/>
              <a:gd name="f9" fmla="abs f3"/>
              <a:gd name="f10" fmla="abs f4"/>
              <a:gd name="f11" fmla="abs f5"/>
              <a:gd name="f12" fmla="*/ f7 f0 1"/>
              <a:gd name="f13" fmla="*/ f8 f0 1"/>
              <a:gd name="f14" fmla="?: f9 f3 1"/>
              <a:gd name="f15" fmla="?: f10 f4 1"/>
              <a:gd name="f16" fmla="?: f11 f5 1"/>
              <a:gd name="f17" fmla="*/ f12 1 f2"/>
              <a:gd name="f18" fmla="*/ f13 1 f2"/>
              <a:gd name="f19" fmla="*/ f14 1 21600"/>
              <a:gd name="f20" fmla="*/ f15 1 21600"/>
              <a:gd name="f21" fmla="*/ 21600 f14 1"/>
              <a:gd name="f22" fmla="*/ 21600 f15 1"/>
              <a:gd name="f23" fmla="+- f17 0 f1"/>
              <a:gd name="f24" fmla="+- f18 0 f1"/>
              <a:gd name="f25" fmla="min f20 f19"/>
              <a:gd name="f26" fmla="*/ f21 1 f16"/>
              <a:gd name="f27" fmla="*/ f22 1 f16"/>
              <a:gd name="f28" fmla="val f26"/>
              <a:gd name="f29" fmla="val f27"/>
              <a:gd name="f30" fmla="*/ f6 f25 1"/>
              <a:gd name="f31" fmla="*/ f28 f25 1"/>
              <a:gd name="f32" fmla="*/ f29 f25 1"/>
            </a:gdLst>
            <a:ahLst/>
            <a:cxnLst>
              <a:cxn ang="3cd4">
                <a:pos x="hc" y="t"/>
              </a:cxn>
              <a:cxn ang="0">
                <a:pos x="r" y="vc"/>
              </a:cxn>
              <a:cxn ang="cd4">
                <a:pos x="hc" y="b"/>
              </a:cxn>
              <a:cxn ang="cd2">
                <a:pos x="l" y="vc"/>
              </a:cxn>
              <a:cxn ang="f23">
                <a:pos x="f30" y="f30"/>
              </a:cxn>
              <a:cxn ang="f24">
                <a:pos x="f31" y="f32"/>
              </a:cxn>
            </a:cxnLst>
            <a:rect l="f30" t="f30" r="f31" b="f32"/>
            <a:pathLst>
              <a:path>
                <a:moveTo>
                  <a:pt x="f30" y="f30"/>
                </a:moveTo>
                <a:lnTo>
                  <a:pt x="f31" y="f32"/>
                </a:lnTo>
              </a:path>
            </a:pathLst>
          </a:custGeom>
          <a:noFill/>
          <a:ln w="9363" cap="sq">
            <a:solidFill>
              <a:srgbClr val="000000"/>
            </a:solidFill>
            <a:prstDash val="solid"/>
            <a:miter/>
            <a:tailEnd type="arrow"/>
          </a:ln>
        </p:spPr>
        <p:txBody>
          <a:bodyPr vert="horz" wrap="square" lIns="90004" tIns="46798" rIns="90004" bIns="46798" anchor="t" anchorCtr="0" compatLnSpc="1">
            <a:noAutofit/>
          </a:bodyPr>
          <a:lstStyle/>
          <a:p>
            <a:pPr marL="0" marR="0" lvl="0" indent="0" algn="l" defTabSz="914400" rtl="0" fontAlgn="auto" hangingPunct="0">
              <a:lnSpc>
                <a:spcPct val="100000"/>
              </a:lnSpc>
              <a:spcBef>
                <a:spcPts val="0"/>
              </a:spcBef>
              <a:spcAft>
                <a:spcPts val="0"/>
              </a:spcAft>
              <a:buNone/>
              <a:tabLst>
                <a:tab pos="0" algn="l"/>
                <a:tab pos="448915" algn="l"/>
                <a:tab pos="898196" algn="l"/>
                <a:tab pos="1347478" algn="l"/>
                <a:tab pos="1796759" algn="l"/>
                <a:tab pos="2246040" algn="l"/>
                <a:tab pos="2695322" algn="l"/>
                <a:tab pos="3144603" algn="l"/>
                <a:tab pos="3593875" algn="l"/>
                <a:tab pos="4043156" algn="l"/>
                <a:tab pos="4492438" algn="l"/>
                <a:tab pos="4941719" algn="l"/>
                <a:tab pos="5391000" algn="l"/>
                <a:tab pos="5840281" algn="l"/>
                <a:tab pos="6289563" algn="l"/>
                <a:tab pos="6738844" algn="l"/>
                <a:tab pos="7188116" algn="l"/>
                <a:tab pos="7637397" algn="l"/>
                <a:tab pos="8086679" algn="l"/>
                <a:tab pos="8535960" algn="l"/>
                <a:tab pos="8985241" algn="l"/>
              </a:tabLst>
              <a:defRPr sz="1800" b="0" i="0" u="none" strike="noStrike" kern="0" cap="none" spc="0" baseline="0">
                <a:solidFill>
                  <a:srgbClr val="000000"/>
                </a:solidFill>
                <a:uFillTx/>
              </a:defRPr>
            </a:pPr>
            <a:endParaRPr lang="fr-FR" sz="2400" b="0" i="0" u="none" strike="noStrike" kern="1200" cap="none" spc="0" baseline="0">
              <a:solidFill>
                <a:srgbClr val="FFFFFF"/>
              </a:solidFill>
              <a:uFillTx/>
              <a:latin typeface="Times New Roman" pitchFamily="18"/>
              <a:ea typeface="Times New Roman" pitchFamily="18"/>
              <a:cs typeface="Times New Roman" pitchFamily="18"/>
            </a:endParaRPr>
          </a:p>
        </p:txBody>
      </p:sp>
      <p:sp>
        <p:nvSpPr>
          <p:cNvPr id="12" name="Connecteur droit 12">
            <a:extLst>
              <a:ext uri="{FF2B5EF4-FFF2-40B4-BE49-F238E27FC236}">
                <a16:creationId xmlns:a16="http://schemas.microsoft.com/office/drawing/2014/main" id="{BE511E40-B033-C2E3-456F-1C080EC3747A}"/>
              </a:ext>
            </a:extLst>
          </p:cNvPr>
          <p:cNvSpPr/>
          <p:nvPr/>
        </p:nvSpPr>
        <p:spPr>
          <a:xfrm>
            <a:off x="6324475" y="2133715"/>
            <a:ext cx="1801" cy="1066684"/>
          </a:xfrm>
          <a:custGeom>
            <a:avLst/>
            <a:gdLst>
              <a:gd name="f0" fmla="val 10800000"/>
              <a:gd name="f1" fmla="val 5400000"/>
              <a:gd name="f2" fmla="val 180"/>
              <a:gd name="f3" fmla="val w"/>
              <a:gd name="f4" fmla="val h"/>
              <a:gd name="f5" fmla="val ss"/>
              <a:gd name="f6" fmla="val 0"/>
              <a:gd name="f7" fmla="+- 0 0 -180"/>
              <a:gd name="f8" fmla="+- 0 0 -360"/>
              <a:gd name="f9" fmla="abs f3"/>
              <a:gd name="f10" fmla="abs f4"/>
              <a:gd name="f11" fmla="abs f5"/>
              <a:gd name="f12" fmla="*/ f7 f0 1"/>
              <a:gd name="f13" fmla="*/ f8 f0 1"/>
              <a:gd name="f14" fmla="?: f9 f3 1"/>
              <a:gd name="f15" fmla="?: f10 f4 1"/>
              <a:gd name="f16" fmla="?: f11 f5 1"/>
              <a:gd name="f17" fmla="*/ f12 1 f2"/>
              <a:gd name="f18" fmla="*/ f13 1 f2"/>
              <a:gd name="f19" fmla="*/ f14 1 21600"/>
              <a:gd name="f20" fmla="*/ f15 1 21600"/>
              <a:gd name="f21" fmla="*/ 21600 f14 1"/>
              <a:gd name="f22" fmla="*/ 21600 f15 1"/>
              <a:gd name="f23" fmla="+- f17 0 f1"/>
              <a:gd name="f24" fmla="+- f18 0 f1"/>
              <a:gd name="f25" fmla="min f20 f19"/>
              <a:gd name="f26" fmla="*/ f21 1 f16"/>
              <a:gd name="f27" fmla="*/ f22 1 f16"/>
              <a:gd name="f28" fmla="val f26"/>
              <a:gd name="f29" fmla="val f27"/>
              <a:gd name="f30" fmla="*/ f6 f25 1"/>
              <a:gd name="f31" fmla="*/ f28 f25 1"/>
              <a:gd name="f32" fmla="*/ f29 f25 1"/>
            </a:gdLst>
            <a:ahLst/>
            <a:cxnLst>
              <a:cxn ang="3cd4">
                <a:pos x="hc" y="t"/>
              </a:cxn>
              <a:cxn ang="0">
                <a:pos x="r" y="vc"/>
              </a:cxn>
              <a:cxn ang="cd4">
                <a:pos x="hc" y="b"/>
              </a:cxn>
              <a:cxn ang="cd2">
                <a:pos x="l" y="vc"/>
              </a:cxn>
              <a:cxn ang="f23">
                <a:pos x="f30" y="f30"/>
              </a:cxn>
              <a:cxn ang="f24">
                <a:pos x="f31" y="f32"/>
              </a:cxn>
            </a:cxnLst>
            <a:rect l="f30" t="f30" r="f31" b="f32"/>
            <a:pathLst>
              <a:path>
                <a:moveTo>
                  <a:pt x="f30" y="f30"/>
                </a:moveTo>
                <a:lnTo>
                  <a:pt x="f31" y="f32"/>
                </a:lnTo>
              </a:path>
            </a:pathLst>
          </a:custGeom>
          <a:noFill/>
          <a:ln w="9363" cap="sq">
            <a:solidFill>
              <a:srgbClr val="000000"/>
            </a:solidFill>
            <a:prstDash val="solid"/>
            <a:miter/>
            <a:tailEnd type="arrow"/>
          </a:ln>
        </p:spPr>
        <p:txBody>
          <a:bodyPr vert="horz" wrap="square" lIns="90004" tIns="46798" rIns="90004" bIns="46798" anchor="t" anchorCtr="0" compatLnSpc="1">
            <a:noAutofit/>
          </a:bodyPr>
          <a:lstStyle/>
          <a:p>
            <a:pPr marL="0" marR="0" lvl="0" indent="0" algn="l" defTabSz="914400" rtl="0" fontAlgn="auto" hangingPunct="0">
              <a:lnSpc>
                <a:spcPct val="100000"/>
              </a:lnSpc>
              <a:spcBef>
                <a:spcPts val="0"/>
              </a:spcBef>
              <a:spcAft>
                <a:spcPts val="0"/>
              </a:spcAft>
              <a:buNone/>
              <a:tabLst>
                <a:tab pos="0" algn="l"/>
                <a:tab pos="448915" algn="l"/>
                <a:tab pos="898196" algn="l"/>
                <a:tab pos="1347478" algn="l"/>
                <a:tab pos="1796759" algn="l"/>
                <a:tab pos="2246040" algn="l"/>
                <a:tab pos="2695322" algn="l"/>
                <a:tab pos="3144603" algn="l"/>
                <a:tab pos="3593875" algn="l"/>
                <a:tab pos="4043156" algn="l"/>
                <a:tab pos="4492438" algn="l"/>
                <a:tab pos="4941719" algn="l"/>
                <a:tab pos="5391000" algn="l"/>
                <a:tab pos="5840281" algn="l"/>
                <a:tab pos="6289563" algn="l"/>
                <a:tab pos="6738844" algn="l"/>
                <a:tab pos="7188116" algn="l"/>
                <a:tab pos="7637397" algn="l"/>
                <a:tab pos="8086679" algn="l"/>
                <a:tab pos="8535960" algn="l"/>
                <a:tab pos="8985241" algn="l"/>
              </a:tabLst>
              <a:defRPr sz="1800" b="0" i="0" u="none" strike="noStrike" kern="0" cap="none" spc="0" baseline="0">
                <a:solidFill>
                  <a:srgbClr val="000000"/>
                </a:solidFill>
                <a:uFillTx/>
              </a:defRPr>
            </a:pPr>
            <a:endParaRPr lang="fr-FR" sz="2400" b="0" i="0" u="none" strike="noStrike" kern="1200" cap="none" spc="0" baseline="0">
              <a:solidFill>
                <a:srgbClr val="FFFFFF"/>
              </a:solidFill>
              <a:uFillTx/>
              <a:latin typeface="Times New Roman" pitchFamily="18"/>
              <a:ea typeface="Times New Roman" pitchFamily="18"/>
              <a:cs typeface="Times New Roman" pitchFamily="18"/>
            </a:endParaRPr>
          </a:p>
        </p:txBody>
      </p:sp>
      <p:sp>
        <p:nvSpPr>
          <p:cNvPr id="13" name="ZoneTexte 13">
            <a:extLst>
              <a:ext uri="{FF2B5EF4-FFF2-40B4-BE49-F238E27FC236}">
                <a16:creationId xmlns:a16="http://schemas.microsoft.com/office/drawing/2014/main" id="{10448CD2-3C51-64B0-A044-0525C5035F8F}"/>
              </a:ext>
            </a:extLst>
          </p:cNvPr>
          <p:cNvSpPr txBox="1"/>
          <p:nvPr/>
        </p:nvSpPr>
        <p:spPr>
          <a:xfrm>
            <a:off x="2286000" y="4800600"/>
            <a:ext cx="4331631" cy="492440"/>
          </a:xfrm>
          <a:prstGeom prst="rect">
            <a:avLst/>
          </a:prstGeom>
          <a:noFill/>
          <a:ln cap="flat">
            <a:noFill/>
          </a:ln>
        </p:spPr>
        <p:txBody>
          <a:bodyPr vert="horz" wrap="none" lIns="91440" tIns="45720" rIns="91440" bIns="45720" anchor="t" anchorCtr="0" compatLnSpc="1">
            <a:sp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fr-FR" sz="2600" b="1" i="0" u="none" strike="noStrike" kern="1200" cap="none" spc="0" baseline="0">
                <a:solidFill>
                  <a:srgbClr val="000000"/>
                </a:solidFill>
                <a:uFillTx/>
                <a:latin typeface="Comic Sans MS" pitchFamily="66"/>
              </a:rPr>
              <a:t>Les Evangiles Synoptiques</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name="Slide41">
    <p:spTree>
      <p:nvGrpSpPr>
        <p:cNvPr id="1" name=""/>
        <p:cNvGrpSpPr/>
        <p:nvPr/>
      </p:nvGrpSpPr>
      <p:grpSpPr>
        <a:xfrm>
          <a:off x="0" y="0"/>
          <a:ext cx="0" cy="0"/>
          <a:chOff x="0" y="0"/>
          <a:chExt cx="0" cy="0"/>
        </a:xfrm>
      </p:grpSpPr>
      <p:sp>
        <p:nvSpPr>
          <p:cNvPr id="2" name="ZoneTexte 1">
            <a:extLst>
              <a:ext uri="{FF2B5EF4-FFF2-40B4-BE49-F238E27FC236}">
                <a16:creationId xmlns:a16="http://schemas.microsoft.com/office/drawing/2014/main" id="{BFB35FAC-8A5F-353C-D6B2-7EFE6349EF46}"/>
              </a:ext>
            </a:extLst>
          </p:cNvPr>
          <p:cNvSpPr txBox="1"/>
          <p:nvPr/>
        </p:nvSpPr>
        <p:spPr>
          <a:xfrm>
            <a:off x="357813" y="689110"/>
            <a:ext cx="8613913" cy="5693868"/>
          </a:xfrm>
          <a:prstGeom prst="rect">
            <a:avLst/>
          </a:prstGeom>
          <a:noFill/>
          <a:ln cap="flat">
            <a:noFill/>
          </a:ln>
        </p:spPr>
        <p:txBody>
          <a:bodyPr vert="horz" wrap="square" lIns="91440" tIns="45720" rIns="91440" bIns="45720" anchor="t" anchorCtr="0" compatLnSpc="1">
            <a:sp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fr-FR" sz="2800" b="1" i="0" u="none" strike="noStrike" kern="1200" cap="none" spc="0" baseline="0">
                <a:solidFill>
                  <a:srgbClr val="000000"/>
                </a:solidFill>
                <a:uFillTx/>
                <a:latin typeface="Comic Sans MS" pitchFamily="66"/>
              </a:rPr>
              <a:t>Une journée en 4 temps :</a:t>
            </a:r>
          </a:p>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fr-FR" sz="2800" b="1" i="0" u="none" strike="noStrike" kern="1200" cap="none" spc="0" baseline="0">
              <a:solidFill>
                <a:srgbClr val="000000"/>
              </a:solidFill>
              <a:uFillTx/>
              <a:latin typeface="Comic Sans MS" pitchFamily="66"/>
            </a:endParaRPr>
          </a:p>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fr-FR" sz="2800" b="1" i="0" u="none" strike="noStrike" kern="1200" cap="none" spc="0" baseline="0">
                <a:solidFill>
                  <a:srgbClr val="000000"/>
                </a:solidFill>
                <a:uFillTx/>
                <a:latin typeface="Comic Sans MS" pitchFamily="66"/>
              </a:rPr>
              <a:t>1- Le retour d’exil et la naissance du judaïsme                        	de 520 à 4 avant Jésus Christ</a:t>
            </a:r>
          </a:p>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fr-FR" sz="2800" b="1" i="0" u="none" strike="noStrike" kern="1200" cap="none" spc="0" baseline="0">
              <a:solidFill>
                <a:srgbClr val="000000"/>
              </a:solidFill>
              <a:uFillTx/>
              <a:latin typeface="Comic Sans MS" pitchFamily="66"/>
            </a:endParaRPr>
          </a:p>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fr-FR" sz="2800" b="1" i="0" u="none" strike="noStrike" kern="1200" cap="none" spc="0" baseline="0">
                <a:solidFill>
                  <a:srgbClr val="000000"/>
                </a:solidFill>
                <a:uFillTx/>
                <a:latin typeface="Comic Sans MS" pitchFamily="66"/>
              </a:rPr>
              <a:t>2- Le milieu du Nouveau Testament :</a:t>
            </a:r>
          </a:p>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fr-FR" sz="2800" b="1" i="0" u="none" strike="noStrike" kern="1200" cap="none" spc="0" baseline="0">
                <a:solidFill>
                  <a:srgbClr val="000000"/>
                </a:solidFill>
                <a:uFillTx/>
                <a:latin typeface="Comic Sans MS" pitchFamily="66"/>
              </a:rPr>
              <a:t>    de la mort d’Hérode le Grand à 90 ap.J.-C.</a:t>
            </a:r>
          </a:p>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fr-FR" sz="2800" b="1" i="0" u="none" strike="noStrike" kern="1200" cap="none" spc="0" baseline="0">
              <a:solidFill>
                <a:srgbClr val="000000"/>
              </a:solidFill>
              <a:uFillTx/>
              <a:latin typeface="Comic Sans MS" pitchFamily="66"/>
            </a:endParaRPr>
          </a:p>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fr-FR" sz="2800" b="1" i="0" u="none" strike="noStrike" kern="1200" cap="none" spc="0" baseline="0">
                <a:solidFill>
                  <a:srgbClr val="000000"/>
                </a:solidFill>
                <a:uFillTx/>
                <a:latin typeface="Comic Sans MS" pitchFamily="66"/>
              </a:rPr>
              <a:t>3- De la foi pascale aux Evangiles : </a:t>
            </a:r>
          </a:p>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fr-FR" sz="2800" b="1" i="0" u="none" strike="noStrike" kern="1200" cap="none" spc="0" baseline="0">
                <a:solidFill>
                  <a:srgbClr val="000000"/>
                </a:solidFill>
                <a:uFillTx/>
                <a:latin typeface="Comic Sans MS" pitchFamily="66"/>
              </a:rPr>
              <a:t>    les livres des témoins</a:t>
            </a:r>
          </a:p>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fr-FR" sz="2800" b="1" i="0" u="none" strike="noStrike" kern="1200" cap="none" spc="0" baseline="0">
              <a:solidFill>
                <a:srgbClr val="000000"/>
              </a:solidFill>
              <a:uFillTx/>
              <a:latin typeface="Comic Sans MS" pitchFamily="66"/>
            </a:endParaRPr>
          </a:p>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fr-FR" sz="2800" b="1" i="0" u="none" strike="noStrike" kern="1200" cap="none" spc="0" baseline="0">
                <a:solidFill>
                  <a:srgbClr val="000000"/>
                </a:solidFill>
                <a:uFillTx/>
                <a:latin typeface="Comic Sans MS" pitchFamily="66"/>
              </a:rPr>
              <a:t>4- Des premiers écrits </a:t>
            </a:r>
          </a:p>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fr-FR" sz="2800" b="1" i="0" u="none" strike="noStrike" kern="1200" cap="none" spc="0" baseline="0">
                <a:solidFill>
                  <a:srgbClr val="000000"/>
                </a:solidFill>
                <a:uFillTx/>
                <a:latin typeface="Comic Sans MS" pitchFamily="66"/>
              </a:rPr>
              <a:t>    au Canon du Nouveau Testament</a:t>
            </a: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name="page31">
    <p:spTree>
      <p:nvGrpSpPr>
        <p:cNvPr id="1" name=""/>
        <p:cNvGrpSpPr/>
        <p:nvPr/>
      </p:nvGrpSpPr>
      <p:grpSpPr>
        <a:xfrm>
          <a:off x="0" y="0"/>
          <a:ext cx="0" cy="0"/>
          <a:chOff x="0" y="0"/>
          <a:chExt cx="0" cy="0"/>
        </a:xfrm>
      </p:grpSpPr>
      <p:pic>
        <p:nvPicPr>
          <p:cNvPr id="2" name="">
            <a:extLst>
              <a:ext uri="{FF2B5EF4-FFF2-40B4-BE49-F238E27FC236}">
                <a16:creationId xmlns:a16="http://schemas.microsoft.com/office/drawing/2014/main" id="{F188B672-DBDB-FAD5-83DC-9579D971B421}"/>
              </a:ext>
            </a:extLst>
          </p:cNvPr>
          <p:cNvPicPr>
            <a:picLocks noChangeAspect="1"/>
          </p:cNvPicPr>
          <p:nvPr/>
        </p:nvPicPr>
        <p:blipFill>
          <a:blip r:embed="rId3">
            <a:lum/>
            <a:alphaModFix/>
          </a:blip>
          <a:srcRect l="9525" b="20207"/>
          <a:stretch>
            <a:fillRect/>
          </a:stretch>
        </p:blipFill>
        <p:spPr>
          <a:xfrm>
            <a:off x="1523884" y="0"/>
            <a:ext cx="7013521" cy="6750000"/>
          </a:xfrm>
          <a:prstGeom prst="rect">
            <a:avLst/>
          </a:prstGeom>
          <a:noFill/>
          <a:ln cap="flat">
            <a:noFill/>
          </a:ln>
        </p:spPr>
      </p:pic>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name="page32">
    <p:spTree>
      <p:nvGrpSpPr>
        <p:cNvPr id="1" name=""/>
        <p:cNvGrpSpPr/>
        <p:nvPr/>
      </p:nvGrpSpPr>
      <p:grpSpPr>
        <a:xfrm>
          <a:off x="0" y="0"/>
          <a:ext cx="0" cy="0"/>
          <a:chOff x="0" y="0"/>
          <a:chExt cx="0" cy="0"/>
        </a:xfrm>
      </p:grpSpPr>
      <p:sp>
        <p:nvSpPr>
          <p:cNvPr id="2" name="Forme libre : forme 1">
            <a:extLst>
              <a:ext uri="{FF2B5EF4-FFF2-40B4-BE49-F238E27FC236}">
                <a16:creationId xmlns:a16="http://schemas.microsoft.com/office/drawing/2014/main" id="{B703A4B0-C6C3-DB7D-A271-99FA005EF467}"/>
              </a:ext>
            </a:extLst>
          </p:cNvPr>
          <p:cNvSpPr/>
          <p:nvPr/>
        </p:nvSpPr>
        <p:spPr>
          <a:xfrm>
            <a:off x="673199" y="863641"/>
            <a:ext cx="8121600" cy="5238716"/>
          </a:xfrm>
          <a:custGeom>
            <a:avLst/>
            <a:gdLst>
              <a:gd name="f0" fmla="val w"/>
              <a:gd name="f1" fmla="val h"/>
              <a:gd name="f2" fmla="val 0"/>
              <a:gd name="f3" fmla="val 21600"/>
              <a:gd name="f4" fmla="*/ f0 1 21600"/>
              <a:gd name="f5" fmla="*/ f1 1 21600"/>
              <a:gd name="f6" fmla="+- f3 0 f2"/>
              <a:gd name="f7" fmla="*/ f6 1 21600"/>
              <a:gd name="f8" fmla="*/ f2 1 f7"/>
              <a:gd name="f9" fmla="*/ f3 1 f7"/>
              <a:gd name="f10" fmla="*/ f8 f4 1"/>
              <a:gd name="f11" fmla="*/ f9 f4 1"/>
              <a:gd name="f12" fmla="*/ f9 f5 1"/>
              <a:gd name="f13" fmla="*/ f8 f5 1"/>
            </a:gdLst>
            <a:ahLst/>
            <a:cxnLst>
              <a:cxn ang="3cd4">
                <a:pos x="hc" y="t"/>
              </a:cxn>
              <a:cxn ang="0">
                <a:pos x="r" y="vc"/>
              </a:cxn>
              <a:cxn ang="cd4">
                <a:pos x="hc" y="b"/>
              </a:cxn>
              <a:cxn ang="cd2">
                <a:pos x="l" y="vc"/>
              </a:cxn>
            </a:cxnLst>
            <a:rect l="f10" t="f13" r="f11" b="f12"/>
            <a:pathLst>
              <a:path w="21600" h="21600">
                <a:moveTo>
                  <a:pt x="f2" y="f2"/>
                </a:moveTo>
                <a:lnTo>
                  <a:pt x="f3" y="f2"/>
                </a:lnTo>
                <a:lnTo>
                  <a:pt x="f3" y="f3"/>
                </a:lnTo>
                <a:lnTo>
                  <a:pt x="f2" y="f3"/>
                </a:lnTo>
                <a:lnTo>
                  <a:pt x="f2" y="f2"/>
                </a:lnTo>
                <a:close/>
              </a:path>
            </a:pathLst>
          </a:custGeom>
          <a:noFill/>
          <a:ln cap="flat">
            <a:noFill/>
            <a:prstDash val="solid"/>
          </a:ln>
        </p:spPr>
        <p:txBody>
          <a:bodyPr vert="horz" wrap="none" lIns="90004" tIns="44997" rIns="90004" bIns="44997" anchor="t" anchorCtr="0" compatLnSpc="1">
            <a:noAutofit/>
          </a:bodyPr>
          <a:lstStyle/>
          <a:p>
            <a:pPr marL="0" marR="0" lvl="0" indent="0" algn="l" defTabSz="914400" rtl="0" fontAlgn="auto" hangingPunct="1">
              <a:lnSpc>
                <a:spcPct val="100000"/>
              </a:lnSpc>
              <a:spcBef>
                <a:spcPts val="0"/>
              </a:spcBef>
              <a:spcAft>
                <a:spcPts val="0"/>
              </a:spcAft>
              <a:buNone/>
              <a:tabLst>
                <a:tab pos="0" algn="l"/>
                <a:tab pos="448915" algn="l"/>
                <a:tab pos="898196" algn="l"/>
                <a:tab pos="1347478" algn="l"/>
                <a:tab pos="1796759" algn="l"/>
                <a:tab pos="2246040" algn="l"/>
                <a:tab pos="2695322" algn="l"/>
                <a:tab pos="3144603" algn="l"/>
                <a:tab pos="3593875" algn="l"/>
                <a:tab pos="4043156" algn="l"/>
                <a:tab pos="4492438" algn="l"/>
                <a:tab pos="4941719" algn="l"/>
                <a:tab pos="5391000" algn="l"/>
                <a:tab pos="5840281" algn="l"/>
                <a:tab pos="6289563" algn="l"/>
                <a:tab pos="6738844" algn="l"/>
                <a:tab pos="7188116" algn="l"/>
                <a:tab pos="7637397" algn="l"/>
                <a:tab pos="8086679" algn="l"/>
                <a:tab pos="8535960" algn="l"/>
                <a:tab pos="8985241" algn="l"/>
              </a:tabLst>
              <a:defRPr sz="1800" b="0" i="0" u="none" strike="noStrike" kern="0" cap="none" spc="0" baseline="0">
                <a:solidFill>
                  <a:srgbClr val="000000"/>
                </a:solidFill>
                <a:uFillTx/>
              </a:defRPr>
            </a:pPr>
            <a:r>
              <a:rPr lang="fr-FR" sz="2600" b="0" i="0" u="none" strike="noStrike" kern="1200" cap="none" spc="0" baseline="0">
                <a:solidFill>
                  <a:srgbClr val="000000"/>
                </a:solidFill>
                <a:uFillTx/>
                <a:latin typeface="Comic Sans MS" pitchFamily="66"/>
                <a:ea typeface="Times New Roman" pitchFamily="18"/>
                <a:cs typeface="Times New Roman" pitchFamily="18"/>
              </a:rPr>
              <a:t>On date généralement </a:t>
            </a:r>
            <a:r>
              <a:rPr lang="fr-FR" sz="2600" b="1" i="0" u="none" strike="noStrike" kern="1200" cap="none" spc="0" baseline="0">
                <a:solidFill>
                  <a:srgbClr val="000000"/>
                </a:solidFill>
                <a:uFillTx/>
                <a:latin typeface="Comic Sans MS" pitchFamily="66"/>
                <a:ea typeface="Times New Roman" pitchFamily="18"/>
                <a:cs typeface="Times New Roman" pitchFamily="18"/>
              </a:rPr>
              <a:t>Marc</a:t>
            </a:r>
            <a:r>
              <a:rPr lang="fr-FR" sz="2600" b="0" i="0" u="none" strike="noStrike" kern="1200" cap="none" spc="0" baseline="0">
                <a:solidFill>
                  <a:srgbClr val="000000"/>
                </a:solidFill>
                <a:uFillTx/>
                <a:latin typeface="Comic Sans MS" pitchFamily="66"/>
                <a:ea typeface="Times New Roman" pitchFamily="18"/>
                <a:cs typeface="Times New Roman" pitchFamily="18"/>
              </a:rPr>
              <a:t> des années 70-75,</a:t>
            </a:r>
          </a:p>
          <a:p>
            <a:pPr marL="0" marR="0" lvl="0" indent="0" algn="l" defTabSz="914400" rtl="0" fontAlgn="auto" hangingPunct="1">
              <a:lnSpc>
                <a:spcPct val="100000"/>
              </a:lnSpc>
              <a:spcBef>
                <a:spcPts val="0"/>
              </a:spcBef>
              <a:spcAft>
                <a:spcPts val="0"/>
              </a:spcAft>
              <a:buNone/>
              <a:tabLst>
                <a:tab pos="0" algn="l"/>
                <a:tab pos="448915" algn="l"/>
                <a:tab pos="898196" algn="l"/>
                <a:tab pos="1347478" algn="l"/>
                <a:tab pos="1796759" algn="l"/>
                <a:tab pos="2246040" algn="l"/>
                <a:tab pos="2695322" algn="l"/>
                <a:tab pos="3144603" algn="l"/>
                <a:tab pos="3593875" algn="l"/>
                <a:tab pos="4043156" algn="l"/>
                <a:tab pos="4492438" algn="l"/>
                <a:tab pos="4941719" algn="l"/>
                <a:tab pos="5391000" algn="l"/>
                <a:tab pos="5840281" algn="l"/>
                <a:tab pos="6289563" algn="l"/>
                <a:tab pos="6738844" algn="l"/>
                <a:tab pos="7188116" algn="l"/>
                <a:tab pos="7637397" algn="l"/>
                <a:tab pos="8086679" algn="l"/>
                <a:tab pos="8535960" algn="l"/>
                <a:tab pos="8985241" algn="l"/>
              </a:tabLst>
              <a:defRPr sz="1800" b="0" i="0" u="none" strike="noStrike" kern="0" cap="none" spc="0" baseline="0">
                <a:solidFill>
                  <a:srgbClr val="000000"/>
                </a:solidFill>
                <a:uFillTx/>
              </a:defRPr>
            </a:pPr>
            <a:r>
              <a:rPr lang="fr-FR" sz="2600" b="1" i="0" u="none" strike="noStrike" kern="1200" cap="none" spc="0" baseline="0">
                <a:solidFill>
                  <a:srgbClr val="000000"/>
                </a:solidFill>
                <a:uFillTx/>
                <a:latin typeface="Comic Sans MS" pitchFamily="66"/>
                <a:ea typeface="Times New Roman" pitchFamily="18"/>
                <a:cs typeface="Times New Roman" pitchFamily="18"/>
              </a:rPr>
              <a:t>Matthieu </a:t>
            </a:r>
            <a:r>
              <a:rPr lang="fr-FR" sz="2600" b="0" i="0" u="none" strike="noStrike" kern="1200" cap="none" spc="0" baseline="0">
                <a:solidFill>
                  <a:srgbClr val="000000"/>
                </a:solidFill>
                <a:uFillTx/>
                <a:latin typeface="Comic Sans MS" pitchFamily="66"/>
                <a:ea typeface="Times New Roman" pitchFamily="18"/>
                <a:cs typeface="Times New Roman" pitchFamily="18"/>
              </a:rPr>
              <a:t>et </a:t>
            </a:r>
            <a:r>
              <a:rPr lang="fr-FR" sz="2600" b="1" i="0" u="none" strike="noStrike" kern="1200" cap="none" spc="0" baseline="0">
                <a:solidFill>
                  <a:srgbClr val="000000"/>
                </a:solidFill>
                <a:uFillTx/>
                <a:latin typeface="Comic Sans MS" pitchFamily="66"/>
                <a:ea typeface="Times New Roman" pitchFamily="18"/>
                <a:cs typeface="Times New Roman" pitchFamily="18"/>
              </a:rPr>
              <a:t>Luc</a:t>
            </a:r>
            <a:r>
              <a:rPr lang="fr-FR" sz="2600" b="0" i="0" u="none" strike="noStrike" kern="1200" cap="none" spc="0" baseline="0">
                <a:solidFill>
                  <a:srgbClr val="000000"/>
                </a:solidFill>
                <a:uFillTx/>
                <a:latin typeface="Comic Sans MS" pitchFamily="66"/>
                <a:ea typeface="Times New Roman" pitchFamily="18"/>
                <a:cs typeface="Times New Roman" pitchFamily="18"/>
              </a:rPr>
              <a:t> des années 80 à 90.</a:t>
            </a:r>
          </a:p>
          <a:p>
            <a:pPr marL="0" marR="0" lvl="0" indent="0" algn="l" defTabSz="914400" rtl="0" fontAlgn="auto" hangingPunct="1">
              <a:lnSpc>
                <a:spcPct val="100000"/>
              </a:lnSpc>
              <a:spcBef>
                <a:spcPts val="0"/>
              </a:spcBef>
              <a:spcAft>
                <a:spcPts val="0"/>
              </a:spcAft>
              <a:buNone/>
              <a:tabLst>
                <a:tab pos="0" algn="l"/>
                <a:tab pos="448915" algn="l"/>
                <a:tab pos="898196" algn="l"/>
                <a:tab pos="1347478" algn="l"/>
                <a:tab pos="1796759" algn="l"/>
                <a:tab pos="2246040" algn="l"/>
                <a:tab pos="2695322" algn="l"/>
                <a:tab pos="3144603" algn="l"/>
                <a:tab pos="3593875" algn="l"/>
                <a:tab pos="4043156" algn="l"/>
                <a:tab pos="4492438" algn="l"/>
                <a:tab pos="4941719" algn="l"/>
                <a:tab pos="5391000" algn="l"/>
                <a:tab pos="5840281" algn="l"/>
                <a:tab pos="6289563" algn="l"/>
                <a:tab pos="6738844" algn="l"/>
                <a:tab pos="7188116" algn="l"/>
                <a:tab pos="7637397" algn="l"/>
                <a:tab pos="8086679" algn="l"/>
                <a:tab pos="8535960" algn="l"/>
                <a:tab pos="8985241" algn="l"/>
              </a:tabLst>
              <a:defRPr sz="1800" b="0" i="0" u="none" strike="noStrike" kern="0" cap="none" spc="0" baseline="0">
                <a:solidFill>
                  <a:srgbClr val="000000"/>
                </a:solidFill>
                <a:uFillTx/>
              </a:defRPr>
            </a:pPr>
            <a:endParaRPr lang="fr-FR" sz="2600" b="0" i="0" u="none" strike="noStrike" kern="1200" cap="none" spc="0" baseline="0">
              <a:solidFill>
                <a:srgbClr val="000000"/>
              </a:solidFill>
              <a:uFillTx/>
              <a:latin typeface="Comic Sans MS" pitchFamily="66"/>
              <a:ea typeface="Times New Roman" pitchFamily="18"/>
              <a:cs typeface="Times New Roman" pitchFamily="18"/>
            </a:endParaRPr>
          </a:p>
          <a:p>
            <a:pPr marL="0" marR="0" lvl="0" indent="0" algn="l" defTabSz="914400" rtl="0" fontAlgn="auto" hangingPunct="1">
              <a:lnSpc>
                <a:spcPct val="100000"/>
              </a:lnSpc>
              <a:spcBef>
                <a:spcPts val="0"/>
              </a:spcBef>
              <a:spcAft>
                <a:spcPts val="0"/>
              </a:spcAft>
              <a:buNone/>
              <a:tabLst>
                <a:tab pos="0" algn="l"/>
                <a:tab pos="448915" algn="l"/>
                <a:tab pos="898196" algn="l"/>
                <a:tab pos="1347478" algn="l"/>
                <a:tab pos="1796759" algn="l"/>
                <a:tab pos="2246040" algn="l"/>
                <a:tab pos="2695322" algn="l"/>
                <a:tab pos="3144603" algn="l"/>
                <a:tab pos="3593875" algn="l"/>
                <a:tab pos="4043156" algn="l"/>
                <a:tab pos="4492438" algn="l"/>
                <a:tab pos="4941719" algn="l"/>
                <a:tab pos="5391000" algn="l"/>
                <a:tab pos="5840281" algn="l"/>
                <a:tab pos="6289563" algn="l"/>
                <a:tab pos="6738844" algn="l"/>
                <a:tab pos="7188116" algn="l"/>
                <a:tab pos="7637397" algn="l"/>
                <a:tab pos="8086679" algn="l"/>
                <a:tab pos="8535960" algn="l"/>
                <a:tab pos="8985241" algn="l"/>
              </a:tabLst>
              <a:defRPr sz="1800" b="0" i="0" u="none" strike="noStrike" kern="0" cap="none" spc="0" baseline="0">
                <a:solidFill>
                  <a:srgbClr val="000000"/>
                </a:solidFill>
                <a:uFillTx/>
              </a:defRPr>
            </a:pPr>
            <a:r>
              <a:rPr lang="fr-FR" sz="2600" b="0" i="0" u="none" strike="noStrike" kern="1200" cap="none" spc="0" baseline="0">
                <a:solidFill>
                  <a:srgbClr val="000000"/>
                </a:solidFill>
                <a:uFillTx/>
                <a:latin typeface="Comic Sans MS" pitchFamily="66"/>
                <a:ea typeface="Times New Roman" pitchFamily="18"/>
                <a:cs typeface="Times New Roman" pitchFamily="18"/>
              </a:rPr>
              <a:t>Plus tardif, l'évangile de </a:t>
            </a:r>
            <a:r>
              <a:rPr lang="fr-FR" sz="2600" b="1" i="0" u="none" strike="noStrike" kern="1200" cap="none" spc="0" baseline="0">
                <a:solidFill>
                  <a:srgbClr val="000000"/>
                </a:solidFill>
                <a:uFillTx/>
                <a:latin typeface="Comic Sans MS" pitchFamily="66"/>
                <a:ea typeface="Times New Roman" pitchFamily="18"/>
                <a:cs typeface="Times New Roman" pitchFamily="18"/>
              </a:rPr>
              <a:t>Jean</a:t>
            </a:r>
            <a:r>
              <a:rPr lang="fr-FR" sz="2600" b="0" i="0" u="none" strike="noStrike" kern="1200" cap="none" spc="0" baseline="0">
                <a:solidFill>
                  <a:srgbClr val="000000"/>
                </a:solidFill>
                <a:uFillTx/>
                <a:latin typeface="Comic Sans MS" pitchFamily="66"/>
                <a:ea typeface="Times New Roman" pitchFamily="18"/>
                <a:cs typeface="Times New Roman" pitchFamily="18"/>
              </a:rPr>
              <a:t> représente la</a:t>
            </a:r>
          </a:p>
          <a:p>
            <a:pPr marL="0" marR="0" lvl="0" indent="0" algn="l" defTabSz="914400" rtl="0" fontAlgn="auto" hangingPunct="1">
              <a:lnSpc>
                <a:spcPct val="100000"/>
              </a:lnSpc>
              <a:spcBef>
                <a:spcPts val="0"/>
              </a:spcBef>
              <a:spcAft>
                <a:spcPts val="0"/>
              </a:spcAft>
              <a:buNone/>
              <a:tabLst>
                <a:tab pos="0" algn="l"/>
                <a:tab pos="448915" algn="l"/>
                <a:tab pos="898196" algn="l"/>
                <a:tab pos="1347478" algn="l"/>
                <a:tab pos="1796759" algn="l"/>
                <a:tab pos="2246040" algn="l"/>
                <a:tab pos="2695322" algn="l"/>
                <a:tab pos="3144603" algn="l"/>
                <a:tab pos="3593875" algn="l"/>
                <a:tab pos="4043156" algn="l"/>
                <a:tab pos="4492438" algn="l"/>
                <a:tab pos="4941719" algn="l"/>
                <a:tab pos="5391000" algn="l"/>
                <a:tab pos="5840281" algn="l"/>
                <a:tab pos="6289563" algn="l"/>
                <a:tab pos="6738844" algn="l"/>
                <a:tab pos="7188116" algn="l"/>
                <a:tab pos="7637397" algn="l"/>
                <a:tab pos="8086679" algn="l"/>
                <a:tab pos="8535960" algn="l"/>
                <a:tab pos="8985241" algn="l"/>
              </a:tabLst>
              <a:defRPr sz="1800" b="0" i="0" u="none" strike="noStrike" kern="0" cap="none" spc="0" baseline="0">
                <a:solidFill>
                  <a:srgbClr val="000000"/>
                </a:solidFill>
                <a:uFillTx/>
              </a:defRPr>
            </a:pPr>
            <a:r>
              <a:rPr lang="fr-FR" sz="2600" b="0" i="0" u="none" strike="noStrike" kern="1200" cap="none" spc="0" baseline="0">
                <a:solidFill>
                  <a:srgbClr val="000000"/>
                </a:solidFill>
                <a:uFillTx/>
                <a:latin typeface="Comic Sans MS" pitchFamily="66"/>
                <a:ea typeface="Times New Roman" pitchFamily="18"/>
                <a:cs typeface="Times New Roman" pitchFamily="18"/>
              </a:rPr>
              <a:t>méditation  d'un groupe à tendance mystique,</a:t>
            </a:r>
          </a:p>
          <a:p>
            <a:pPr marL="0" marR="0" lvl="0" indent="0" algn="l" defTabSz="914400" rtl="0" fontAlgn="auto" hangingPunct="1">
              <a:lnSpc>
                <a:spcPct val="100000"/>
              </a:lnSpc>
              <a:spcBef>
                <a:spcPts val="0"/>
              </a:spcBef>
              <a:spcAft>
                <a:spcPts val="0"/>
              </a:spcAft>
              <a:buNone/>
              <a:tabLst>
                <a:tab pos="0" algn="l"/>
                <a:tab pos="448915" algn="l"/>
                <a:tab pos="898196" algn="l"/>
                <a:tab pos="1347478" algn="l"/>
                <a:tab pos="1796759" algn="l"/>
                <a:tab pos="2246040" algn="l"/>
                <a:tab pos="2695322" algn="l"/>
                <a:tab pos="3144603" algn="l"/>
                <a:tab pos="3593875" algn="l"/>
                <a:tab pos="4043156" algn="l"/>
                <a:tab pos="4492438" algn="l"/>
                <a:tab pos="4941719" algn="l"/>
                <a:tab pos="5391000" algn="l"/>
                <a:tab pos="5840281" algn="l"/>
                <a:tab pos="6289563" algn="l"/>
                <a:tab pos="6738844" algn="l"/>
                <a:tab pos="7188116" algn="l"/>
                <a:tab pos="7637397" algn="l"/>
                <a:tab pos="8086679" algn="l"/>
                <a:tab pos="8535960" algn="l"/>
                <a:tab pos="8985241" algn="l"/>
              </a:tabLst>
              <a:defRPr sz="1800" b="0" i="0" u="none" strike="noStrike" kern="0" cap="none" spc="0" baseline="0">
                <a:solidFill>
                  <a:srgbClr val="000000"/>
                </a:solidFill>
                <a:uFillTx/>
              </a:defRPr>
            </a:pPr>
            <a:r>
              <a:rPr lang="fr-FR" sz="2600" b="0" i="0" u="none" strike="noStrike" kern="1200" cap="none" spc="0" baseline="0">
                <a:solidFill>
                  <a:srgbClr val="000000"/>
                </a:solidFill>
                <a:uFillTx/>
                <a:latin typeface="Comic Sans MS" pitchFamily="66"/>
                <a:ea typeface="Times New Roman" pitchFamily="18"/>
                <a:cs typeface="Times New Roman" pitchFamily="18"/>
              </a:rPr>
              <a:t>qui se réfère à l'apôtre Jean, et à ses successeurs.</a:t>
            </a:r>
          </a:p>
          <a:p>
            <a:pPr marL="0" marR="0" lvl="0" indent="0" algn="l" defTabSz="914400" rtl="0" fontAlgn="auto" hangingPunct="1">
              <a:lnSpc>
                <a:spcPct val="100000"/>
              </a:lnSpc>
              <a:spcBef>
                <a:spcPts val="0"/>
              </a:spcBef>
              <a:spcAft>
                <a:spcPts val="0"/>
              </a:spcAft>
              <a:buNone/>
              <a:tabLst>
                <a:tab pos="0" algn="l"/>
                <a:tab pos="448915" algn="l"/>
                <a:tab pos="898196" algn="l"/>
                <a:tab pos="1347478" algn="l"/>
                <a:tab pos="1796759" algn="l"/>
                <a:tab pos="2246040" algn="l"/>
                <a:tab pos="2695322" algn="l"/>
                <a:tab pos="3144603" algn="l"/>
                <a:tab pos="3593875" algn="l"/>
                <a:tab pos="4043156" algn="l"/>
                <a:tab pos="4492438" algn="l"/>
                <a:tab pos="4941719" algn="l"/>
                <a:tab pos="5391000" algn="l"/>
                <a:tab pos="5840281" algn="l"/>
                <a:tab pos="6289563" algn="l"/>
                <a:tab pos="6738844" algn="l"/>
                <a:tab pos="7188116" algn="l"/>
                <a:tab pos="7637397" algn="l"/>
                <a:tab pos="8086679" algn="l"/>
                <a:tab pos="8535960" algn="l"/>
                <a:tab pos="8985241" algn="l"/>
              </a:tabLst>
              <a:defRPr sz="1800" b="0" i="0" u="none" strike="noStrike" kern="0" cap="none" spc="0" baseline="0">
                <a:solidFill>
                  <a:srgbClr val="000000"/>
                </a:solidFill>
                <a:uFillTx/>
              </a:defRPr>
            </a:pPr>
            <a:br>
              <a:rPr lang="fr-FR" sz="2600" b="0" i="0" u="none" strike="noStrike" kern="1200" cap="none" spc="0" baseline="0">
                <a:solidFill>
                  <a:srgbClr val="000000"/>
                </a:solidFill>
                <a:uFillTx/>
                <a:latin typeface="Comic Sans MS" pitchFamily="66"/>
                <a:ea typeface="Times New Roman" pitchFamily="18"/>
                <a:cs typeface="Times New Roman" pitchFamily="18"/>
              </a:rPr>
            </a:br>
            <a:r>
              <a:rPr lang="fr-FR" sz="2600" b="0" i="0" u="none" strike="noStrike" kern="1200" cap="none" spc="0" baseline="0">
                <a:solidFill>
                  <a:srgbClr val="000000"/>
                </a:solidFill>
                <a:uFillTx/>
                <a:latin typeface="Comic Sans MS" pitchFamily="66"/>
                <a:ea typeface="Times New Roman" pitchFamily="18"/>
                <a:cs typeface="Times New Roman" pitchFamily="18"/>
              </a:rPr>
              <a:t>On parle souvent de « trajectoire de l'école</a:t>
            </a:r>
          </a:p>
          <a:p>
            <a:pPr marL="0" marR="0" lvl="0" indent="0" algn="l" defTabSz="914400" rtl="0" fontAlgn="auto" hangingPunct="1">
              <a:lnSpc>
                <a:spcPct val="100000"/>
              </a:lnSpc>
              <a:spcBef>
                <a:spcPts val="0"/>
              </a:spcBef>
              <a:spcAft>
                <a:spcPts val="0"/>
              </a:spcAft>
              <a:buNone/>
              <a:tabLst>
                <a:tab pos="0" algn="l"/>
                <a:tab pos="448915" algn="l"/>
                <a:tab pos="898196" algn="l"/>
                <a:tab pos="1347478" algn="l"/>
                <a:tab pos="1796759" algn="l"/>
                <a:tab pos="2246040" algn="l"/>
                <a:tab pos="2695322" algn="l"/>
                <a:tab pos="3144603" algn="l"/>
                <a:tab pos="3593875" algn="l"/>
                <a:tab pos="4043156" algn="l"/>
                <a:tab pos="4492438" algn="l"/>
                <a:tab pos="4941719" algn="l"/>
                <a:tab pos="5391000" algn="l"/>
                <a:tab pos="5840281" algn="l"/>
                <a:tab pos="6289563" algn="l"/>
                <a:tab pos="6738844" algn="l"/>
                <a:tab pos="7188116" algn="l"/>
                <a:tab pos="7637397" algn="l"/>
                <a:tab pos="8086679" algn="l"/>
                <a:tab pos="8535960" algn="l"/>
                <a:tab pos="8985241" algn="l"/>
              </a:tabLst>
              <a:defRPr sz="1800" b="0" i="0" u="none" strike="noStrike" kern="0" cap="none" spc="0" baseline="0">
                <a:solidFill>
                  <a:srgbClr val="000000"/>
                </a:solidFill>
                <a:uFillTx/>
              </a:defRPr>
            </a:pPr>
            <a:r>
              <a:rPr lang="fr-FR" sz="2600" b="0" i="0" u="none" strike="noStrike" kern="1200" cap="none" spc="0" baseline="0">
                <a:solidFill>
                  <a:srgbClr val="000000"/>
                </a:solidFill>
                <a:uFillTx/>
                <a:latin typeface="Comic Sans MS" pitchFamily="66"/>
                <a:ea typeface="Times New Roman" pitchFamily="18"/>
                <a:cs typeface="Times New Roman" pitchFamily="18"/>
              </a:rPr>
              <a:t>Johannique » (entre 90 et 95).</a:t>
            </a:r>
          </a:p>
          <a:p>
            <a:pPr marL="0" marR="0" lvl="0" indent="0" algn="l" defTabSz="914400" rtl="0" fontAlgn="auto" hangingPunct="1">
              <a:lnSpc>
                <a:spcPct val="100000"/>
              </a:lnSpc>
              <a:spcBef>
                <a:spcPts val="0"/>
              </a:spcBef>
              <a:spcAft>
                <a:spcPts val="0"/>
              </a:spcAft>
              <a:buNone/>
              <a:tabLst>
                <a:tab pos="0" algn="l"/>
                <a:tab pos="448915" algn="l"/>
                <a:tab pos="898196" algn="l"/>
                <a:tab pos="1347478" algn="l"/>
                <a:tab pos="1796759" algn="l"/>
                <a:tab pos="2246040" algn="l"/>
                <a:tab pos="2695322" algn="l"/>
                <a:tab pos="3144603" algn="l"/>
                <a:tab pos="3593875" algn="l"/>
                <a:tab pos="4043156" algn="l"/>
                <a:tab pos="4492438" algn="l"/>
                <a:tab pos="4941719" algn="l"/>
                <a:tab pos="5391000" algn="l"/>
                <a:tab pos="5840281" algn="l"/>
                <a:tab pos="6289563" algn="l"/>
                <a:tab pos="6738844" algn="l"/>
                <a:tab pos="7188116" algn="l"/>
                <a:tab pos="7637397" algn="l"/>
                <a:tab pos="8086679" algn="l"/>
                <a:tab pos="8535960" algn="l"/>
                <a:tab pos="8985241" algn="l"/>
              </a:tabLst>
              <a:defRPr sz="1800" b="0" i="0" u="none" strike="noStrike" kern="0" cap="none" spc="0" baseline="0">
                <a:solidFill>
                  <a:srgbClr val="000000"/>
                </a:solidFill>
                <a:uFillTx/>
              </a:defRPr>
            </a:pPr>
            <a:r>
              <a:rPr lang="fr-FR" sz="2600" b="0" i="0" u="none" strike="noStrike" kern="1200" cap="none" spc="0" baseline="0">
                <a:solidFill>
                  <a:srgbClr val="000000"/>
                </a:solidFill>
                <a:uFillTx/>
                <a:latin typeface="Comic Sans MS" pitchFamily="66"/>
                <a:ea typeface="Times New Roman" pitchFamily="18"/>
                <a:cs typeface="Times New Roman" pitchFamily="18"/>
              </a:rPr>
              <a:t>Une école dans laquelle les débats furent nombreux</a:t>
            </a:r>
          </a:p>
          <a:p>
            <a:pPr marL="0" marR="0" lvl="0" indent="0" algn="l" defTabSz="914400" rtl="0" fontAlgn="auto" hangingPunct="1">
              <a:lnSpc>
                <a:spcPct val="100000"/>
              </a:lnSpc>
              <a:spcBef>
                <a:spcPts val="0"/>
              </a:spcBef>
              <a:spcAft>
                <a:spcPts val="0"/>
              </a:spcAft>
              <a:buNone/>
              <a:tabLst>
                <a:tab pos="0" algn="l"/>
                <a:tab pos="448915" algn="l"/>
                <a:tab pos="898196" algn="l"/>
                <a:tab pos="1347478" algn="l"/>
                <a:tab pos="1796759" algn="l"/>
                <a:tab pos="2246040" algn="l"/>
                <a:tab pos="2695322" algn="l"/>
                <a:tab pos="3144603" algn="l"/>
                <a:tab pos="3593875" algn="l"/>
                <a:tab pos="4043156" algn="l"/>
                <a:tab pos="4492438" algn="l"/>
                <a:tab pos="4941719" algn="l"/>
                <a:tab pos="5391000" algn="l"/>
                <a:tab pos="5840281" algn="l"/>
                <a:tab pos="6289563" algn="l"/>
                <a:tab pos="6738844" algn="l"/>
                <a:tab pos="7188116" algn="l"/>
                <a:tab pos="7637397" algn="l"/>
                <a:tab pos="8086679" algn="l"/>
                <a:tab pos="8535960" algn="l"/>
                <a:tab pos="8985241" algn="l"/>
              </a:tabLst>
              <a:defRPr sz="1800" b="0" i="0" u="none" strike="noStrike" kern="0" cap="none" spc="0" baseline="0">
                <a:solidFill>
                  <a:srgbClr val="000000"/>
                </a:solidFill>
                <a:uFillTx/>
              </a:defRPr>
            </a:pPr>
            <a:r>
              <a:rPr lang="fr-FR" sz="2600" b="0" i="0" u="none" strike="noStrike" kern="1200" cap="none" spc="0" baseline="0">
                <a:solidFill>
                  <a:srgbClr val="000000"/>
                </a:solidFill>
                <a:uFillTx/>
                <a:latin typeface="Comic Sans MS" pitchFamily="66"/>
                <a:ea typeface="Times New Roman" pitchFamily="18"/>
                <a:cs typeface="Times New Roman" pitchFamily="18"/>
              </a:rPr>
              <a:t>et difficiles, se soldant pas le départ d'une partie</a:t>
            </a:r>
          </a:p>
          <a:p>
            <a:pPr marL="0" marR="0" lvl="0" indent="0" algn="l" defTabSz="914400" rtl="0" fontAlgn="auto" hangingPunct="1">
              <a:lnSpc>
                <a:spcPct val="100000"/>
              </a:lnSpc>
              <a:spcBef>
                <a:spcPts val="0"/>
              </a:spcBef>
              <a:spcAft>
                <a:spcPts val="0"/>
              </a:spcAft>
              <a:buNone/>
              <a:tabLst>
                <a:tab pos="0" algn="l"/>
                <a:tab pos="448915" algn="l"/>
                <a:tab pos="898196" algn="l"/>
                <a:tab pos="1347478" algn="l"/>
                <a:tab pos="1796759" algn="l"/>
                <a:tab pos="2246040" algn="l"/>
                <a:tab pos="2695322" algn="l"/>
                <a:tab pos="3144603" algn="l"/>
                <a:tab pos="3593875" algn="l"/>
                <a:tab pos="4043156" algn="l"/>
                <a:tab pos="4492438" algn="l"/>
                <a:tab pos="4941719" algn="l"/>
                <a:tab pos="5391000" algn="l"/>
                <a:tab pos="5840281" algn="l"/>
                <a:tab pos="6289563" algn="l"/>
                <a:tab pos="6738844" algn="l"/>
                <a:tab pos="7188116" algn="l"/>
                <a:tab pos="7637397" algn="l"/>
                <a:tab pos="8086679" algn="l"/>
                <a:tab pos="8535960" algn="l"/>
                <a:tab pos="8985241" algn="l"/>
              </a:tabLst>
              <a:defRPr sz="1800" b="0" i="0" u="none" strike="noStrike" kern="0" cap="none" spc="0" baseline="0">
                <a:solidFill>
                  <a:srgbClr val="000000"/>
                </a:solidFill>
                <a:uFillTx/>
              </a:defRPr>
            </a:pPr>
            <a:r>
              <a:rPr lang="fr-FR" sz="2600" b="0" i="0" u="none" strike="noStrike" kern="1200" cap="none" spc="0" baseline="0">
                <a:solidFill>
                  <a:srgbClr val="000000"/>
                </a:solidFill>
                <a:uFillTx/>
                <a:latin typeface="Comic Sans MS" pitchFamily="66"/>
                <a:ea typeface="Times New Roman" pitchFamily="18"/>
                <a:cs typeface="Times New Roman" pitchFamily="18"/>
              </a:rPr>
              <a:t>de la communauté, tandis que l'autre rejoint</a:t>
            </a:r>
          </a:p>
          <a:p>
            <a:pPr marL="0" marR="0" lvl="0" indent="0" algn="l" defTabSz="914400" rtl="0" fontAlgn="auto" hangingPunct="1">
              <a:lnSpc>
                <a:spcPct val="100000"/>
              </a:lnSpc>
              <a:spcBef>
                <a:spcPts val="0"/>
              </a:spcBef>
              <a:spcAft>
                <a:spcPts val="0"/>
              </a:spcAft>
              <a:buNone/>
              <a:tabLst>
                <a:tab pos="0" algn="l"/>
                <a:tab pos="448915" algn="l"/>
                <a:tab pos="898196" algn="l"/>
                <a:tab pos="1347478" algn="l"/>
                <a:tab pos="1796759" algn="l"/>
                <a:tab pos="2246040" algn="l"/>
                <a:tab pos="2695322" algn="l"/>
                <a:tab pos="3144603" algn="l"/>
                <a:tab pos="3593875" algn="l"/>
                <a:tab pos="4043156" algn="l"/>
                <a:tab pos="4492438" algn="l"/>
                <a:tab pos="4941719" algn="l"/>
                <a:tab pos="5391000" algn="l"/>
                <a:tab pos="5840281" algn="l"/>
                <a:tab pos="6289563" algn="l"/>
                <a:tab pos="6738844" algn="l"/>
                <a:tab pos="7188116" algn="l"/>
                <a:tab pos="7637397" algn="l"/>
                <a:tab pos="8086679" algn="l"/>
                <a:tab pos="8535960" algn="l"/>
                <a:tab pos="8985241" algn="l"/>
              </a:tabLst>
              <a:defRPr sz="1800" b="0" i="0" u="none" strike="noStrike" kern="0" cap="none" spc="0" baseline="0">
                <a:solidFill>
                  <a:srgbClr val="000000"/>
                </a:solidFill>
                <a:uFillTx/>
              </a:defRPr>
            </a:pPr>
            <a:r>
              <a:rPr lang="fr-FR" sz="2600" b="0" i="0" u="none" strike="noStrike" kern="0" cap="none" spc="0" baseline="0">
                <a:solidFill>
                  <a:srgbClr val="000000"/>
                </a:solidFill>
                <a:uFillTx/>
                <a:latin typeface="Comic Sans MS" pitchFamily="66"/>
                <a:ea typeface="Times New Roman" pitchFamily="18"/>
                <a:cs typeface="Times New Roman" pitchFamily="18"/>
              </a:rPr>
              <a:t>l</a:t>
            </a:r>
            <a:r>
              <a:rPr lang="fr-FR" sz="2600" b="0" i="0" u="none" strike="noStrike" kern="1200" cap="none" spc="0" baseline="0">
                <a:solidFill>
                  <a:srgbClr val="000000"/>
                </a:solidFill>
                <a:uFillTx/>
                <a:latin typeface="Comic Sans MS" pitchFamily="66"/>
                <a:ea typeface="Times New Roman" pitchFamily="18"/>
                <a:cs typeface="Times New Roman" pitchFamily="18"/>
              </a:rPr>
              <a:t>a « grande Eglise » (</a:t>
            </a:r>
            <a:r>
              <a:rPr lang="fr-FR" sz="2600" b="0" i="1" u="none" strike="noStrike" kern="1200" cap="none" spc="0" baseline="0">
                <a:solidFill>
                  <a:srgbClr val="000000"/>
                </a:solidFill>
                <a:uFillTx/>
                <a:latin typeface="Comic Sans MS" pitchFamily="66"/>
                <a:ea typeface="Times New Roman" pitchFamily="18"/>
                <a:cs typeface="Times New Roman" pitchFamily="18"/>
              </a:rPr>
              <a:t>Jn </a:t>
            </a:r>
            <a:r>
              <a:rPr lang="fr-FR" sz="2600" b="0" i="0" u="none" strike="noStrike" kern="1200" cap="none" spc="0" baseline="0">
                <a:solidFill>
                  <a:srgbClr val="000000"/>
                </a:solidFill>
                <a:uFillTx/>
                <a:latin typeface="Comic Sans MS" pitchFamily="66"/>
                <a:ea typeface="Times New Roman" pitchFamily="18"/>
                <a:cs typeface="Times New Roman" pitchFamily="18"/>
              </a:rPr>
              <a:t> 21 ; 1.2.3 </a:t>
            </a:r>
            <a:r>
              <a:rPr lang="fr-FR" sz="2600" b="0" i="1" u="none" strike="noStrike" kern="1200" cap="none" spc="0" baseline="0">
                <a:solidFill>
                  <a:srgbClr val="000000"/>
                </a:solidFill>
                <a:uFillTx/>
                <a:latin typeface="Comic Sans MS" pitchFamily="66"/>
                <a:ea typeface="Times New Roman" pitchFamily="18"/>
                <a:cs typeface="Times New Roman" pitchFamily="18"/>
              </a:rPr>
              <a:t>Jn</a:t>
            </a:r>
            <a:r>
              <a:rPr lang="fr-FR" sz="2600" b="0" i="0" u="none" strike="noStrike" kern="1200" cap="none" spc="0" baseline="0">
                <a:solidFill>
                  <a:srgbClr val="000000"/>
                </a:solidFill>
                <a:uFillTx/>
                <a:latin typeface="Comic Sans MS" pitchFamily="66"/>
                <a:ea typeface="Times New Roman" pitchFamily="18"/>
                <a:cs typeface="Times New Roman" pitchFamily="18"/>
              </a:rPr>
              <a:t>).</a:t>
            </a:r>
          </a:p>
          <a:p>
            <a:pPr marL="0" marR="0" lvl="0" indent="0" algn="l" defTabSz="914400" rtl="0" fontAlgn="auto" hangingPunct="1">
              <a:lnSpc>
                <a:spcPct val="100000"/>
              </a:lnSpc>
              <a:spcBef>
                <a:spcPts val="0"/>
              </a:spcBef>
              <a:spcAft>
                <a:spcPts val="0"/>
              </a:spcAft>
              <a:buNone/>
              <a:tabLst>
                <a:tab pos="0" algn="l"/>
                <a:tab pos="448915" algn="l"/>
                <a:tab pos="898196" algn="l"/>
                <a:tab pos="1347478" algn="l"/>
                <a:tab pos="1796759" algn="l"/>
                <a:tab pos="2246040" algn="l"/>
                <a:tab pos="2695322" algn="l"/>
                <a:tab pos="3144603" algn="l"/>
                <a:tab pos="3593875" algn="l"/>
                <a:tab pos="4043156" algn="l"/>
                <a:tab pos="4492438" algn="l"/>
                <a:tab pos="4941719" algn="l"/>
                <a:tab pos="5391000" algn="l"/>
                <a:tab pos="5840281" algn="l"/>
                <a:tab pos="6289563" algn="l"/>
                <a:tab pos="6738844" algn="l"/>
                <a:tab pos="7188116" algn="l"/>
                <a:tab pos="7637397" algn="l"/>
                <a:tab pos="8086679" algn="l"/>
                <a:tab pos="8535960" algn="l"/>
                <a:tab pos="8985241" algn="l"/>
              </a:tabLst>
              <a:defRPr sz="1800" b="0" i="0" u="none" strike="noStrike" kern="0" cap="none" spc="0" baseline="0">
                <a:solidFill>
                  <a:srgbClr val="000000"/>
                </a:solidFill>
                <a:uFillTx/>
              </a:defRPr>
            </a:pPr>
            <a:endParaRPr lang="fr-FR" sz="2600" b="0" i="0" u="none" strike="noStrike" kern="1200" cap="none" spc="0" baseline="0">
              <a:solidFill>
                <a:srgbClr val="000000"/>
              </a:solidFill>
              <a:uFillTx/>
              <a:latin typeface="Comic Sans MS" pitchFamily="66"/>
              <a:ea typeface="Times New Roman" pitchFamily="18"/>
              <a:cs typeface="Times New Roman" pitchFamily="18"/>
            </a:endParaRPr>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name="page33">
    <p:spTree>
      <p:nvGrpSpPr>
        <p:cNvPr id="1" name=""/>
        <p:cNvGrpSpPr/>
        <p:nvPr/>
      </p:nvGrpSpPr>
      <p:grpSpPr>
        <a:xfrm>
          <a:off x="0" y="0"/>
          <a:ext cx="0" cy="0"/>
          <a:chOff x="0" y="0"/>
          <a:chExt cx="0" cy="0"/>
        </a:xfrm>
      </p:grpSpPr>
      <p:sp>
        <p:nvSpPr>
          <p:cNvPr id="2" name="Forme libre : forme 1">
            <a:extLst>
              <a:ext uri="{FF2B5EF4-FFF2-40B4-BE49-F238E27FC236}">
                <a16:creationId xmlns:a16="http://schemas.microsoft.com/office/drawing/2014/main" id="{FAD40484-D937-C210-58B4-CC3E88923B05}"/>
              </a:ext>
            </a:extLst>
          </p:cNvPr>
          <p:cNvSpPr/>
          <p:nvPr/>
        </p:nvSpPr>
        <p:spPr>
          <a:xfrm>
            <a:off x="215999" y="287277"/>
            <a:ext cx="8783644" cy="6121441"/>
          </a:xfrm>
          <a:custGeom>
            <a:avLst/>
            <a:gdLst>
              <a:gd name="f0" fmla="val w"/>
              <a:gd name="f1" fmla="val h"/>
              <a:gd name="f2" fmla="val 0"/>
              <a:gd name="f3" fmla="val 21600"/>
              <a:gd name="f4" fmla="*/ f0 1 21600"/>
              <a:gd name="f5" fmla="*/ f1 1 21600"/>
              <a:gd name="f6" fmla="+- f3 0 f2"/>
              <a:gd name="f7" fmla="*/ f6 1 21600"/>
              <a:gd name="f8" fmla="*/ f2 1 f7"/>
              <a:gd name="f9" fmla="*/ f3 1 f7"/>
              <a:gd name="f10" fmla="*/ f8 f4 1"/>
              <a:gd name="f11" fmla="*/ f9 f4 1"/>
              <a:gd name="f12" fmla="*/ f9 f5 1"/>
              <a:gd name="f13" fmla="*/ f8 f5 1"/>
            </a:gdLst>
            <a:ahLst/>
            <a:cxnLst>
              <a:cxn ang="3cd4">
                <a:pos x="hc" y="t"/>
              </a:cxn>
              <a:cxn ang="0">
                <a:pos x="r" y="vc"/>
              </a:cxn>
              <a:cxn ang="cd4">
                <a:pos x="hc" y="b"/>
              </a:cxn>
              <a:cxn ang="cd2">
                <a:pos x="l" y="vc"/>
              </a:cxn>
            </a:cxnLst>
            <a:rect l="f10" t="f13" r="f11" b="f12"/>
            <a:pathLst>
              <a:path w="21600" h="21600">
                <a:moveTo>
                  <a:pt x="f2" y="f2"/>
                </a:moveTo>
                <a:lnTo>
                  <a:pt x="f3" y="f2"/>
                </a:lnTo>
                <a:lnTo>
                  <a:pt x="f3" y="f3"/>
                </a:lnTo>
                <a:lnTo>
                  <a:pt x="f2" y="f3"/>
                </a:lnTo>
                <a:lnTo>
                  <a:pt x="f2" y="f2"/>
                </a:lnTo>
                <a:close/>
              </a:path>
            </a:pathLst>
          </a:custGeom>
          <a:noFill/>
          <a:ln cap="flat">
            <a:noFill/>
            <a:prstDash val="solid"/>
          </a:ln>
        </p:spPr>
        <p:txBody>
          <a:bodyPr vert="horz" wrap="square" lIns="90004" tIns="44997" rIns="90004" bIns="44997" anchor="t" anchorCtr="0" compatLnSpc="1">
            <a:noAutofit/>
          </a:bodyPr>
          <a:lstStyle/>
          <a:p>
            <a:pPr marL="0" marR="0" lvl="0" indent="0" algn="l" defTabSz="914400" rtl="0" fontAlgn="auto" hangingPunct="1">
              <a:lnSpc>
                <a:spcPct val="100000"/>
              </a:lnSpc>
              <a:spcBef>
                <a:spcPts val="0"/>
              </a:spcBef>
              <a:spcAft>
                <a:spcPts val="0"/>
              </a:spcAft>
              <a:buNone/>
              <a:tabLst>
                <a:tab pos="0" algn="l"/>
                <a:tab pos="448915" algn="l"/>
                <a:tab pos="898196" algn="l"/>
                <a:tab pos="1347478" algn="l"/>
                <a:tab pos="1796759" algn="l"/>
                <a:tab pos="2246040" algn="l"/>
                <a:tab pos="2695322" algn="l"/>
                <a:tab pos="3144603" algn="l"/>
                <a:tab pos="3593875" algn="l"/>
                <a:tab pos="4043156" algn="l"/>
                <a:tab pos="4492438" algn="l"/>
                <a:tab pos="4941719" algn="l"/>
                <a:tab pos="5391000" algn="l"/>
                <a:tab pos="5840281" algn="l"/>
                <a:tab pos="6289563" algn="l"/>
                <a:tab pos="6738844" algn="l"/>
                <a:tab pos="7188116" algn="l"/>
                <a:tab pos="7637397" algn="l"/>
                <a:tab pos="8086679" algn="l"/>
                <a:tab pos="8535960" algn="l"/>
                <a:tab pos="8985241" algn="l"/>
              </a:tabLst>
              <a:defRPr sz="1800" b="0" i="0" u="none" strike="noStrike" kern="0" cap="none" spc="0" baseline="0">
                <a:solidFill>
                  <a:srgbClr val="000000"/>
                </a:solidFill>
                <a:uFillTx/>
              </a:defRPr>
            </a:pPr>
            <a:r>
              <a:rPr lang="fr-FR" sz="2600" b="1" i="0" u="none" strike="noStrike" kern="1200" cap="none" spc="0" baseline="0">
                <a:solidFill>
                  <a:srgbClr val="000000"/>
                </a:solidFill>
                <a:uFillTx/>
                <a:latin typeface="Comic Sans MS" pitchFamily="66"/>
                <a:ea typeface="Times New Roman" pitchFamily="18"/>
                <a:cs typeface="Times New Roman" pitchFamily="18"/>
              </a:rPr>
              <a:t>   C- Le Canon des Ecritures</a:t>
            </a:r>
            <a:r>
              <a:rPr lang="fr-FR" sz="2600" b="0" i="0" u="none" strike="noStrike" kern="1200" cap="none" spc="0" baseline="0">
                <a:solidFill>
                  <a:srgbClr val="000000"/>
                </a:solidFill>
                <a:uFillTx/>
                <a:latin typeface="Comic Sans MS" pitchFamily="66"/>
                <a:ea typeface="Times New Roman" pitchFamily="18"/>
                <a:cs typeface="Times New Roman" pitchFamily="18"/>
              </a:rPr>
              <a:t> (jusqu'au 4ème siècle) :</a:t>
            </a:r>
          </a:p>
          <a:p>
            <a:pPr marL="0" marR="0" lvl="0" indent="0" algn="l" defTabSz="914400" rtl="0" fontAlgn="auto" hangingPunct="1">
              <a:lnSpc>
                <a:spcPct val="100000"/>
              </a:lnSpc>
              <a:spcBef>
                <a:spcPts val="0"/>
              </a:spcBef>
              <a:spcAft>
                <a:spcPts val="0"/>
              </a:spcAft>
              <a:buNone/>
              <a:tabLst>
                <a:tab pos="0" algn="l"/>
                <a:tab pos="448915" algn="l"/>
                <a:tab pos="898196" algn="l"/>
                <a:tab pos="1347478" algn="l"/>
                <a:tab pos="1796759" algn="l"/>
                <a:tab pos="2246040" algn="l"/>
                <a:tab pos="2695322" algn="l"/>
                <a:tab pos="3144603" algn="l"/>
                <a:tab pos="3593875" algn="l"/>
                <a:tab pos="4043156" algn="l"/>
                <a:tab pos="4492438" algn="l"/>
                <a:tab pos="4941719" algn="l"/>
                <a:tab pos="5391000" algn="l"/>
                <a:tab pos="5840281" algn="l"/>
                <a:tab pos="6289563" algn="l"/>
                <a:tab pos="6738844" algn="l"/>
                <a:tab pos="7188116" algn="l"/>
                <a:tab pos="7637397" algn="l"/>
                <a:tab pos="8086679" algn="l"/>
                <a:tab pos="8535960" algn="l"/>
                <a:tab pos="8985241" algn="l"/>
              </a:tabLst>
              <a:defRPr sz="1800" b="0" i="0" u="none" strike="noStrike" kern="0" cap="none" spc="0" baseline="0">
                <a:solidFill>
                  <a:srgbClr val="000000"/>
                </a:solidFill>
                <a:uFillTx/>
              </a:defRPr>
            </a:pPr>
            <a:endParaRPr lang="fr-FR" sz="2600" b="0" i="0" u="none" strike="noStrike" kern="1200" cap="none" spc="0" baseline="0">
              <a:solidFill>
                <a:srgbClr val="000000"/>
              </a:solidFill>
              <a:uFillTx/>
              <a:latin typeface="Comic Sans MS" pitchFamily="66"/>
              <a:ea typeface="Times New Roman" pitchFamily="18"/>
              <a:cs typeface="Times New Roman" pitchFamily="18"/>
            </a:endParaRPr>
          </a:p>
          <a:p>
            <a:pPr marL="0" marR="0" lvl="0" indent="0" algn="l" defTabSz="914400" rtl="0" fontAlgn="auto" hangingPunct="1">
              <a:lnSpc>
                <a:spcPct val="100000"/>
              </a:lnSpc>
              <a:spcBef>
                <a:spcPts val="0"/>
              </a:spcBef>
              <a:spcAft>
                <a:spcPts val="0"/>
              </a:spcAft>
              <a:buNone/>
              <a:tabLst>
                <a:tab pos="0" algn="l"/>
                <a:tab pos="448915" algn="l"/>
                <a:tab pos="898196" algn="l"/>
                <a:tab pos="1347478" algn="l"/>
                <a:tab pos="1796759" algn="l"/>
                <a:tab pos="2246040" algn="l"/>
                <a:tab pos="2695322" algn="l"/>
                <a:tab pos="3144603" algn="l"/>
                <a:tab pos="3593875" algn="l"/>
                <a:tab pos="4043156" algn="l"/>
                <a:tab pos="4492438" algn="l"/>
                <a:tab pos="4941719" algn="l"/>
                <a:tab pos="5391000" algn="l"/>
                <a:tab pos="5840281" algn="l"/>
                <a:tab pos="6289563" algn="l"/>
                <a:tab pos="6738844" algn="l"/>
                <a:tab pos="7188116" algn="l"/>
                <a:tab pos="7637397" algn="l"/>
                <a:tab pos="8086679" algn="l"/>
                <a:tab pos="8535960" algn="l"/>
                <a:tab pos="8985241" algn="l"/>
              </a:tabLst>
              <a:defRPr sz="1800" b="0" i="0" u="none" strike="noStrike" kern="0" cap="none" spc="0" baseline="0">
                <a:solidFill>
                  <a:srgbClr val="000000"/>
                </a:solidFill>
                <a:uFillTx/>
              </a:defRPr>
            </a:pPr>
            <a:r>
              <a:rPr lang="fr-FR" sz="2600" b="0" i="0" u="none" strike="noStrike" kern="1200" cap="none" spc="0" baseline="0">
                <a:solidFill>
                  <a:srgbClr val="000000"/>
                </a:solidFill>
                <a:uFillTx/>
                <a:latin typeface="Comic Sans MS" pitchFamily="66"/>
                <a:ea typeface="Times New Roman" pitchFamily="18"/>
                <a:cs typeface="Times New Roman" pitchFamily="18"/>
              </a:rPr>
              <a:t>L'un et l'autre Testament (contre Marcion vers 150).</a:t>
            </a:r>
          </a:p>
          <a:p>
            <a:pPr marL="0" marR="0" lvl="0" indent="0" algn="l" defTabSz="914400" rtl="0" fontAlgn="auto" hangingPunct="1">
              <a:lnSpc>
                <a:spcPct val="100000"/>
              </a:lnSpc>
              <a:spcBef>
                <a:spcPts val="0"/>
              </a:spcBef>
              <a:spcAft>
                <a:spcPts val="0"/>
              </a:spcAft>
              <a:buNone/>
              <a:tabLst>
                <a:tab pos="0" algn="l"/>
                <a:tab pos="448915" algn="l"/>
                <a:tab pos="898196" algn="l"/>
                <a:tab pos="1347478" algn="l"/>
                <a:tab pos="1796759" algn="l"/>
                <a:tab pos="2246040" algn="l"/>
                <a:tab pos="2695322" algn="l"/>
                <a:tab pos="3144603" algn="l"/>
                <a:tab pos="3593875" algn="l"/>
                <a:tab pos="4043156" algn="l"/>
                <a:tab pos="4492438" algn="l"/>
                <a:tab pos="4941719" algn="l"/>
                <a:tab pos="5391000" algn="l"/>
                <a:tab pos="5840281" algn="l"/>
                <a:tab pos="6289563" algn="l"/>
                <a:tab pos="6738844" algn="l"/>
                <a:tab pos="7188116" algn="l"/>
                <a:tab pos="7637397" algn="l"/>
                <a:tab pos="8086679" algn="l"/>
                <a:tab pos="8535960" algn="l"/>
                <a:tab pos="8985241" algn="l"/>
              </a:tabLst>
              <a:defRPr sz="1800" b="0" i="0" u="none" strike="noStrike" kern="0" cap="none" spc="0" baseline="0">
                <a:solidFill>
                  <a:srgbClr val="000000"/>
                </a:solidFill>
                <a:uFillTx/>
              </a:defRPr>
            </a:pPr>
            <a:r>
              <a:rPr lang="fr-FR" sz="2600" b="0" i="0" u="none" strike="noStrike" kern="1200" cap="none" spc="0" baseline="0">
                <a:solidFill>
                  <a:srgbClr val="000000"/>
                </a:solidFill>
                <a:uFillTx/>
                <a:latin typeface="Comic Sans MS" pitchFamily="66"/>
                <a:ea typeface="Times New Roman" pitchFamily="18"/>
                <a:cs typeface="Times New Roman" pitchFamily="18"/>
              </a:rPr>
              <a:t>Quatre évangiles et non pas un seul (contre le </a:t>
            </a:r>
            <a:r>
              <a:rPr lang="fr-FR" sz="2600" b="0" i="1" u="none" strike="noStrike" kern="1200" cap="none" spc="0" baseline="0">
                <a:solidFill>
                  <a:srgbClr val="000000"/>
                </a:solidFill>
                <a:uFillTx/>
                <a:latin typeface="Comic Sans MS" pitchFamily="66"/>
                <a:ea typeface="Times New Roman" pitchFamily="18"/>
                <a:cs typeface="Times New Roman" pitchFamily="18"/>
              </a:rPr>
              <a:t>Diatessaron </a:t>
            </a:r>
            <a:r>
              <a:rPr lang="fr-FR" sz="2600" b="0" i="0" u="none" strike="noStrike" kern="1200" cap="none" spc="0" baseline="0">
                <a:solidFill>
                  <a:srgbClr val="000000"/>
                </a:solidFill>
                <a:uFillTx/>
                <a:latin typeface="Comic Sans MS" pitchFamily="66"/>
                <a:ea typeface="Times New Roman" pitchFamily="18"/>
                <a:cs typeface="Times New Roman" pitchFamily="18"/>
              </a:rPr>
              <a:t> de Tatien vers 170).</a:t>
            </a:r>
          </a:p>
          <a:p>
            <a:pPr marL="0" marR="0" lvl="0" indent="0" algn="l" defTabSz="914400" rtl="0" fontAlgn="auto" hangingPunct="1">
              <a:lnSpc>
                <a:spcPct val="100000"/>
              </a:lnSpc>
              <a:spcBef>
                <a:spcPts val="0"/>
              </a:spcBef>
              <a:spcAft>
                <a:spcPts val="0"/>
              </a:spcAft>
              <a:buNone/>
              <a:tabLst>
                <a:tab pos="0" algn="l"/>
                <a:tab pos="448915" algn="l"/>
                <a:tab pos="898196" algn="l"/>
                <a:tab pos="1347478" algn="l"/>
                <a:tab pos="1796759" algn="l"/>
                <a:tab pos="2246040" algn="l"/>
                <a:tab pos="2695322" algn="l"/>
                <a:tab pos="3144603" algn="l"/>
                <a:tab pos="3593875" algn="l"/>
                <a:tab pos="4043156" algn="l"/>
                <a:tab pos="4492438" algn="l"/>
                <a:tab pos="4941719" algn="l"/>
                <a:tab pos="5391000" algn="l"/>
                <a:tab pos="5840281" algn="l"/>
                <a:tab pos="6289563" algn="l"/>
                <a:tab pos="6738844" algn="l"/>
                <a:tab pos="7188116" algn="l"/>
                <a:tab pos="7637397" algn="l"/>
                <a:tab pos="8086679" algn="l"/>
                <a:tab pos="8535960" algn="l"/>
                <a:tab pos="8985241" algn="l"/>
              </a:tabLst>
              <a:defRPr sz="1800" b="0" i="0" u="none" strike="noStrike" kern="0" cap="none" spc="0" baseline="0">
                <a:solidFill>
                  <a:srgbClr val="000000"/>
                </a:solidFill>
                <a:uFillTx/>
              </a:defRPr>
            </a:pPr>
            <a:r>
              <a:rPr lang="fr-FR" sz="2600" b="0" i="0" u="none" strike="noStrike" kern="1200" cap="none" spc="0" baseline="0">
                <a:solidFill>
                  <a:srgbClr val="000000"/>
                </a:solidFill>
                <a:uFillTx/>
                <a:latin typeface="Comic Sans MS" pitchFamily="66"/>
                <a:ea typeface="Times New Roman" pitchFamily="18"/>
                <a:cs typeface="Times New Roman" pitchFamily="18"/>
              </a:rPr>
              <a:t>Quatre évangiles (Mémoires des apôtres), et pas d’autre (oubli des évangiles dits « apocryphes »).</a:t>
            </a:r>
          </a:p>
          <a:p>
            <a:pPr marL="0" marR="0" lvl="0" indent="0" algn="l" defTabSz="914400" rtl="0" fontAlgn="auto" hangingPunct="1">
              <a:lnSpc>
                <a:spcPct val="100000"/>
              </a:lnSpc>
              <a:spcBef>
                <a:spcPts val="0"/>
              </a:spcBef>
              <a:spcAft>
                <a:spcPts val="0"/>
              </a:spcAft>
              <a:buNone/>
              <a:tabLst>
                <a:tab pos="0" algn="l"/>
                <a:tab pos="448915" algn="l"/>
                <a:tab pos="898196" algn="l"/>
                <a:tab pos="1347478" algn="l"/>
                <a:tab pos="1796759" algn="l"/>
                <a:tab pos="2246040" algn="l"/>
                <a:tab pos="2695322" algn="l"/>
                <a:tab pos="3144603" algn="l"/>
                <a:tab pos="3593875" algn="l"/>
                <a:tab pos="4043156" algn="l"/>
                <a:tab pos="4492438" algn="l"/>
                <a:tab pos="4941719" algn="l"/>
                <a:tab pos="5391000" algn="l"/>
                <a:tab pos="5840281" algn="l"/>
                <a:tab pos="6289563" algn="l"/>
                <a:tab pos="6738844" algn="l"/>
                <a:tab pos="7188116" algn="l"/>
                <a:tab pos="7637397" algn="l"/>
                <a:tab pos="8086679" algn="l"/>
                <a:tab pos="8535960" algn="l"/>
                <a:tab pos="8985241" algn="l"/>
              </a:tabLst>
              <a:defRPr sz="1800" b="0" i="0" u="none" strike="noStrike" kern="0" cap="none" spc="0" baseline="0">
                <a:solidFill>
                  <a:srgbClr val="000000"/>
                </a:solidFill>
                <a:uFillTx/>
              </a:defRPr>
            </a:pPr>
            <a:br>
              <a:rPr lang="fr-FR" sz="2600" b="0" i="0" u="none" strike="noStrike" kern="1200" cap="none" spc="0" baseline="0">
                <a:solidFill>
                  <a:srgbClr val="000000"/>
                </a:solidFill>
                <a:uFillTx/>
                <a:latin typeface="Comic Sans MS" pitchFamily="66"/>
                <a:ea typeface="Times New Roman" pitchFamily="18"/>
                <a:cs typeface="Times New Roman" pitchFamily="18"/>
              </a:rPr>
            </a:br>
            <a:r>
              <a:rPr lang="fr-FR" sz="2600" b="0" i="0" u="none" strike="noStrike" kern="1200" cap="none" spc="0" baseline="0">
                <a:solidFill>
                  <a:srgbClr val="000000"/>
                </a:solidFill>
                <a:uFillTx/>
                <a:latin typeface="Comic Sans MS" pitchFamily="66"/>
                <a:ea typeface="Times New Roman" pitchFamily="18"/>
                <a:cs typeface="Times New Roman" pitchFamily="18"/>
              </a:rPr>
              <a:t>Critères de choix des écrits (Irénée de Lyon, vers 175).</a:t>
            </a:r>
          </a:p>
          <a:p>
            <a:pPr marL="0" marR="0" lvl="0" indent="0" algn="l" defTabSz="914400" rtl="0" fontAlgn="auto" hangingPunct="1">
              <a:lnSpc>
                <a:spcPct val="100000"/>
              </a:lnSpc>
              <a:spcBef>
                <a:spcPts val="0"/>
              </a:spcBef>
              <a:spcAft>
                <a:spcPts val="0"/>
              </a:spcAft>
              <a:buNone/>
              <a:tabLst>
                <a:tab pos="0" algn="l"/>
                <a:tab pos="448915" algn="l"/>
                <a:tab pos="898196" algn="l"/>
                <a:tab pos="1347478" algn="l"/>
                <a:tab pos="1796759" algn="l"/>
                <a:tab pos="2246040" algn="l"/>
                <a:tab pos="2695322" algn="l"/>
                <a:tab pos="3144603" algn="l"/>
                <a:tab pos="3593875" algn="l"/>
                <a:tab pos="4043156" algn="l"/>
                <a:tab pos="4492438" algn="l"/>
                <a:tab pos="4941719" algn="l"/>
                <a:tab pos="5391000" algn="l"/>
                <a:tab pos="5840281" algn="l"/>
                <a:tab pos="6289563" algn="l"/>
                <a:tab pos="6738844" algn="l"/>
                <a:tab pos="7188116" algn="l"/>
                <a:tab pos="7637397" algn="l"/>
                <a:tab pos="8086679" algn="l"/>
                <a:tab pos="8535960" algn="l"/>
                <a:tab pos="8985241" algn="l"/>
              </a:tabLst>
              <a:defRPr sz="1800" b="0" i="0" u="none" strike="noStrike" kern="0" cap="none" spc="0" baseline="0">
                <a:solidFill>
                  <a:srgbClr val="000000"/>
                </a:solidFill>
                <a:uFillTx/>
              </a:defRPr>
            </a:pPr>
            <a:r>
              <a:rPr lang="fr-FR" sz="2600" b="0" i="0" u="none" strike="noStrike" kern="1200" cap="none" spc="0" baseline="0">
                <a:solidFill>
                  <a:srgbClr val="000000"/>
                </a:solidFill>
                <a:uFillTx/>
                <a:latin typeface="Comic Sans MS" pitchFamily="66"/>
                <a:ea typeface="Times New Roman" pitchFamily="18"/>
                <a:cs typeface="Times New Roman" pitchFamily="18"/>
              </a:rPr>
              <a:t>La tradition apostolique.</a:t>
            </a:r>
          </a:p>
          <a:p>
            <a:pPr marL="0" marR="0" lvl="0" indent="0" algn="l" defTabSz="914400" rtl="0" fontAlgn="auto" hangingPunct="1">
              <a:lnSpc>
                <a:spcPct val="100000"/>
              </a:lnSpc>
              <a:spcBef>
                <a:spcPts val="0"/>
              </a:spcBef>
              <a:spcAft>
                <a:spcPts val="0"/>
              </a:spcAft>
              <a:buNone/>
              <a:tabLst>
                <a:tab pos="0" algn="l"/>
                <a:tab pos="448915" algn="l"/>
                <a:tab pos="898196" algn="l"/>
                <a:tab pos="1347478" algn="l"/>
                <a:tab pos="1796759" algn="l"/>
                <a:tab pos="2246040" algn="l"/>
                <a:tab pos="2695322" algn="l"/>
                <a:tab pos="3144603" algn="l"/>
                <a:tab pos="3593875" algn="l"/>
                <a:tab pos="4043156" algn="l"/>
                <a:tab pos="4492438" algn="l"/>
                <a:tab pos="4941719" algn="l"/>
                <a:tab pos="5391000" algn="l"/>
                <a:tab pos="5840281" algn="l"/>
                <a:tab pos="6289563" algn="l"/>
                <a:tab pos="6738844" algn="l"/>
                <a:tab pos="7188116" algn="l"/>
                <a:tab pos="7637397" algn="l"/>
                <a:tab pos="8086679" algn="l"/>
                <a:tab pos="8535960" algn="l"/>
                <a:tab pos="8985241" algn="l"/>
              </a:tabLst>
              <a:defRPr sz="1800" b="0" i="0" u="none" strike="noStrike" kern="0" cap="none" spc="0" baseline="0">
                <a:solidFill>
                  <a:srgbClr val="000000"/>
                </a:solidFill>
                <a:uFillTx/>
              </a:defRPr>
            </a:pPr>
            <a:r>
              <a:rPr lang="fr-FR" sz="2600" b="1" i="0" u="none" strike="noStrike" kern="1200" cap="none" spc="0" baseline="0">
                <a:solidFill>
                  <a:srgbClr val="000000"/>
                </a:solidFill>
                <a:uFillTx/>
                <a:latin typeface="Comic Sans MS" pitchFamily="66"/>
                <a:ea typeface="Times New Roman" pitchFamily="18"/>
                <a:cs typeface="Times New Roman" pitchFamily="18"/>
              </a:rPr>
              <a:t>La</a:t>
            </a:r>
            <a:r>
              <a:rPr lang="fr-FR" sz="2600" b="0" i="0" u="none" strike="noStrike" kern="1200" cap="none" spc="0" baseline="0">
                <a:solidFill>
                  <a:srgbClr val="000000"/>
                </a:solidFill>
                <a:uFillTx/>
                <a:latin typeface="Comic Sans MS" pitchFamily="66"/>
                <a:ea typeface="Times New Roman" pitchFamily="18"/>
                <a:cs typeface="Times New Roman" pitchFamily="18"/>
              </a:rPr>
              <a:t> </a:t>
            </a:r>
            <a:r>
              <a:rPr lang="fr-FR" sz="2600" b="1" i="0" u="none" strike="noStrike" kern="1200" cap="none" spc="0" baseline="0">
                <a:solidFill>
                  <a:srgbClr val="000000"/>
                </a:solidFill>
                <a:uFillTx/>
                <a:latin typeface="Comic Sans MS" pitchFamily="66"/>
                <a:ea typeface="Times New Roman" pitchFamily="18"/>
                <a:cs typeface="Times New Roman" pitchFamily="18"/>
              </a:rPr>
              <a:t>règle de foi </a:t>
            </a:r>
            <a:r>
              <a:rPr lang="fr-FR" sz="2600" b="0" i="0" u="none" strike="noStrike" kern="1200" cap="none" spc="0" baseline="0">
                <a:solidFill>
                  <a:srgbClr val="000000"/>
                </a:solidFill>
                <a:uFillTx/>
                <a:latin typeface="Comic Sans MS" pitchFamily="66"/>
                <a:ea typeface="Times New Roman" pitchFamily="18"/>
                <a:cs typeface="Times New Roman" pitchFamily="18"/>
              </a:rPr>
              <a:t>: le « sens » de la foi des fidèles et de leurs évêques (épiscopes).</a:t>
            </a:r>
          </a:p>
          <a:p>
            <a:pPr marL="0" marR="0" lvl="0" indent="0" algn="l" defTabSz="914400" rtl="0" fontAlgn="auto" hangingPunct="1">
              <a:lnSpc>
                <a:spcPct val="100000"/>
              </a:lnSpc>
              <a:spcBef>
                <a:spcPts val="0"/>
              </a:spcBef>
              <a:spcAft>
                <a:spcPts val="0"/>
              </a:spcAft>
              <a:buNone/>
              <a:tabLst>
                <a:tab pos="0" algn="l"/>
                <a:tab pos="448915" algn="l"/>
                <a:tab pos="898196" algn="l"/>
                <a:tab pos="1347478" algn="l"/>
                <a:tab pos="1796759" algn="l"/>
                <a:tab pos="2246040" algn="l"/>
                <a:tab pos="2695322" algn="l"/>
                <a:tab pos="3144603" algn="l"/>
                <a:tab pos="3593875" algn="l"/>
                <a:tab pos="4043156" algn="l"/>
                <a:tab pos="4492438" algn="l"/>
                <a:tab pos="4941719" algn="l"/>
                <a:tab pos="5391000" algn="l"/>
                <a:tab pos="5840281" algn="l"/>
                <a:tab pos="6289563" algn="l"/>
                <a:tab pos="6738844" algn="l"/>
                <a:tab pos="7188116" algn="l"/>
                <a:tab pos="7637397" algn="l"/>
                <a:tab pos="8086679" algn="l"/>
                <a:tab pos="8535960" algn="l"/>
                <a:tab pos="8985241" algn="l"/>
              </a:tabLst>
              <a:defRPr sz="1800" b="0" i="0" u="none" strike="noStrike" kern="0" cap="none" spc="0" baseline="0">
                <a:solidFill>
                  <a:srgbClr val="000000"/>
                </a:solidFill>
                <a:uFillTx/>
              </a:defRPr>
            </a:pPr>
            <a:endParaRPr lang="fr-FR" sz="2600" b="0" i="0" u="none" strike="noStrike" kern="1200" cap="none" spc="0" baseline="0">
              <a:solidFill>
                <a:srgbClr val="000000"/>
              </a:solidFill>
              <a:uFillTx/>
              <a:latin typeface="Comic Sans MS" pitchFamily="66"/>
              <a:ea typeface="Times New Roman" pitchFamily="18"/>
              <a:cs typeface="Times New Roman" pitchFamily="18"/>
            </a:endParaRPr>
          </a:p>
          <a:p>
            <a:pPr marL="0" marR="0" lvl="0" indent="0" algn="l" defTabSz="914400" rtl="0" fontAlgn="auto" hangingPunct="1">
              <a:lnSpc>
                <a:spcPct val="100000"/>
              </a:lnSpc>
              <a:spcBef>
                <a:spcPts val="0"/>
              </a:spcBef>
              <a:spcAft>
                <a:spcPts val="0"/>
              </a:spcAft>
              <a:buNone/>
              <a:tabLst>
                <a:tab pos="0" algn="l"/>
                <a:tab pos="448915" algn="l"/>
                <a:tab pos="898196" algn="l"/>
                <a:tab pos="1347478" algn="l"/>
                <a:tab pos="1796759" algn="l"/>
                <a:tab pos="2246040" algn="l"/>
                <a:tab pos="2695322" algn="l"/>
                <a:tab pos="3144603" algn="l"/>
                <a:tab pos="3593875" algn="l"/>
                <a:tab pos="4043156" algn="l"/>
                <a:tab pos="4492438" algn="l"/>
                <a:tab pos="4941719" algn="l"/>
                <a:tab pos="5391000" algn="l"/>
                <a:tab pos="5840281" algn="l"/>
                <a:tab pos="6289563" algn="l"/>
                <a:tab pos="6738844" algn="l"/>
                <a:tab pos="7188116" algn="l"/>
                <a:tab pos="7637397" algn="l"/>
                <a:tab pos="8086679" algn="l"/>
                <a:tab pos="8535960" algn="l"/>
                <a:tab pos="8985241" algn="l"/>
              </a:tabLst>
              <a:defRPr sz="1800" b="0" i="0" u="none" strike="noStrike" kern="0" cap="none" spc="0" baseline="0">
                <a:solidFill>
                  <a:srgbClr val="000000"/>
                </a:solidFill>
                <a:uFillTx/>
              </a:defRPr>
            </a:pPr>
            <a:r>
              <a:rPr lang="fr-FR" sz="2600" b="0" i="0" u="none" strike="noStrike" kern="1200" cap="none" spc="0" baseline="0">
                <a:solidFill>
                  <a:srgbClr val="000000"/>
                </a:solidFill>
                <a:uFillTx/>
                <a:latin typeface="Comic Sans MS" pitchFamily="66"/>
                <a:ea typeface="Times New Roman" pitchFamily="18"/>
                <a:cs typeface="Times New Roman" pitchFamily="18"/>
              </a:rPr>
              <a:t>Un lent processus d’échanges et de reconnaissance mutuelle : le canon de Muratori (fin 2ème s.?).</a:t>
            </a:r>
          </a:p>
          <a:p>
            <a:pPr marL="0" marR="0" lvl="0" indent="0" algn="l" defTabSz="914400" rtl="0" fontAlgn="auto" hangingPunct="1">
              <a:lnSpc>
                <a:spcPct val="100000"/>
              </a:lnSpc>
              <a:spcBef>
                <a:spcPts val="0"/>
              </a:spcBef>
              <a:spcAft>
                <a:spcPts val="0"/>
              </a:spcAft>
              <a:buNone/>
              <a:tabLst>
                <a:tab pos="0" algn="l"/>
                <a:tab pos="448915" algn="l"/>
                <a:tab pos="898196" algn="l"/>
                <a:tab pos="1347478" algn="l"/>
                <a:tab pos="1796759" algn="l"/>
                <a:tab pos="2246040" algn="l"/>
                <a:tab pos="2695322" algn="l"/>
                <a:tab pos="3144603" algn="l"/>
                <a:tab pos="3593875" algn="l"/>
                <a:tab pos="4043156" algn="l"/>
                <a:tab pos="4492438" algn="l"/>
                <a:tab pos="4941719" algn="l"/>
                <a:tab pos="5391000" algn="l"/>
                <a:tab pos="5840281" algn="l"/>
                <a:tab pos="6289563" algn="l"/>
                <a:tab pos="6738844" algn="l"/>
                <a:tab pos="7188116" algn="l"/>
                <a:tab pos="7637397" algn="l"/>
                <a:tab pos="8086679" algn="l"/>
                <a:tab pos="8535960" algn="l"/>
                <a:tab pos="8985241" algn="l"/>
              </a:tabLst>
              <a:defRPr sz="1800" b="0" i="0" u="none" strike="noStrike" kern="0" cap="none" spc="0" baseline="0">
                <a:solidFill>
                  <a:srgbClr val="000000"/>
                </a:solidFill>
                <a:uFillTx/>
              </a:defRPr>
            </a:pPr>
            <a:r>
              <a:rPr lang="fr-FR" sz="2600" b="0" i="0" u="none" strike="noStrike" kern="1200" cap="none" spc="0" baseline="0">
                <a:solidFill>
                  <a:srgbClr val="000000"/>
                </a:solidFill>
                <a:uFillTx/>
                <a:latin typeface="Comic Sans MS" pitchFamily="66"/>
                <a:ea typeface="Times New Roman" pitchFamily="18"/>
                <a:cs typeface="Times New Roman" pitchFamily="18"/>
              </a:rPr>
              <a:t>La lettre festale 39 d'Athanase (367).</a:t>
            </a:r>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name="page34">
    <p:spTree>
      <p:nvGrpSpPr>
        <p:cNvPr id="1" name=""/>
        <p:cNvGrpSpPr/>
        <p:nvPr/>
      </p:nvGrpSpPr>
      <p:grpSpPr>
        <a:xfrm>
          <a:off x="0" y="0"/>
          <a:ext cx="0" cy="0"/>
          <a:chOff x="0" y="0"/>
          <a:chExt cx="0" cy="0"/>
        </a:xfrm>
      </p:grpSpPr>
      <p:sp>
        <p:nvSpPr>
          <p:cNvPr id="2" name="Forme libre : forme 1">
            <a:extLst>
              <a:ext uri="{FF2B5EF4-FFF2-40B4-BE49-F238E27FC236}">
                <a16:creationId xmlns:a16="http://schemas.microsoft.com/office/drawing/2014/main" id="{8F62E6EA-ECDA-3273-BEB7-C8EFF29A6B44}"/>
              </a:ext>
            </a:extLst>
          </p:cNvPr>
          <p:cNvSpPr/>
          <p:nvPr/>
        </p:nvSpPr>
        <p:spPr>
          <a:xfrm>
            <a:off x="533241" y="950043"/>
            <a:ext cx="8423279" cy="5400720"/>
          </a:xfrm>
          <a:custGeom>
            <a:avLst/>
            <a:gdLst>
              <a:gd name="f0" fmla="val w"/>
              <a:gd name="f1" fmla="val h"/>
              <a:gd name="f2" fmla="val 0"/>
              <a:gd name="f3" fmla="val 21600"/>
              <a:gd name="f4" fmla="*/ f0 1 21600"/>
              <a:gd name="f5" fmla="*/ f1 1 21600"/>
              <a:gd name="f6" fmla="+- f3 0 f2"/>
              <a:gd name="f7" fmla="*/ f6 1 21600"/>
              <a:gd name="f8" fmla="*/ f2 1 f7"/>
              <a:gd name="f9" fmla="*/ f3 1 f7"/>
              <a:gd name="f10" fmla="*/ f8 f4 1"/>
              <a:gd name="f11" fmla="*/ f9 f4 1"/>
              <a:gd name="f12" fmla="*/ f9 f5 1"/>
              <a:gd name="f13" fmla="*/ f8 f5 1"/>
            </a:gdLst>
            <a:ahLst/>
            <a:cxnLst>
              <a:cxn ang="3cd4">
                <a:pos x="hc" y="t"/>
              </a:cxn>
              <a:cxn ang="0">
                <a:pos x="r" y="vc"/>
              </a:cxn>
              <a:cxn ang="cd4">
                <a:pos x="hc" y="b"/>
              </a:cxn>
              <a:cxn ang="cd2">
                <a:pos x="l" y="vc"/>
              </a:cxn>
            </a:cxnLst>
            <a:rect l="f10" t="f13" r="f11" b="f12"/>
            <a:pathLst>
              <a:path w="21600" h="21600">
                <a:moveTo>
                  <a:pt x="f2" y="f2"/>
                </a:moveTo>
                <a:lnTo>
                  <a:pt x="f3" y="f2"/>
                </a:lnTo>
                <a:lnTo>
                  <a:pt x="f3" y="f3"/>
                </a:lnTo>
                <a:lnTo>
                  <a:pt x="f2" y="f3"/>
                </a:lnTo>
                <a:lnTo>
                  <a:pt x="f2" y="f2"/>
                </a:lnTo>
                <a:close/>
              </a:path>
            </a:pathLst>
          </a:custGeom>
          <a:noFill/>
          <a:ln cap="flat">
            <a:noFill/>
            <a:prstDash val="solid"/>
          </a:ln>
        </p:spPr>
        <p:txBody>
          <a:bodyPr vert="horz" wrap="square" lIns="90004" tIns="44997" rIns="90004" bIns="44997" anchor="t" anchorCtr="0" compatLnSpc="1">
            <a:noAutofit/>
          </a:bodyPr>
          <a:lstStyle/>
          <a:p>
            <a:pPr marL="0" marR="0" lvl="0" indent="0" algn="l" defTabSz="914400" rtl="0" fontAlgn="auto" hangingPunct="1">
              <a:lnSpc>
                <a:spcPct val="100000"/>
              </a:lnSpc>
              <a:spcBef>
                <a:spcPts val="0"/>
              </a:spcBef>
              <a:spcAft>
                <a:spcPts val="0"/>
              </a:spcAft>
              <a:buNone/>
              <a:tabLst>
                <a:tab pos="0" algn="l"/>
                <a:tab pos="448915" algn="l"/>
                <a:tab pos="898196" algn="l"/>
                <a:tab pos="1347478" algn="l"/>
                <a:tab pos="1796759" algn="l"/>
                <a:tab pos="2246040" algn="l"/>
                <a:tab pos="2695322" algn="l"/>
                <a:tab pos="3144603" algn="l"/>
                <a:tab pos="3593875" algn="l"/>
                <a:tab pos="4043156" algn="l"/>
                <a:tab pos="4492438" algn="l"/>
                <a:tab pos="4941719" algn="l"/>
                <a:tab pos="5391000" algn="l"/>
                <a:tab pos="5840281" algn="l"/>
                <a:tab pos="6289563" algn="l"/>
                <a:tab pos="6738844" algn="l"/>
                <a:tab pos="7188116" algn="l"/>
                <a:tab pos="7637397" algn="l"/>
                <a:tab pos="8086679" algn="l"/>
                <a:tab pos="8535960" algn="l"/>
                <a:tab pos="8985241" algn="l"/>
              </a:tabLst>
              <a:defRPr sz="1800" b="0" i="0" u="none" strike="noStrike" kern="0" cap="none" spc="0" baseline="0">
                <a:solidFill>
                  <a:srgbClr val="000000"/>
                </a:solidFill>
                <a:uFillTx/>
              </a:defRPr>
            </a:pPr>
            <a:r>
              <a:rPr lang="fr-FR" sz="2800" b="1" i="0" u="none" strike="noStrike" kern="1200" cap="none" spc="0" baseline="0">
                <a:solidFill>
                  <a:srgbClr val="DC2300"/>
                </a:solidFill>
                <a:uFillTx/>
                <a:latin typeface="Comic Sans MS" pitchFamily="66"/>
                <a:ea typeface="Times New Roman" pitchFamily="18"/>
                <a:cs typeface="Times New Roman" pitchFamily="18"/>
              </a:rPr>
              <a:t>Ouverture</a:t>
            </a:r>
            <a:r>
              <a:rPr lang="fr-FR" sz="2800" b="0" i="0" u="none" strike="noStrike" kern="1200" cap="none" spc="0" baseline="0">
                <a:solidFill>
                  <a:srgbClr val="DC2300"/>
                </a:solidFill>
                <a:uFillTx/>
                <a:latin typeface="Comic Sans MS" pitchFamily="66"/>
                <a:ea typeface="Times New Roman" pitchFamily="18"/>
                <a:cs typeface="Times New Roman" pitchFamily="18"/>
              </a:rPr>
              <a:t> :</a:t>
            </a:r>
          </a:p>
          <a:p>
            <a:pPr marL="0" marR="0" lvl="0" indent="0" algn="l" defTabSz="914400" rtl="0" fontAlgn="auto" hangingPunct="1">
              <a:lnSpc>
                <a:spcPct val="100000"/>
              </a:lnSpc>
              <a:spcBef>
                <a:spcPts val="0"/>
              </a:spcBef>
              <a:spcAft>
                <a:spcPts val="0"/>
              </a:spcAft>
              <a:buNone/>
              <a:tabLst>
                <a:tab pos="0" algn="l"/>
                <a:tab pos="448915" algn="l"/>
                <a:tab pos="898196" algn="l"/>
                <a:tab pos="1347478" algn="l"/>
                <a:tab pos="1796759" algn="l"/>
                <a:tab pos="2246040" algn="l"/>
                <a:tab pos="2695322" algn="l"/>
                <a:tab pos="3144603" algn="l"/>
                <a:tab pos="3593875" algn="l"/>
                <a:tab pos="4043156" algn="l"/>
                <a:tab pos="4492438" algn="l"/>
                <a:tab pos="4941719" algn="l"/>
                <a:tab pos="5391000" algn="l"/>
                <a:tab pos="5840281" algn="l"/>
                <a:tab pos="6289563" algn="l"/>
                <a:tab pos="6738844" algn="l"/>
                <a:tab pos="7188116" algn="l"/>
                <a:tab pos="7637397" algn="l"/>
                <a:tab pos="8086679" algn="l"/>
                <a:tab pos="8535960" algn="l"/>
                <a:tab pos="8985241" algn="l"/>
              </a:tabLst>
              <a:defRPr sz="1800" b="0" i="0" u="none" strike="noStrike" kern="0" cap="none" spc="0" baseline="0">
                <a:solidFill>
                  <a:srgbClr val="000000"/>
                </a:solidFill>
                <a:uFillTx/>
              </a:defRPr>
            </a:pPr>
            <a:r>
              <a:rPr lang="fr-FR" sz="2800" b="0" i="0" u="none" strike="noStrike" kern="1200" cap="none" spc="0" baseline="0">
                <a:solidFill>
                  <a:srgbClr val="000000"/>
                </a:solidFill>
                <a:uFillTx/>
                <a:latin typeface="Times New Roman" pitchFamily="18"/>
                <a:ea typeface="Times New Roman" pitchFamily="18"/>
                <a:cs typeface="Times New Roman" pitchFamily="18"/>
              </a:rPr>
              <a:t>Vers 52/53 ap. J.-C., Paul écrit aux Corinthiens </a:t>
            </a:r>
            <a:r>
              <a:rPr lang="fr-FR" sz="2800" b="0" i="0" u="none" strike="noStrike" kern="1200" cap="none" spc="0" baseline="0">
                <a:solidFill>
                  <a:srgbClr val="000000"/>
                </a:solidFill>
                <a:uFillTx/>
                <a:latin typeface="Comic Sans MS" pitchFamily="66"/>
                <a:ea typeface="Times New Roman" pitchFamily="18"/>
                <a:cs typeface="Times New Roman" pitchFamily="18"/>
              </a:rPr>
              <a:t>:</a:t>
            </a:r>
          </a:p>
          <a:p>
            <a:pPr marL="0" marR="0" lvl="0" indent="0" algn="l" defTabSz="914400" rtl="0" fontAlgn="auto" hangingPunct="1">
              <a:lnSpc>
                <a:spcPct val="100000"/>
              </a:lnSpc>
              <a:spcBef>
                <a:spcPts val="0"/>
              </a:spcBef>
              <a:spcAft>
                <a:spcPts val="0"/>
              </a:spcAft>
              <a:buNone/>
              <a:tabLst>
                <a:tab pos="0" algn="l"/>
                <a:tab pos="448915" algn="l"/>
                <a:tab pos="898196" algn="l"/>
                <a:tab pos="1347478" algn="l"/>
                <a:tab pos="1796759" algn="l"/>
                <a:tab pos="2246040" algn="l"/>
                <a:tab pos="2695322" algn="l"/>
                <a:tab pos="3144603" algn="l"/>
                <a:tab pos="3593875" algn="l"/>
                <a:tab pos="4043156" algn="l"/>
                <a:tab pos="4492438" algn="l"/>
                <a:tab pos="4941719" algn="l"/>
                <a:tab pos="5391000" algn="l"/>
                <a:tab pos="5840281" algn="l"/>
                <a:tab pos="6289563" algn="l"/>
                <a:tab pos="6738844" algn="l"/>
                <a:tab pos="7188116" algn="l"/>
                <a:tab pos="7637397" algn="l"/>
                <a:tab pos="8086679" algn="l"/>
                <a:tab pos="8535960" algn="l"/>
                <a:tab pos="8985241" algn="l"/>
              </a:tabLst>
              <a:defRPr sz="1800" b="0" i="0" u="none" strike="noStrike" kern="0" cap="none" spc="0" baseline="0">
                <a:solidFill>
                  <a:srgbClr val="000000"/>
                </a:solidFill>
                <a:uFillTx/>
              </a:defRPr>
            </a:pPr>
            <a:endParaRPr lang="fr-FR" sz="2600" b="0" i="0" u="none" strike="noStrike" kern="1200" cap="none" spc="0" baseline="0">
              <a:solidFill>
                <a:srgbClr val="000000"/>
              </a:solidFill>
              <a:uFillTx/>
              <a:latin typeface="Comic Sans MS" pitchFamily="66"/>
              <a:ea typeface="Times New Roman" pitchFamily="18"/>
              <a:cs typeface="Times New Roman" pitchFamily="18"/>
            </a:endParaRPr>
          </a:p>
          <a:p>
            <a:pPr marL="0" marR="0" lvl="0" indent="0" algn="l" defTabSz="914400" rtl="0" fontAlgn="auto" hangingPunct="1">
              <a:lnSpc>
                <a:spcPct val="100000"/>
              </a:lnSpc>
              <a:spcBef>
                <a:spcPts val="0"/>
              </a:spcBef>
              <a:spcAft>
                <a:spcPts val="0"/>
              </a:spcAft>
              <a:buNone/>
              <a:tabLst>
                <a:tab pos="0" algn="l"/>
                <a:tab pos="448915" algn="l"/>
                <a:tab pos="898196" algn="l"/>
                <a:tab pos="1347478" algn="l"/>
                <a:tab pos="1796759" algn="l"/>
                <a:tab pos="2246040" algn="l"/>
                <a:tab pos="2695322" algn="l"/>
                <a:tab pos="3144603" algn="l"/>
                <a:tab pos="3593875" algn="l"/>
                <a:tab pos="4043156" algn="l"/>
                <a:tab pos="4492438" algn="l"/>
                <a:tab pos="4941719" algn="l"/>
                <a:tab pos="5391000" algn="l"/>
                <a:tab pos="5840281" algn="l"/>
                <a:tab pos="6289563" algn="l"/>
                <a:tab pos="6738844" algn="l"/>
                <a:tab pos="7188116" algn="l"/>
                <a:tab pos="7637397" algn="l"/>
                <a:tab pos="8086679" algn="l"/>
                <a:tab pos="8535960" algn="l"/>
                <a:tab pos="8985241" algn="l"/>
              </a:tabLst>
              <a:defRPr sz="1800" b="0" i="0" u="none" strike="noStrike" kern="0" cap="none" spc="0" baseline="0">
                <a:solidFill>
                  <a:srgbClr val="000000"/>
                </a:solidFill>
                <a:uFillTx/>
              </a:defRPr>
            </a:pPr>
            <a:r>
              <a:rPr lang="fr-FR" sz="2800" b="0" i="0" u="none" strike="noStrike" kern="1200" cap="none" spc="0" baseline="0">
                <a:solidFill>
                  <a:srgbClr val="000000"/>
                </a:solidFill>
                <a:uFillTx/>
                <a:latin typeface="Comic Sans MS" pitchFamily="66"/>
                <a:ea typeface="Times New Roman" pitchFamily="18"/>
                <a:cs typeface="Times New Roman" pitchFamily="18"/>
              </a:rPr>
              <a:t>« Il n'y a pour nous qu'un seul Dieu et Père,</a:t>
            </a:r>
          </a:p>
          <a:p>
            <a:pPr marL="0" marR="0" lvl="0" indent="0" algn="l" defTabSz="914400" rtl="0" fontAlgn="auto" hangingPunct="1">
              <a:lnSpc>
                <a:spcPct val="100000"/>
              </a:lnSpc>
              <a:spcBef>
                <a:spcPts val="0"/>
              </a:spcBef>
              <a:spcAft>
                <a:spcPts val="0"/>
              </a:spcAft>
              <a:buNone/>
              <a:tabLst>
                <a:tab pos="0" algn="l"/>
                <a:tab pos="448915" algn="l"/>
                <a:tab pos="898196" algn="l"/>
                <a:tab pos="1347478" algn="l"/>
                <a:tab pos="1796759" algn="l"/>
                <a:tab pos="2246040" algn="l"/>
                <a:tab pos="2695322" algn="l"/>
                <a:tab pos="3144603" algn="l"/>
                <a:tab pos="3593875" algn="l"/>
                <a:tab pos="4043156" algn="l"/>
                <a:tab pos="4492438" algn="l"/>
                <a:tab pos="4941719" algn="l"/>
                <a:tab pos="5391000" algn="l"/>
                <a:tab pos="5840281" algn="l"/>
                <a:tab pos="6289563" algn="l"/>
                <a:tab pos="6738844" algn="l"/>
                <a:tab pos="7188116" algn="l"/>
                <a:tab pos="7637397" algn="l"/>
                <a:tab pos="8086679" algn="l"/>
                <a:tab pos="8535960" algn="l"/>
                <a:tab pos="8985241" algn="l"/>
              </a:tabLst>
              <a:defRPr sz="1800" b="0" i="0" u="none" strike="noStrike" kern="0" cap="none" spc="0" baseline="0">
                <a:solidFill>
                  <a:srgbClr val="000000"/>
                </a:solidFill>
                <a:uFillTx/>
              </a:defRPr>
            </a:pPr>
            <a:r>
              <a:rPr lang="fr-FR" sz="2800" b="0" i="0" u="none" strike="noStrike" kern="1200" cap="none" spc="0" baseline="0">
                <a:solidFill>
                  <a:srgbClr val="000000"/>
                </a:solidFill>
                <a:uFillTx/>
                <a:latin typeface="Comic Sans MS" pitchFamily="66"/>
                <a:ea typeface="Times New Roman" pitchFamily="18"/>
                <a:cs typeface="Times New Roman" pitchFamily="18"/>
              </a:rPr>
              <a:t>de qui tout vient, et vers qui nous allons,</a:t>
            </a:r>
          </a:p>
          <a:p>
            <a:pPr marL="0" marR="0" lvl="0" indent="0" algn="l" defTabSz="914400" rtl="0" fontAlgn="auto" hangingPunct="1">
              <a:lnSpc>
                <a:spcPct val="100000"/>
              </a:lnSpc>
              <a:spcBef>
                <a:spcPts val="0"/>
              </a:spcBef>
              <a:spcAft>
                <a:spcPts val="0"/>
              </a:spcAft>
              <a:buNone/>
              <a:tabLst>
                <a:tab pos="0" algn="l"/>
                <a:tab pos="448915" algn="l"/>
                <a:tab pos="898196" algn="l"/>
                <a:tab pos="1347478" algn="l"/>
                <a:tab pos="1796759" algn="l"/>
                <a:tab pos="2246040" algn="l"/>
                <a:tab pos="2695322" algn="l"/>
                <a:tab pos="3144603" algn="l"/>
                <a:tab pos="3593875" algn="l"/>
                <a:tab pos="4043156" algn="l"/>
                <a:tab pos="4492438" algn="l"/>
                <a:tab pos="4941719" algn="l"/>
                <a:tab pos="5391000" algn="l"/>
                <a:tab pos="5840281" algn="l"/>
                <a:tab pos="6289563" algn="l"/>
                <a:tab pos="6738844" algn="l"/>
                <a:tab pos="7188116" algn="l"/>
                <a:tab pos="7637397" algn="l"/>
                <a:tab pos="8086679" algn="l"/>
                <a:tab pos="8535960" algn="l"/>
                <a:tab pos="8985241" algn="l"/>
              </a:tabLst>
              <a:defRPr sz="1800" b="0" i="0" u="none" strike="noStrike" kern="0" cap="none" spc="0" baseline="0">
                <a:solidFill>
                  <a:srgbClr val="000000"/>
                </a:solidFill>
                <a:uFillTx/>
              </a:defRPr>
            </a:pPr>
            <a:r>
              <a:rPr lang="fr-FR" sz="2800" b="0" i="0" u="none" strike="noStrike" kern="1200" cap="none" spc="0" baseline="0">
                <a:solidFill>
                  <a:srgbClr val="000000"/>
                </a:solidFill>
                <a:uFillTx/>
                <a:latin typeface="Comic Sans MS" pitchFamily="66"/>
                <a:ea typeface="Times New Roman" pitchFamily="18"/>
                <a:cs typeface="Times New Roman" pitchFamily="18"/>
              </a:rPr>
              <a:t>Et un seul Seigneur Jésus Christ, </a:t>
            </a:r>
            <a:br>
              <a:rPr lang="fr-FR" sz="2800" b="0" i="0" u="none" strike="noStrike" kern="1200" cap="none" spc="0" baseline="0">
                <a:solidFill>
                  <a:srgbClr val="000000"/>
                </a:solidFill>
                <a:uFillTx/>
                <a:latin typeface="Comic Sans MS" pitchFamily="66"/>
                <a:ea typeface="Times New Roman" pitchFamily="18"/>
                <a:cs typeface="Times New Roman" pitchFamily="18"/>
              </a:rPr>
            </a:br>
            <a:r>
              <a:rPr lang="fr-FR" sz="2800" b="0" i="0" u="none" strike="noStrike" kern="1200" cap="none" spc="0" baseline="0">
                <a:solidFill>
                  <a:srgbClr val="000000"/>
                </a:solidFill>
                <a:uFillTx/>
                <a:latin typeface="Comic Sans MS" pitchFamily="66"/>
                <a:ea typeface="Times New Roman" pitchFamily="18"/>
                <a:cs typeface="Times New Roman" pitchFamily="18"/>
              </a:rPr>
              <a:t>par qui tout existe et par qui nous sommes »</a:t>
            </a:r>
          </a:p>
          <a:p>
            <a:pPr marL="0" marR="0" lvl="0" indent="0" algn="l" defTabSz="914400" rtl="0" fontAlgn="auto" hangingPunct="1">
              <a:lnSpc>
                <a:spcPct val="100000"/>
              </a:lnSpc>
              <a:spcBef>
                <a:spcPts val="0"/>
              </a:spcBef>
              <a:spcAft>
                <a:spcPts val="0"/>
              </a:spcAft>
              <a:buNone/>
              <a:tabLst>
                <a:tab pos="0" algn="l"/>
                <a:tab pos="448915" algn="l"/>
                <a:tab pos="898196" algn="l"/>
                <a:tab pos="1347478" algn="l"/>
                <a:tab pos="1796759" algn="l"/>
                <a:tab pos="2246040" algn="l"/>
                <a:tab pos="2695322" algn="l"/>
                <a:tab pos="3144603" algn="l"/>
                <a:tab pos="3593875" algn="l"/>
                <a:tab pos="4043156" algn="l"/>
                <a:tab pos="4492438" algn="l"/>
                <a:tab pos="4941719" algn="l"/>
                <a:tab pos="5391000" algn="l"/>
                <a:tab pos="5840281" algn="l"/>
                <a:tab pos="6289563" algn="l"/>
                <a:tab pos="6738844" algn="l"/>
                <a:tab pos="7188116" algn="l"/>
                <a:tab pos="7637397" algn="l"/>
                <a:tab pos="8086679" algn="l"/>
                <a:tab pos="8535960" algn="l"/>
                <a:tab pos="8985241" algn="l"/>
              </a:tabLst>
              <a:defRPr sz="1800" b="0" i="0" u="none" strike="noStrike" kern="0" cap="none" spc="0" baseline="0">
                <a:solidFill>
                  <a:srgbClr val="000000"/>
                </a:solidFill>
                <a:uFillTx/>
              </a:defRPr>
            </a:pPr>
            <a:r>
              <a:rPr lang="fr-FR" sz="2800" b="0" i="0" u="none" strike="noStrike" kern="1200" cap="none" spc="0" baseline="0">
                <a:solidFill>
                  <a:srgbClr val="000000"/>
                </a:solidFill>
                <a:uFillTx/>
                <a:latin typeface="Comic Sans MS" pitchFamily="66"/>
                <a:ea typeface="Times New Roman" pitchFamily="18"/>
                <a:cs typeface="Times New Roman" pitchFamily="18"/>
              </a:rPr>
              <a:t>(1 Co 8, 6)</a:t>
            </a:r>
          </a:p>
          <a:p>
            <a:pPr marL="0" marR="0" lvl="0" indent="0" algn="l" defTabSz="914400" rtl="0" fontAlgn="auto" hangingPunct="1">
              <a:lnSpc>
                <a:spcPct val="100000"/>
              </a:lnSpc>
              <a:spcBef>
                <a:spcPts val="0"/>
              </a:spcBef>
              <a:spcAft>
                <a:spcPts val="0"/>
              </a:spcAft>
              <a:buNone/>
              <a:tabLst>
                <a:tab pos="0" algn="l"/>
                <a:tab pos="448915" algn="l"/>
                <a:tab pos="898196" algn="l"/>
                <a:tab pos="1347478" algn="l"/>
                <a:tab pos="1796759" algn="l"/>
                <a:tab pos="2246040" algn="l"/>
                <a:tab pos="2695322" algn="l"/>
                <a:tab pos="3144603" algn="l"/>
                <a:tab pos="3593875" algn="l"/>
                <a:tab pos="4043156" algn="l"/>
                <a:tab pos="4492438" algn="l"/>
                <a:tab pos="4941719" algn="l"/>
                <a:tab pos="5391000" algn="l"/>
                <a:tab pos="5840281" algn="l"/>
                <a:tab pos="6289563" algn="l"/>
                <a:tab pos="6738844" algn="l"/>
                <a:tab pos="7188116" algn="l"/>
                <a:tab pos="7637397" algn="l"/>
                <a:tab pos="8086679" algn="l"/>
                <a:tab pos="8535960" algn="l"/>
                <a:tab pos="8985241" algn="l"/>
              </a:tabLst>
              <a:defRPr sz="1800" b="0" i="0" u="none" strike="noStrike" kern="0" cap="none" spc="0" baseline="0">
                <a:solidFill>
                  <a:srgbClr val="000000"/>
                </a:solidFill>
                <a:uFillTx/>
              </a:defRPr>
            </a:pPr>
            <a:endParaRPr lang="fr-FR" sz="2800" b="0" i="0" u="none" strike="noStrike" kern="1200" cap="none" spc="0" baseline="0">
              <a:solidFill>
                <a:srgbClr val="000000"/>
              </a:solidFill>
              <a:uFillTx/>
              <a:latin typeface="Comic Sans MS" pitchFamily="66"/>
              <a:ea typeface="Times New Roman" pitchFamily="18"/>
              <a:cs typeface="Times New Roman" pitchFamily="18"/>
            </a:endParaRPr>
          </a:p>
          <a:p>
            <a:pPr marL="0" marR="0" lvl="0" indent="0" algn="l" defTabSz="914400" rtl="0" fontAlgn="auto" hangingPunct="1">
              <a:lnSpc>
                <a:spcPct val="100000"/>
              </a:lnSpc>
              <a:spcBef>
                <a:spcPts val="0"/>
              </a:spcBef>
              <a:spcAft>
                <a:spcPts val="0"/>
              </a:spcAft>
              <a:buNone/>
              <a:tabLst>
                <a:tab pos="0" algn="l"/>
                <a:tab pos="448915" algn="l"/>
                <a:tab pos="898196" algn="l"/>
                <a:tab pos="1347478" algn="l"/>
                <a:tab pos="1796759" algn="l"/>
                <a:tab pos="2246040" algn="l"/>
                <a:tab pos="2695322" algn="l"/>
                <a:tab pos="3144603" algn="l"/>
                <a:tab pos="3593875" algn="l"/>
                <a:tab pos="4043156" algn="l"/>
                <a:tab pos="4492438" algn="l"/>
                <a:tab pos="4941719" algn="l"/>
                <a:tab pos="5391000" algn="l"/>
                <a:tab pos="5840281" algn="l"/>
                <a:tab pos="6289563" algn="l"/>
                <a:tab pos="6738844" algn="l"/>
                <a:tab pos="7188116" algn="l"/>
                <a:tab pos="7637397" algn="l"/>
                <a:tab pos="8086679" algn="l"/>
                <a:tab pos="8535960" algn="l"/>
                <a:tab pos="8985241" algn="l"/>
              </a:tabLst>
              <a:defRPr sz="1800" b="0" i="0" u="none" strike="noStrike" kern="0" cap="none" spc="0" baseline="0">
                <a:solidFill>
                  <a:srgbClr val="000000"/>
                </a:solidFill>
                <a:uFillTx/>
              </a:defRPr>
            </a:pPr>
            <a:r>
              <a:rPr lang="fr-FR" sz="2800" b="0" i="0" u="none" strike="noStrike" kern="1200" cap="none" spc="0" baseline="0">
                <a:solidFill>
                  <a:srgbClr val="000000"/>
                </a:solidFill>
                <a:uFillTx/>
                <a:latin typeface="Times New Roman" pitchFamily="18"/>
                <a:ea typeface="Times New Roman" pitchFamily="18"/>
                <a:cs typeface="Times New Roman" pitchFamily="18"/>
              </a:rPr>
              <a:t>La question reste posée à chacun :</a:t>
            </a:r>
            <a:br>
              <a:rPr lang="fr-FR" sz="2600" b="0" i="0" u="none" strike="noStrike" kern="1200" cap="none" spc="0" baseline="0">
                <a:solidFill>
                  <a:srgbClr val="000000"/>
                </a:solidFill>
                <a:uFillTx/>
                <a:latin typeface="Comic Sans MS" pitchFamily="66"/>
                <a:ea typeface="Times New Roman" pitchFamily="18"/>
                <a:cs typeface="Times New Roman" pitchFamily="18"/>
              </a:rPr>
            </a:br>
            <a:endParaRPr lang="fr-FR" sz="2600" b="0" i="0" u="none" strike="noStrike" kern="1200" cap="none" spc="0" baseline="0">
              <a:solidFill>
                <a:srgbClr val="000000"/>
              </a:solidFill>
              <a:uFillTx/>
              <a:latin typeface="Comic Sans MS" pitchFamily="66"/>
              <a:ea typeface="Times New Roman" pitchFamily="18"/>
              <a:cs typeface="Times New Roman" pitchFamily="18"/>
            </a:endParaRPr>
          </a:p>
          <a:p>
            <a:pPr marL="0" marR="0" lvl="0" indent="0" algn="l" defTabSz="914400" rtl="0" fontAlgn="auto" hangingPunct="1">
              <a:lnSpc>
                <a:spcPct val="100000"/>
              </a:lnSpc>
              <a:spcBef>
                <a:spcPts val="0"/>
              </a:spcBef>
              <a:spcAft>
                <a:spcPts val="0"/>
              </a:spcAft>
              <a:buNone/>
              <a:tabLst>
                <a:tab pos="0" algn="l"/>
                <a:tab pos="448915" algn="l"/>
                <a:tab pos="898196" algn="l"/>
                <a:tab pos="1347478" algn="l"/>
                <a:tab pos="1796759" algn="l"/>
                <a:tab pos="2246040" algn="l"/>
                <a:tab pos="2695322" algn="l"/>
                <a:tab pos="3144603" algn="l"/>
                <a:tab pos="3593875" algn="l"/>
                <a:tab pos="4043156" algn="l"/>
                <a:tab pos="4492438" algn="l"/>
                <a:tab pos="4941719" algn="l"/>
                <a:tab pos="5391000" algn="l"/>
                <a:tab pos="5840281" algn="l"/>
                <a:tab pos="6289563" algn="l"/>
                <a:tab pos="6738844" algn="l"/>
                <a:tab pos="7188116" algn="l"/>
                <a:tab pos="7637397" algn="l"/>
                <a:tab pos="8086679" algn="l"/>
                <a:tab pos="8535960" algn="l"/>
                <a:tab pos="8985241" algn="l"/>
              </a:tabLst>
              <a:defRPr sz="1800" b="0" i="0" u="none" strike="noStrike" kern="0" cap="none" spc="0" baseline="0">
                <a:solidFill>
                  <a:srgbClr val="000000"/>
                </a:solidFill>
                <a:uFillTx/>
              </a:defRPr>
            </a:pPr>
            <a:r>
              <a:rPr lang="fr-FR" sz="2600" b="1" i="0" u="none" strike="noStrike" kern="1200" cap="none" spc="0" baseline="0">
                <a:solidFill>
                  <a:srgbClr val="000000"/>
                </a:solidFill>
                <a:uFillTx/>
                <a:latin typeface="Comic Sans MS" pitchFamily="66"/>
                <a:ea typeface="Times New Roman" pitchFamily="18"/>
                <a:cs typeface="Times New Roman" pitchFamily="18"/>
              </a:rPr>
              <a:t>« Et vous qui dites-vous que je suis ? » </a:t>
            </a:r>
            <a:r>
              <a:rPr lang="fr-FR" sz="2600" b="0" i="0" u="none" strike="noStrike" kern="1200" cap="none" spc="0" baseline="0">
                <a:solidFill>
                  <a:srgbClr val="000000"/>
                </a:solidFill>
                <a:uFillTx/>
                <a:latin typeface="Comic Sans MS" pitchFamily="66"/>
                <a:ea typeface="Times New Roman" pitchFamily="18"/>
                <a:cs typeface="Times New Roman" pitchFamily="18"/>
              </a:rPr>
              <a:t>(Marc 8, 29)</a:t>
            </a:r>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name="page35">
    <p:spTree>
      <p:nvGrpSpPr>
        <p:cNvPr id="1" name=""/>
        <p:cNvGrpSpPr/>
        <p:nvPr/>
      </p:nvGrpSpPr>
      <p:grpSpPr>
        <a:xfrm>
          <a:off x="0" y="0"/>
          <a:ext cx="0" cy="0"/>
          <a:chOff x="0" y="0"/>
          <a:chExt cx="0" cy="0"/>
        </a:xfrm>
      </p:grpSpPr>
      <p:sp>
        <p:nvSpPr>
          <p:cNvPr id="2" name="Forme libre : forme 1">
            <a:extLst>
              <a:ext uri="{FF2B5EF4-FFF2-40B4-BE49-F238E27FC236}">
                <a16:creationId xmlns:a16="http://schemas.microsoft.com/office/drawing/2014/main" id="{49DF47AD-EC08-F949-CFED-DCA5333F8699}"/>
              </a:ext>
            </a:extLst>
          </p:cNvPr>
          <p:cNvSpPr/>
          <p:nvPr/>
        </p:nvSpPr>
        <p:spPr>
          <a:xfrm>
            <a:off x="503276" y="0"/>
            <a:ext cx="6191283" cy="7610395"/>
          </a:xfrm>
          <a:custGeom>
            <a:avLst/>
            <a:gdLst>
              <a:gd name="f0" fmla="val w"/>
              <a:gd name="f1" fmla="val h"/>
              <a:gd name="f2" fmla="val 0"/>
              <a:gd name="f3" fmla="val 21600"/>
              <a:gd name="f4" fmla="*/ f0 1 21600"/>
              <a:gd name="f5" fmla="*/ f1 1 21600"/>
              <a:gd name="f6" fmla="+- f3 0 f2"/>
              <a:gd name="f7" fmla="*/ f6 1 21600"/>
              <a:gd name="f8" fmla="*/ f2 1 f7"/>
              <a:gd name="f9" fmla="*/ f3 1 f7"/>
              <a:gd name="f10" fmla="*/ f8 f4 1"/>
              <a:gd name="f11" fmla="*/ f9 f4 1"/>
              <a:gd name="f12" fmla="*/ f9 f5 1"/>
              <a:gd name="f13" fmla="*/ f8 f5 1"/>
            </a:gdLst>
            <a:ahLst/>
            <a:cxnLst>
              <a:cxn ang="3cd4">
                <a:pos x="hc" y="t"/>
              </a:cxn>
              <a:cxn ang="0">
                <a:pos x="r" y="vc"/>
              </a:cxn>
              <a:cxn ang="cd4">
                <a:pos x="hc" y="b"/>
              </a:cxn>
              <a:cxn ang="cd2">
                <a:pos x="l" y="vc"/>
              </a:cxn>
            </a:cxnLst>
            <a:rect l="f10" t="f13" r="f11" b="f12"/>
            <a:pathLst>
              <a:path w="21600" h="21600">
                <a:moveTo>
                  <a:pt x="f2" y="f2"/>
                </a:moveTo>
                <a:lnTo>
                  <a:pt x="f3" y="f2"/>
                </a:lnTo>
                <a:lnTo>
                  <a:pt x="f3" y="f3"/>
                </a:lnTo>
                <a:lnTo>
                  <a:pt x="f2" y="f3"/>
                </a:lnTo>
                <a:lnTo>
                  <a:pt x="f2" y="f2"/>
                </a:lnTo>
                <a:close/>
              </a:path>
            </a:pathLst>
          </a:custGeom>
          <a:noFill/>
          <a:ln cap="flat">
            <a:noFill/>
            <a:prstDash val="solid"/>
          </a:ln>
        </p:spPr>
        <p:txBody>
          <a:bodyPr vert="horz" wrap="square" lIns="558003" tIns="512996" rIns="558003" bIns="512996" anchor="t" anchorCtr="0" compatLnSpc="1">
            <a:noAutofit/>
          </a:bodyPr>
          <a:lstStyle/>
          <a:p>
            <a:pPr marL="0" marR="0" lvl="0" indent="0" algn="l" defTabSz="914400" rtl="0" fontAlgn="auto" hangingPunct="1">
              <a:lnSpc>
                <a:spcPct val="100000"/>
              </a:lnSpc>
              <a:spcBef>
                <a:spcPts val="0"/>
              </a:spcBef>
              <a:spcAft>
                <a:spcPts val="0"/>
              </a:spcAft>
              <a:buNone/>
              <a:tabLst>
                <a:tab pos="0" algn="l"/>
                <a:tab pos="448915" algn="l"/>
                <a:tab pos="898196" algn="l"/>
                <a:tab pos="1347478" algn="l"/>
                <a:tab pos="1796759" algn="l"/>
                <a:tab pos="2246040" algn="l"/>
                <a:tab pos="2695322" algn="l"/>
                <a:tab pos="3144603" algn="l"/>
                <a:tab pos="3593875" algn="l"/>
                <a:tab pos="4043156" algn="l"/>
                <a:tab pos="4492438" algn="l"/>
                <a:tab pos="4941719" algn="l"/>
                <a:tab pos="5391000" algn="l"/>
                <a:tab pos="5840281" algn="l"/>
                <a:tab pos="6289563" algn="l"/>
                <a:tab pos="6738844" algn="l"/>
                <a:tab pos="7188116" algn="l"/>
                <a:tab pos="7637397" algn="l"/>
                <a:tab pos="8086679" algn="l"/>
                <a:tab pos="8535960" algn="l"/>
                <a:tab pos="8985241" algn="l"/>
              </a:tabLst>
              <a:defRPr sz="1800" b="0" i="0" u="none" strike="noStrike" kern="0" cap="none" spc="0" baseline="0">
                <a:solidFill>
                  <a:srgbClr val="000000"/>
                </a:solidFill>
                <a:uFillTx/>
              </a:defRPr>
            </a:pPr>
            <a:r>
              <a:rPr lang="fr-FR" sz="2400" b="1" i="0" u="none" strike="noStrike" kern="1200" cap="none" spc="0" baseline="0">
                <a:solidFill>
                  <a:srgbClr val="000000"/>
                </a:solidFill>
                <a:uFillTx/>
                <a:latin typeface="Times New Roman" pitchFamily="18"/>
                <a:ea typeface="Times New Roman" pitchFamily="18"/>
                <a:cs typeface="Times New Roman" pitchFamily="18"/>
              </a:rPr>
              <a:t>Livres du Nouveau Testament (27)</a:t>
            </a:r>
          </a:p>
          <a:p>
            <a:pPr marL="0" marR="0" lvl="0" indent="0" algn="l" defTabSz="914400" rtl="0" fontAlgn="auto" hangingPunct="1">
              <a:lnSpc>
                <a:spcPct val="100000"/>
              </a:lnSpc>
              <a:spcBef>
                <a:spcPts val="0"/>
              </a:spcBef>
              <a:spcAft>
                <a:spcPts val="0"/>
              </a:spcAft>
              <a:buNone/>
              <a:tabLst>
                <a:tab pos="0" algn="l"/>
                <a:tab pos="448915" algn="l"/>
                <a:tab pos="898196" algn="l"/>
                <a:tab pos="1347478" algn="l"/>
                <a:tab pos="1796759" algn="l"/>
                <a:tab pos="2246040" algn="l"/>
                <a:tab pos="2695322" algn="l"/>
                <a:tab pos="3144603" algn="l"/>
                <a:tab pos="3593875" algn="l"/>
                <a:tab pos="4043156" algn="l"/>
                <a:tab pos="4492438" algn="l"/>
                <a:tab pos="4941719" algn="l"/>
                <a:tab pos="5391000" algn="l"/>
                <a:tab pos="5840281" algn="l"/>
                <a:tab pos="6289563" algn="l"/>
                <a:tab pos="6738844" algn="l"/>
                <a:tab pos="7188116" algn="l"/>
                <a:tab pos="7637397" algn="l"/>
                <a:tab pos="8086679" algn="l"/>
                <a:tab pos="8535960" algn="l"/>
                <a:tab pos="8985241" algn="l"/>
              </a:tabLst>
              <a:defRPr sz="1800" b="0" i="0" u="none" strike="noStrike" kern="0" cap="none" spc="0" baseline="0">
                <a:solidFill>
                  <a:srgbClr val="000000"/>
                </a:solidFill>
                <a:uFillTx/>
              </a:defRPr>
            </a:pPr>
            <a:r>
              <a:rPr lang="fr-FR" sz="2400" b="0" i="0" u="none" strike="noStrike" kern="1200" cap="none" spc="0" baseline="0">
                <a:solidFill>
                  <a:srgbClr val="000000"/>
                </a:solidFill>
                <a:uFillTx/>
                <a:latin typeface="Times New Roman" pitchFamily="18"/>
                <a:ea typeface="Times New Roman" pitchFamily="18"/>
                <a:cs typeface="Times New Roman" pitchFamily="18"/>
              </a:rPr>
              <a:t>Evangile selon Matthieu</a:t>
            </a:r>
          </a:p>
          <a:p>
            <a:pPr marL="0" marR="0" lvl="0" indent="0" algn="l" defTabSz="914400" rtl="0" fontAlgn="auto" hangingPunct="1">
              <a:lnSpc>
                <a:spcPct val="100000"/>
              </a:lnSpc>
              <a:spcBef>
                <a:spcPts val="0"/>
              </a:spcBef>
              <a:spcAft>
                <a:spcPts val="0"/>
              </a:spcAft>
              <a:buNone/>
              <a:tabLst>
                <a:tab pos="0" algn="l"/>
                <a:tab pos="448915" algn="l"/>
                <a:tab pos="898196" algn="l"/>
                <a:tab pos="1347478" algn="l"/>
                <a:tab pos="1796759" algn="l"/>
                <a:tab pos="2246040" algn="l"/>
                <a:tab pos="2695322" algn="l"/>
                <a:tab pos="3144603" algn="l"/>
                <a:tab pos="3593875" algn="l"/>
                <a:tab pos="4043156" algn="l"/>
                <a:tab pos="4492438" algn="l"/>
                <a:tab pos="4941719" algn="l"/>
                <a:tab pos="5391000" algn="l"/>
                <a:tab pos="5840281" algn="l"/>
                <a:tab pos="6289563" algn="l"/>
                <a:tab pos="6738844" algn="l"/>
                <a:tab pos="7188116" algn="l"/>
                <a:tab pos="7637397" algn="l"/>
                <a:tab pos="8086679" algn="l"/>
                <a:tab pos="8535960" algn="l"/>
                <a:tab pos="8985241" algn="l"/>
              </a:tabLst>
              <a:defRPr sz="1800" b="0" i="0" u="none" strike="noStrike" kern="0" cap="none" spc="0" baseline="0">
                <a:solidFill>
                  <a:srgbClr val="000000"/>
                </a:solidFill>
                <a:uFillTx/>
              </a:defRPr>
            </a:pPr>
            <a:r>
              <a:rPr lang="fr-FR" sz="2400" b="0" i="0" u="none" strike="noStrike" kern="1200" cap="none" spc="0" baseline="0">
                <a:solidFill>
                  <a:srgbClr val="000000"/>
                </a:solidFill>
                <a:uFillTx/>
                <a:latin typeface="Times New Roman" pitchFamily="18"/>
                <a:ea typeface="Times New Roman" pitchFamily="18"/>
                <a:cs typeface="Times New Roman" pitchFamily="18"/>
              </a:rPr>
              <a:t>Evangile selon Marc</a:t>
            </a:r>
          </a:p>
          <a:p>
            <a:pPr marL="0" marR="0" lvl="0" indent="0" algn="l" defTabSz="914400" rtl="0" fontAlgn="auto" hangingPunct="1">
              <a:lnSpc>
                <a:spcPct val="100000"/>
              </a:lnSpc>
              <a:spcBef>
                <a:spcPts val="0"/>
              </a:spcBef>
              <a:spcAft>
                <a:spcPts val="0"/>
              </a:spcAft>
              <a:buNone/>
              <a:tabLst>
                <a:tab pos="0" algn="l"/>
                <a:tab pos="448915" algn="l"/>
                <a:tab pos="898196" algn="l"/>
                <a:tab pos="1347478" algn="l"/>
                <a:tab pos="1796759" algn="l"/>
                <a:tab pos="2246040" algn="l"/>
                <a:tab pos="2695322" algn="l"/>
                <a:tab pos="3144603" algn="l"/>
                <a:tab pos="3593875" algn="l"/>
                <a:tab pos="4043156" algn="l"/>
                <a:tab pos="4492438" algn="l"/>
                <a:tab pos="4941719" algn="l"/>
                <a:tab pos="5391000" algn="l"/>
                <a:tab pos="5840281" algn="l"/>
                <a:tab pos="6289563" algn="l"/>
                <a:tab pos="6738844" algn="l"/>
                <a:tab pos="7188116" algn="l"/>
                <a:tab pos="7637397" algn="l"/>
                <a:tab pos="8086679" algn="l"/>
                <a:tab pos="8535960" algn="l"/>
                <a:tab pos="8985241" algn="l"/>
              </a:tabLst>
              <a:defRPr sz="1800" b="0" i="0" u="none" strike="noStrike" kern="0" cap="none" spc="0" baseline="0">
                <a:solidFill>
                  <a:srgbClr val="000000"/>
                </a:solidFill>
                <a:uFillTx/>
              </a:defRPr>
            </a:pPr>
            <a:r>
              <a:rPr lang="fr-FR" sz="2400" b="0" i="0" u="none" strike="noStrike" kern="1200" cap="none" spc="0" baseline="0">
                <a:solidFill>
                  <a:srgbClr val="000000"/>
                </a:solidFill>
                <a:uFillTx/>
                <a:latin typeface="Times New Roman" pitchFamily="18"/>
                <a:ea typeface="Times New Roman" pitchFamily="18"/>
                <a:cs typeface="Times New Roman" pitchFamily="18"/>
              </a:rPr>
              <a:t>Evangile selon Luc</a:t>
            </a:r>
          </a:p>
          <a:p>
            <a:pPr marL="0" marR="0" lvl="0" indent="0" algn="l" defTabSz="914400" rtl="0" fontAlgn="auto" hangingPunct="1">
              <a:lnSpc>
                <a:spcPct val="100000"/>
              </a:lnSpc>
              <a:spcBef>
                <a:spcPts val="0"/>
              </a:spcBef>
              <a:spcAft>
                <a:spcPts val="0"/>
              </a:spcAft>
              <a:buNone/>
              <a:tabLst>
                <a:tab pos="0" algn="l"/>
                <a:tab pos="448915" algn="l"/>
                <a:tab pos="898196" algn="l"/>
                <a:tab pos="1347478" algn="l"/>
                <a:tab pos="1796759" algn="l"/>
                <a:tab pos="2246040" algn="l"/>
                <a:tab pos="2695322" algn="l"/>
                <a:tab pos="3144603" algn="l"/>
                <a:tab pos="3593875" algn="l"/>
                <a:tab pos="4043156" algn="l"/>
                <a:tab pos="4492438" algn="l"/>
                <a:tab pos="4941719" algn="l"/>
                <a:tab pos="5391000" algn="l"/>
                <a:tab pos="5840281" algn="l"/>
                <a:tab pos="6289563" algn="l"/>
                <a:tab pos="6738844" algn="l"/>
                <a:tab pos="7188116" algn="l"/>
                <a:tab pos="7637397" algn="l"/>
                <a:tab pos="8086679" algn="l"/>
                <a:tab pos="8535960" algn="l"/>
                <a:tab pos="8985241" algn="l"/>
              </a:tabLst>
              <a:defRPr sz="1800" b="0" i="0" u="none" strike="noStrike" kern="0" cap="none" spc="0" baseline="0">
                <a:solidFill>
                  <a:srgbClr val="000000"/>
                </a:solidFill>
                <a:uFillTx/>
              </a:defRPr>
            </a:pPr>
            <a:r>
              <a:rPr lang="fr-FR" sz="2400" b="0" i="0" u="none" strike="noStrike" kern="1200" cap="none" spc="0" baseline="0">
                <a:solidFill>
                  <a:srgbClr val="000000"/>
                </a:solidFill>
                <a:uFillTx/>
                <a:latin typeface="Times New Roman" pitchFamily="18"/>
                <a:ea typeface="Times New Roman" pitchFamily="18"/>
                <a:cs typeface="Times New Roman" pitchFamily="18"/>
              </a:rPr>
              <a:t>Evangile selon Jean</a:t>
            </a:r>
          </a:p>
          <a:p>
            <a:pPr marL="0" marR="0" lvl="0" indent="0" algn="l" defTabSz="914400" rtl="0" fontAlgn="auto" hangingPunct="1">
              <a:lnSpc>
                <a:spcPct val="100000"/>
              </a:lnSpc>
              <a:spcBef>
                <a:spcPts val="0"/>
              </a:spcBef>
              <a:spcAft>
                <a:spcPts val="0"/>
              </a:spcAft>
              <a:buNone/>
              <a:tabLst>
                <a:tab pos="0" algn="l"/>
                <a:tab pos="448915" algn="l"/>
                <a:tab pos="898196" algn="l"/>
                <a:tab pos="1347478" algn="l"/>
                <a:tab pos="1796759" algn="l"/>
                <a:tab pos="2246040" algn="l"/>
                <a:tab pos="2695322" algn="l"/>
                <a:tab pos="3144603" algn="l"/>
                <a:tab pos="3593875" algn="l"/>
                <a:tab pos="4043156" algn="l"/>
                <a:tab pos="4492438" algn="l"/>
                <a:tab pos="4941719" algn="l"/>
                <a:tab pos="5391000" algn="l"/>
                <a:tab pos="5840281" algn="l"/>
                <a:tab pos="6289563" algn="l"/>
                <a:tab pos="6738844" algn="l"/>
                <a:tab pos="7188116" algn="l"/>
                <a:tab pos="7637397" algn="l"/>
                <a:tab pos="8086679" algn="l"/>
                <a:tab pos="8535960" algn="l"/>
                <a:tab pos="8985241" algn="l"/>
              </a:tabLst>
              <a:defRPr sz="1800" b="0" i="0" u="none" strike="noStrike" kern="0" cap="none" spc="0" baseline="0">
                <a:solidFill>
                  <a:srgbClr val="000000"/>
                </a:solidFill>
                <a:uFillTx/>
              </a:defRPr>
            </a:pPr>
            <a:r>
              <a:rPr lang="fr-FR" sz="2400" b="0" i="0" u="none" strike="noStrike" kern="1200" cap="none" spc="0" baseline="0">
                <a:solidFill>
                  <a:srgbClr val="000000"/>
                </a:solidFill>
                <a:uFillTx/>
                <a:latin typeface="Times New Roman" pitchFamily="18"/>
                <a:ea typeface="Times New Roman" pitchFamily="18"/>
                <a:cs typeface="Times New Roman" pitchFamily="18"/>
              </a:rPr>
              <a:t>Actes des Apôtres</a:t>
            </a:r>
          </a:p>
          <a:p>
            <a:pPr marL="0" marR="0" lvl="0" indent="0" algn="l" defTabSz="914400" rtl="0" fontAlgn="auto" hangingPunct="1">
              <a:lnSpc>
                <a:spcPct val="100000"/>
              </a:lnSpc>
              <a:spcBef>
                <a:spcPts val="0"/>
              </a:spcBef>
              <a:spcAft>
                <a:spcPts val="0"/>
              </a:spcAft>
              <a:buNone/>
              <a:tabLst>
                <a:tab pos="0" algn="l"/>
                <a:tab pos="448915" algn="l"/>
                <a:tab pos="898196" algn="l"/>
                <a:tab pos="1347478" algn="l"/>
                <a:tab pos="1796759" algn="l"/>
                <a:tab pos="2246040" algn="l"/>
                <a:tab pos="2695322" algn="l"/>
                <a:tab pos="3144603" algn="l"/>
                <a:tab pos="3593875" algn="l"/>
                <a:tab pos="4043156" algn="l"/>
                <a:tab pos="4492438" algn="l"/>
                <a:tab pos="4941719" algn="l"/>
                <a:tab pos="5391000" algn="l"/>
                <a:tab pos="5840281" algn="l"/>
                <a:tab pos="6289563" algn="l"/>
                <a:tab pos="6738844" algn="l"/>
                <a:tab pos="7188116" algn="l"/>
                <a:tab pos="7637397" algn="l"/>
                <a:tab pos="8086679" algn="l"/>
                <a:tab pos="8535960" algn="l"/>
                <a:tab pos="8985241" algn="l"/>
              </a:tabLst>
              <a:defRPr sz="1800" b="0" i="0" u="none" strike="noStrike" kern="0" cap="none" spc="0" baseline="0">
                <a:solidFill>
                  <a:srgbClr val="000000"/>
                </a:solidFill>
                <a:uFillTx/>
              </a:defRPr>
            </a:pPr>
            <a:endParaRPr lang="fr-FR" sz="2400" b="0" i="0" u="none" strike="noStrike" kern="1200" cap="none" spc="0" baseline="0">
              <a:solidFill>
                <a:srgbClr val="000000"/>
              </a:solidFill>
              <a:uFillTx/>
              <a:latin typeface="Times New Roman" pitchFamily="18"/>
              <a:ea typeface="Times New Roman" pitchFamily="18"/>
              <a:cs typeface="Times New Roman" pitchFamily="18"/>
            </a:endParaRPr>
          </a:p>
          <a:p>
            <a:pPr marL="0" marR="0" lvl="0" indent="0" algn="l" defTabSz="914400" rtl="0" fontAlgn="auto" hangingPunct="1">
              <a:lnSpc>
                <a:spcPct val="100000"/>
              </a:lnSpc>
              <a:spcBef>
                <a:spcPts val="0"/>
              </a:spcBef>
              <a:spcAft>
                <a:spcPts val="0"/>
              </a:spcAft>
              <a:buNone/>
              <a:tabLst>
                <a:tab pos="0" algn="l"/>
                <a:tab pos="448915" algn="l"/>
                <a:tab pos="898196" algn="l"/>
                <a:tab pos="1347478" algn="l"/>
                <a:tab pos="1796759" algn="l"/>
                <a:tab pos="2246040" algn="l"/>
                <a:tab pos="2695322" algn="l"/>
                <a:tab pos="3144603" algn="l"/>
                <a:tab pos="3593875" algn="l"/>
                <a:tab pos="4043156" algn="l"/>
                <a:tab pos="4492438" algn="l"/>
                <a:tab pos="4941719" algn="l"/>
                <a:tab pos="5391000" algn="l"/>
                <a:tab pos="5840281" algn="l"/>
                <a:tab pos="6289563" algn="l"/>
                <a:tab pos="6738844" algn="l"/>
                <a:tab pos="7188116" algn="l"/>
                <a:tab pos="7637397" algn="l"/>
                <a:tab pos="8086679" algn="l"/>
                <a:tab pos="8535960" algn="l"/>
                <a:tab pos="8985241" algn="l"/>
              </a:tabLst>
              <a:defRPr sz="1800" b="0" i="0" u="none" strike="noStrike" kern="0" cap="none" spc="0" baseline="0">
                <a:solidFill>
                  <a:srgbClr val="000000"/>
                </a:solidFill>
                <a:uFillTx/>
              </a:defRPr>
            </a:pPr>
            <a:r>
              <a:rPr lang="fr-FR" sz="2400" b="0" i="0" u="none" strike="noStrike" kern="1200" cap="none" spc="0" baseline="0">
                <a:solidFill>
                  <a:srgbClr val="000000"/>
                </a:solidFill>
                <a:uFillTx/>
                <a:latin typeface="Times New Roman" pitchFamily="18"/>
                <a:ea typeface="Times New Roman" pitchFamily="18"/>
                <a:cs typeface="Times New Roman" pitchFamily="18"/>
              </a:rPr>
              <a:t>Romains</a:t>
            </a:r>
          </a:p>
          <a:p>
            <a:pPr marL="0" marR="0" lvl="0" indent="0" algn="l" defTabSz="914400" rtl="0" fontAlgn="auto" hangingPunct="1">
              <a:lnSpc>
                <a:spcPct val="100000"/>
              </a:lnSpc>
              <a:spcBef>
                <a:spcPts val="0"/>
              </a:spcBef>
              <a:spcAft>
                <a:spcPts val="0"/>
              </a:spcAft>
              <a:buNone/>
              <a:tabLst>
                <a:tab pos="0" algn="l"/>
                <a:tab pos="448915" algn="l"/>
                <a:tab pos="898196" algn="l"/>
                <a:tab pos="1347478" algn="l"/>
                <a:tab pos="1796759" algn="l"/>
                <a:tab pos="2246040" algn="l"/>
                <a:tab pos="2695322" algn="l"/>
                <a:tab pos="3144603" algn="l"/>
                <a:tab pos="3593875" algn="l"/>
                <a:tab pos="4043156" algn="l"/>
                <a:tab pos="4492438" algn="l"/>
                <a:tab pos="4941719" algn="l"/>
                <a:tab pos="5391000" algn="l"/>
                <a:tab pos="5840281" algn="l"/>
                <a:tab pos="6289563" algn="l"/>
                <a:tab pos="6738844" algn="l"/>
                <a:tab pos="7188116" algn="l"/>
                <a:tab pos="7637397" algn="l"/>
                <a:tab pos="8086679" algn="l"/>
                <a:tab pos="8535960" algn="l"/>
                <a:tab pos="8985241" algn="l"/>
              </a:tabLst>
              <a:defRPr sz="1800" b="0" i="0" u="none" strike="noStrike" kern="0" cap="none" spc="0" baseline="0">
                <a:solidFill>
                  <a:srgbClr val="000000"/>
                </a:solidFill>
                <a:uFillTx/>
              </a:defRPr>
            </a:pPr>
            <a:r>
              <a:rPr lang="fr-FR" sz="2400" b="0" i="0" u="none" strike="noStrike" kern="1200" cap="none" spc="0" baseline="0">
                <a:solidFill>
                  <a:srgbClr val="000000"/>
                </a:solidFill>
                <a:uFillTx/>
                <a:latin typeface="Times New Roman" pitchFamily="18"/>
                <a:ea typeface="Times New Roman" pitchFamily="18"/>
                <a:cs typeface="Times New Roman" pitchFamily="18"/>
              </a:rPr>
              <a:t>1 Corinthiens</a:t>
            </a:r>
          </a:p>
          <a:p>
            <a:pPr marL="0" marR="0" lvl="0" indent="0" algn="l" defTabSz="914400" rtl="0" fontAlgn="auto" hangingPunct="1">
              <a:lnSpc>
                <a:spcPct val="100000"/>
              </a:lnSpc>
              <a:spcBef>
                <a:spcPts val="0"/>
              </a:spcBef>
              <a:spcAft>
                <a:spcPts val="0"/>
              </a:spcAft>
              <a:buNone/>
              <a:tabLst>
                <a:tab pos="0" algn="l"/>
                <a:tab pos="447479" algn="l"/>
                <a:tab pos="896761" algn="l"/>
                <a:tab pos="1346042" algn="l"/>
                <a:tab pos="1795323" algn="l"/>
                <a:tab pos="2244595" algn="l"/>
                <a:tab pos="2693877" algn="l"/>
                <a:tab pos="3143158" algn="l"/>
                <a:tab pos="3592439" algn="l"/>
                <a:tab pos="4041721" algn="l"/>
                <a:tab pos="4491002" algn="l"/>
                <a:tab pos="4940283" algn="l"/>
                <a:tab pos="5389555" algn="l"/>
                <a:tab pos="5838480" algn="l"/>
                <a:tab pos="6287761" algn="l"/>
                <a:tab pos="6737043" algn="l"/>
                <a:tab pos="7186315" algn="l"/>
                <a:tab pos="7635596" algn="l"/>
                <a:tab pos="8084877" algn="l"/>
                <a:tab pos="8534159" algn="l"/>
                <a:tab pos="8983440" algn="l"/>
                <a:tab pos="8985241" algn="l"/>
                <a:tab pos="9434157" algn="l"/>
                <a:tab pos="9883438" algn="l"/>
                <a:tab pos="10332720" algn="l"/>
                <a:tab pos="10782001" algn="l"/>
              </a:tabLst>
              <a:defRPr sz="1800" b="0" i="0" u="none" strike="noStrike" kern="0" cap="none" spc="0" baseline="0">
                <a:solidFill>
                  <a:srgbClr val="000000"/>
                </a:solidFill>
                <a:uFillTx/>
              </a:defRPr>
            </a:pPr>
            <a:r>
              <a:rPr lang="fr-FR" sz="2400" b="0" i="0" u="none" strike="noStrike" kern="1200" cap="none" spc="0" baseline="0">
                <a:solidFill>
                  <a:srgbClr val="000000"/>
                </a:solidFill>
                <a:uFillTx/>
                <a:latin typeface="Times New Roman" pitchFamily="18"/>
                <a:ea typeface="Times New Roman" pitchFamily="18"/>
                <a:cs typeface="Times New Roman" pitchFamily="18"/>
              </a:rPr>
              <a:t>2 Corinthiens	</a:t>
            </a:r>
          </a:p>
          <a:p>
            <a:pPr marL="0" marR="0" lvl="0" indent="0" algn="l" defTabSz="914400" rtl="0" fontAlgn="auto" hangingPunct="1">
              <a:lnSpc>
                <a:spcPct val="100000"/>
              </a:lnSpc>
              <a:spcBef>
                <a:spcPts val="0"/>
              </a:spcBef>
              <a:spcAft>
                <a:spcPts val="0"/>
              </a:spcAft>
              <a:buNone/>
              <a:tabLst>
                <a:tab pos="0" algn="l"/>
                <a:tab pos="448915" algn="l"/>
                <a:tab pos="898196" algn="l"/>
                <a:tab pos="1347478" algn="l"/>
                <a:tab pos="1796759" algn="l"/>
                <a:tab pos="2246040" algn="l"/>
                <a:tab pos="2695322" algn="l"/>
                <a:tab pos="3144603" algn="l"/>
                <a:tab pos="3593875" algn="l"/>
                <a:tab pos="4043156" algn="l"/>
                <a:tab pos="4492438" algn="l"/>
                <a:tab pos="4941719" algn="l"/>
                <a:tab pos="5391000" algn="l"/>
                <a:tab pos="5840281" algn="l"/>
                <a:tab pos="6289563" algn="l"/>
                <a:tab pos="6738844" algn="l"/>
                <a:tab pos="7188116" algn="l"/>
                <a:tab pos="7637397" algn="l"/>
                <a:tab pos="8086679" algn="l"/>
                <a:tab pos="8535960" algn="l"/>
                <a:tab pos="8985241" algn="l"/>
              </a:tabLst>
              <a:defRPr sz="1800" b="0" i="0" u="none" strike="noStrike" kern="0" cap="none" spc="0" baseline="0">
                <a:solidFill>
                  <a:srgbClr val="000000"/>
                </a:solidFill>
                <a:uFillTx/>
              </a:defRPr>
            </a:pPr>
            <a:r>
              <a:rPr lang="fr-FR" sz="2400" b="0" i="0" u="none" strike="noStrike" kern="1200" cap="none" spc="0" baseline="0">
                <a:solidFill>
                  <a:srgbClr val="000000"/>
                </a:solidFill>
                <a:uFillTx/>
                <a:latin typeface="Times New Roman" pitchFamily="18"/>
                <a:ea typeface="Times New Roman" pitchFamily="18"/>
                <a:cs typeface="Times New Roman" pitchFamily="18"/>
              </a:rPr>
              <a:t>Galates</a:t>
            </a:r>
          </a:p>
          <a:p>
            <a:pPr marL="0" marR="0" lvl="0" indent="0" algn="l" defTabSz="914400" rtl="0" fontAlgn="auto" hangingPunct="1">
              <a:lnSpc>
                <a:spcPct val="100000"/>
              </a:lnSpc>
              <a:spcBef>
                <a:spcPts val="0"/>
              </a:spcBef>
              <a:spcAft>
                <a:spcPts val="0"/>
              </a:spcAft>
              <a:buNone/>
              <a:tabLst>
                <a:tab pos="0" algn="l"/>
                <a:tab pos="448915" algn="l"/>
                <a:tab pos="898196" algn="l"/>
                <a:tab pos="1347478" algn="l"/>
                <a:tab pos="1796759" algn="l"/>
                <a:tab pos="2246040" algn="l"/>
                <a:tab pos="2695322" algn="l"/>
                <a:tab pos="3144603" algn="l"/>
                <a:tab pos="3593875" algn="l"/>
                <a:tab pos="4043156" algn="l"/>
                <a:tab pos="4492438" algn="l"/>
                <a:tab pos="4941719" algn="l"/>
                <a:tab pos="5391000" algn="l"/>
                <a:tab pos="5840281" algn="l"/>
                <a:tab pos="6289563" algn="l"/>
                <a:tab pos="6738844" algn="l"/>
                <a:tab pos="7188116" algn="l"/>
                <a:tab pos="7637397" algn="l"/>
                <a:tab pos="8086679" algn="l"/>
                <a:tab pos="8535960" algn="l"/>
                <a:tab pos="8985241" algn="l"/>
              </a:tabLst>
              <a:defRPr sz="1800" b="0" i="0" u="none" strike="noStrike" kern="0" cap="none" spc="0" baseline="0">
                <a:solidFill>
                  <a:srgbClr val="000000"/>
                </a:solidFill>
                <a:uFillTx/>
              </a:defRPr>
            </a:pPr>
            <a:r>
              <a:rPr lang="fr-FR" sz="2400" b="0" i="0" u="none" strike="noStrike" kern="1200" cap="none" spc="0" baseline="0">
                <a:solidFill>
                  <a:srgbClr val="000000"/>
                </a:solidFill>
                <a:uFillTx/>
                <a:latin typeface="Times New Roman" pitchFamily="18"/>
                <a:ea typeface="Times New Roman" pitchFamily="18"/>
                <a:cs typeface="Times New Roman" pitchFamily="18"/>
              </a:rPr>
              <a:t>Ephésiens</a:t>
            </a:r>
          </a:p>
          <a:p>
            <a:pPr marL="0" marR="0" lvl="0" indent="0" algn="l" defTabSz="914400" rtl="0" fontAlgn="auto" hangingPunct="1">
              <a:lnSpc>
                <a:spcPct val="100000"/>
              </a:lnSpc>
              <a:spcBef>
                <a:spcPts val="0"/>
              </a:spcBef>
              <a:spcAft>
                <a:spcPts val="0"/>
              </a:spcAft>
              <a:buNone/>
              <a:tabLst>
                <a:tab pos="0" algn="l"/>
                <a:tab pos="448915" algn="l"/>
                <a:tab pos="898196" algn="l"/>
                <a:tab pos="1347478" algn="l"/>
                <a:tab pos="1796759" algn="l"/>
                <a:tab pos="2246040" algn="l"/>
                <a:tab pos="2695322" algn="l"/>
                <a:tab pos="3144603" algn="l"/>
                <a:tab pos="3593875" algn="l"/>
                <a:tab pos="4043156" algn="l"/>
                <a:tab pos="4492438" algn="l"/>
                <a:tab pos="4941719" algn="l"/>
                <a:tab pos="5391000" algn="l"/>
                <a:tab pos="5840281" algn="l"/>
                <a:tab pos="6289563" algn="l"/>
                <a:tab pos="6738844" algn="l"/>
                <a:tab pos="7188116" algn="l"/>
                <a:tab pos="7637397" algn="l"/>
                <a:tab pos="8086679" algn="l"/>
                <a:tab pos="8535960" algn="l"/>
                <a:tab pos="8985241" algn="l"/>
              </a:tabLst>
              <a:defRPr sz="1800" b="0" i="0" u="none" strike="noStrike" kern="0" cap="none" spc="0" baseline="0">
                <a:solidFill>
                  <a:srgbClr val="000000"/>
                </a:solidFill>
                <a:uFillTx/>
              </a:defRPr>
            </a:pPr>
            <a:r>
              <a:rPr lang="fr-FR" sz="2400" b="0" i="0" u="none" strike="noStrike" kern="1200" cap="none" spc="0" baseline="0">
                <a:solidFill>
                  <a:srgbClr val="000000"/>
                </a:solidFill>
                <a:uFillTx/>
                <a:latin typeface="Times New Roman" pitchFamily="18"/>
                <a:ea typeface="Times New Roman" pitchFamily="18"/>
                <a:cs typeface="Times New Roman" pitchFamily="18"/>
              </a:rPr>
              <a:t>Philippiens</a:t>
            </a:r>
          </a:p>
          <a:p>
            <a:pPr marL="0" marR="0" lvl="0" indent="0" algn="l" defTabSz="914400" rtl="0" fontAlgn="auto" hangingPunct="1">
              <a:lnSpc>
                <a:spcPct val="100000"/>
              </a:lnSpc>
              <a:spcBef>
                <a:spcPts val="0"/>
              </a:spcBef>
              <a:spcAft>
                <a:spcPts val="0"/>
              </a:spcAft>
              <a:buNone/>
              <a:tabLst>
                <a:tab pos="0" algn="l"/>
                <a:tab pos="448915" algn="l"/>
                <a:tab pos="898196" algn="l"/>
                <a:tab pos="1347478" algn="l"/>
                <a:tab pos="1796759" algn="l"/>
                <a:tab pos="2246040" algn="l"/>
                <a:tab pos="2695322" algn="l"/>
                <a:tab pos="3144603" algn="l"/>
                <a:tab pos="3593875" algn="l"/>
                <a:tab pos="4043156" algn="l"/>
                <a:tab pos="4492438" algn="l"/>
                <a:tab pos="4941719" algn="l"/>
                <a:tab pos="5391000" algn="l"/>
                <a:tab pos="5840281" algn="l"/>
                <a:tab pos="6289563" algn="l"/>
                <a:tab pos="6738844" algn="l"/>
                <a:tab pos="7188116" algn="l"/>
                <a:tab pos="7637397" algn="l"/>
                <a:tab pos="8086679" algn="l"/>
                <a:tab pos="8535960" algn="l"/>
                <a:tab pos="8985241" algn="l"/>
              </a:tabLst>
              <a:defRPr sz="1800" b="0" i="0" u="none" strike="noStrike" kern="0" cap="none" spc="0" baseline="0">
                <a:solidFill>
                  <a:srgbClr val="000000"/>
                </a:solidFill>
                <a:uFillTx/>
              </a:defRPr>
            </a:pPr>
            <a:r>
              <a:rPr lang="fr-FR" sz="2400" b="0" i="0" u="none" strike="noStrike" kern="1200" cap="none" spc="0" baseline="0">
                <a:solidFill>
                  <a:srgbClr val="000000"/>
                </a:solidFill>
                <a:uFillTx/>
                <a:latin typeface="Times New Roman" pitchFamily="18"/>
                <a:ea typeface="Times New Roman" pitchFamily="18"/>
                <a:cs typeface="Times New Roman" pitchFamily="18"/>
              </a:rPr>
              <a:t>Colossiens</a:t>
            </a:r>
          </a:p>
          <a:p>
            <a:pPr marL="0" marR="0" lvl="0" indent="0" algn="l" defTabSz="914400" rtl="0" fontAlgn="auto" hangingPunct="1">
              <a:lnSpc>
                <a:spcPct val="100000"/>
              </a:lnSpc>
              <a:spcBef>
                <a:spcPts val="0"/>
              </a:spcBef>
              <a:spcAft>
                <a:spcPts val="0"/>
              </a:spcAft>
              <a:buNone/>
              <a:tabLst>
                <a:tab pos="0" algn="l"/>
                <a:tab pos="448915" algn="l"/>
                <a:tab pos="898196" algn="l"/>
                <a:tab pos="1347478" algn="l"/>
                <a:tab pos="1796759" algn="l"/>
                <a:tab pos="2246040" algn="l"/>
                <a:tab pos="2695322" algn="l"/>
                <a:tab pos="3144603" algn="l"/>
                <a:tab pos="3593875" algn="l"/>
                <a:tab pos="4043156" algn="l"/>
                <a:tab pos="4492438" algn="l"/>
                <a:tab pos="4941719" algn="l"/>
                <a:tab pos="5391000" algn="l"/>
                <a:tab pos="5840281" algn="l"/>
                <a:tab pos="6289563" algn="l"/>
                <a:tab pos="6738844" algn="l"/>
                <a:tab pos="7188116" algn="l"/>
                <a:tab pos="7637397" algn="l"/>
                <a:tab pos="8086679" algn="l"/>
                <a:tab pos="8535960" algn="l"/>
                <a:tab pos="8985241" algn="l"/>
              </a:tabLst>
              <a:defRPr sz="1800" b="0" i="0" u="none" strike="noStrike" kern="0" cap="none" spc="0" baseline="0">
                <a:solidFill>
                  <a:srgbClr val="000000"/>
                </a:solidFill>
                <a:uFillTx/>
              </a:defRPr>
            </a:pPr>
            <a:r>
              <a:rPr lang="fr-FR" sz="2400" b="0" i="0" u="none" strike="noStrike" kern="1200" cap="none" spc="0" baseline="0">
                <a:solidFill>
                  <a:srgbClr val="000000"/>
                </a:solidFill>
                <a:uFillTx/>
                <a:latin typeface="Times New Roman" pitchFamily="18"/>
                <a:ea typeface="Times New Roman" pitchFamily="18"/>
                <a:cs typeface="Times New Roman" pitchFamily="18"/>
              </a:rPr>
              <a:t>1 Thessaloniciens</a:t>
            </a:r>
          </a:p>
          <a:p>
            <a:pPr marL="0" marR="0" lvl="0" indent="0" algn="l" defTabSz="914400" rtl="0" fontAlgn="auto" hangingPunct="1">
              <a:lnSpc>
                <a:spcPct val="100000"/>
              </a:lnSpc>
              <a:spcBef>
                <a:spcPts val="0"/>
              </a:spcBef>
              <a:spcAft>
                <a:spcPts val="0"/>
              </a:spcAft>
              <a:buNone/>
              <a:tabLst>
                <a:tab pos="0" algn="l"/>
                <a:tab pos="448915" algn="l"/>
                <a:tab pos="898196" algn="l"/>
                <a:tab pos="1347478" algn="l"/>
                <a:tab pos="1796759" algn="l"/>
                <a:tab pos="2246040" algn="l"/>
                <a:tab pos="2695322" algn="l"/>
                <a:tab pos="3144603" algn="l"/>
                <a:tab pos="3593875" algn="l"/>
                <a:tab pos="4043156" algn="l"/>
                <a:tab pos="4492438" algn="l"/>
                <a:tab pos="4941719" algn="l"/>
                <a:tab pos="5391000" algn="l"/>
                <a:tab pos="5840281" algn="l"/>
                <a:tab pos="6289563" algn="l"/>
                <a:tab pos="6738844" algn="l"/>
                <a:tab pos="7188116" algn="l"/>
                <a:tab pos="7637397" algn="l"/>
                <a:tab pos="8086679" algn="l"/>
                <a:tab pos="8535960" algn="l"/>
                <a:tab pos="8985241" algn="l"/>
              </a:tabLst>
              <a:defRPr sz="1800" b="0" i="0" u="none" strike="noStrike" kern="0" cap="none" spc="0" baseline="0">
                <a:solidFill>
                  <a:srgbClr val="000000"/>
                </a:solidFill>
                <a:uFillTx/>
              </a:defRPr>
            </a:pPr>
            <a:r>
              <a:rPr lang="fr-FR" sz="2400" b="0" i="0" u="none" strike="noStrike" kern="1200" cap="none" spc="0" baseline="0">
                <a:solidFill>
                  <a:srgbClr val="000000"/>
                </a:solidFill>
                <a:uFillTx/>
                <a:latin typeface="Times New Roman" pitchFamily="18"/>
                <a:ea typeface="Times New Roman" pitchFamily="18"/>
                <a:cs typeface="Times New Roman" pitchFamily="18"/>
              </a:rPr>
              <a:t>2 Thessaloniciens</a:t>
            </a:r>
          </a:p>
          <a:p>
            <a:pPr marL="0" marR="0" lvl="0" indent="0" algn="l" defTabSz="914400" rtl="0" fontAlgn="auto" hangingPunct="1">
              <a:lnSpc>
                <a:spcPct val="100000"/>
              </a:lnSpc>
              <a:spcBef>
                <a:spcPts val="0"/>
              </a:spcBef>
              <a:spcAft>
                <a:spcPts val="0"/>
              </a:spcAft>
              <a:buNone/>
              <a:tabLst>
                <a:tab pos="0" algn="l"/>
                <a:tab pos="448915" algn="l"/>
                <a:tab pos="898196" algn="l"/>
                <a:tab pos="1347478" algn="l"/>
                <a:tab pos="1796759" algn="l"/>
                <a:tab pos="2246040" algn="l"/>
                <a:tab pos="2695322" algn="l"/>
                <a:tab pos="3144603" algn="l"/>
                <a:tab pos="3593875" algn="l"/>
                <a:tab pos="4043156" algn="l"/>
                <a:tab pos="4492438" algn="l"/>
                <a:tab pos="4941719" algn="l"/>
                <a:tab pos="5391000" algn="l"/>
                <a:tab pos="5840281" algn="l"/>
                <a:tab pos="6289563" algn="l"/>
                <a:tab pos="6738844" algn="l"/>
                <a:tab pos="7188116" algn="l"/>
                <a:tab pos="7637397" algn="l"/>
                <a:tab pos="8086679" algn="l"/>
                <a:tab pos="8535960" algn="l"/>
                <a:tab pos="8985241" algn="l"/>
              </a:tabLst>
              <a:defRPr sz="1800" b="0" i="0" u="none" strike="noStrike" kern="0" cap="none" spc="0" baseline="0">
                <a:solidFill>
                  <a:srgbClr val="000000"/>
                </a:solidFill>
                <a:uFillTx/>
              </a:defRPr>
            </a:pPr>
            <a:endParaRPr lang="fr-FR" sz="2400" b="0" i="0" u="none" strike="noStrike" kern="1200" cap="none" spc="0" baseline="0">
              <a:solidFill>
                <a:srgbClr val="000000"/>
              </a:solidFill>
              <a:uFillTx/>
              <a:latin typeface="Times New Roman" pitchFamily="18"/>
              <a:ea typeface="Times New Roman" pitchFamily="18"/>
              <a:cs typeface="Times New Roman" pitchFamily="18"/>
            </a:endParaRPr>
          </a:p>
          <a:p>
            <a:pPr marL="0" marR="0" lvl="0" indent="0" algn="l" defTabSz="914400" rtl="0" fontAlgn="auto" hangingPunct="1">
              <a:lnSpc>
                <a:spcPct val="100000"/>
              </a:lnSpc>
              <a:spcBef>
                <a:spcPts val="0"/>
              </a:spcBef>
              <a:spcAft>
                <a:spcPts val="0"/>
              </a:spcAft>
              <a:buNone/>
              <a:tabLst>
                <a:tab pos="0" algn="l"/>
                <a:tab pos="448915" algn="l"/>
                <a:tab pos="898196" algn="l"/>
                <a:tab pos="1347478" algn="l"/>
                <a:tab pos="1796759" algn="l"/>
                <a:tab pos="2246040" algn="l"/>
                <a:tab pos="2695322" algn="l"/>
                <a:tab pos="3144603" algn="l"/>
                <a:tab pos="3593875" algn="l"/>
                <a:tab pos="4043156" algn="l"/>
                <a:tab pos="4492438" algn="l"/>
                <a:tab pos="4941719" algn="l"/>
                <a:tab pos="5391000" algn="l"/>
                <a:tab pos="5840281" algn="l"/>
                <a:tab pos="6289563" algn="l"/>
                <a:tab pos="6738844" algn="l"/>
                <a:tab pos="7188116" algn="l"/>
                <a:tab pos="7637397" algn="l"/>
                <a:tab pos="8086679" algn="l"/>
                <a:tab pos="8535960" algn="l"/>
                <a:tab pos="8985241" algn="l"/>
              </a:tabLst>
              <a:defRPr sz="1800" b="0" i="0" u="none" strike="noStrike" kern="0" cap="none" spc="0" baseline="0">
                <a:solidFill>
                  <a:srgbClr val="000000"/>
                </a:solidFill>
                <a:uFillTx/>
              </a:defRPr>
            </a:pPr>
            <a:endParaRPr lang="fr-FR" sz="2400" b="0" i="0" u="none" strike="noStrike" kern="1200" cap="none" spc="0" baseline="0">
              <a:solidFill>
                <a:srgbClr val="000000"/>
              </a:solidFill>
              <a:uFillTx/>
              <a:latin typeface="Times New Roman" pitchFamily="18"/>
              <a:ea typeface="Times New Roman" pitchFamily="18"/>
              <a:cs typeface="Times New Roman" pitchFamily="18"/>
            </a:endParaRPr>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name="Slide36">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35EE4F39-0127-4716-DE9A-9AA6F75FB261}"/>
              </a:ext>
            </a:extLst>
          </p:cNvPr>
          <p:cNvSpPr/>
          <p:nvPr/>
        </p:nvSpPr>
        <p:spPr>
          <a:xfrm>
            <a:off x="1027291" y="724387"/>
            <a:ext cx="6697339" cy="5632310"/>
          </a:xfrm>
          <a:prstGeom prst="rect">
            <a:avLst/>
          </a:prstGeom>
          <a:noFill/>
          <a:ln cap="flat">
            <a:noFill/>
            <a:prstDash val="solid"/>
          </a:ln>
        </p:spPr>
        <p:txBody>
          <a:bodyPr vert="horz" wrap="square" lIns="91440" tIns="45720" rIns="91440" bIns="45720" anchor="t" anchorCtr="0" compatLnSpc="1">
            <a:spAutoFit/>
          </a:bodyPr>
          <a:lstStyle/>
          <a:p>
            <a:pPr marL="0" marR="0" lvl="0" indent="0" algn="l" defTabSz="914400" rtl="0" fontAlgn="auto" hangingPunct="1">
              <a:lnSpc>
                <a:spcPct val="100000"/>
              </a:lnSpc>
              <a:spcBef>
                <a:spcPts val="0"/>
              </a:spcBef>
              <a:spcAft>
                <a:spcPts val="0"/>
              </a:spcAft>
              <a:buNone/>
              <a:tabLst>
                <a:tab pos="1457955" algn="l"/>
                <a:tab pos="3312157" algn="l"/>
                <a:tab pos="4140202" algn="l"/>
              </a:tabLst>
              <a:defRPr sz="1800" b="0" i="0" u="none" strike="noStrike" kern="0" cap="none" spc="0" baseline="0">
                <a:solidFill>
                  <a:srgbClr val="000000"/>
                </a:solidFill>
                <a:uFillTx/>
              </a:defRPr>
            </a:pPr>
            <a:r>
              <a:rPr lang="fr-FR" sz="2400" b="0" i="0" u="none" strike="noStrike" kern="1200" cap="none" spc="0" baseline="0">
                <a:solidFill>
                  <a:srgbClr val="000000"/>
                </a:solidFill>
                <a:uFillTx/>
                <a:latin typeface="Times New Roman" pitchFamily="18"/>
                <a:ea typeface="Times New Roman" pitchFamily="18"/>
              </a:rPr>
              <a:t>1 - 2 Timothée	</a:t>
            </a:r>
            <a:r>
              <a:rPr lang="fr-FR" sz="2400" b="0" i="1" u="none" strike="noStrike" kern="1200" cap="none" spc="0" baseline="0">
                <a:solidFill>
                  <a:srgbClr val="000000"/>
                </a:solidFill>
                <a:uFillTx/>
                <a:latin typeface="Times New Roman" pitchFamily="18"/>
                <a:ea typeface="Times New Roman" pitchFamily="18"/>
              </a:rPr>
              <a:t>(Lettres Pastorales)</a:t>
            </a:r>
            <a:endParaRPr lang="fr-FR" sz="2400" b="0" i="0" u="none" strike="noStrike" kern="1200" cap="none" spc="0" baseline="0">
              <a:solidFill>
                <a:srgbClr val="000000"/>
              </a:solidFill>
              <a:uFillTx/>
              <a:latin typeface="Times New Roman" pitchFamily="18"/>
              <a:ea typeface="Times New Roman" pitchFamily="18"/>
            </a:endParaRPr>
          </a:p>
          <a:p>
            <a:pPr marL="0" marR="0" lvl="0" indent="0" algn="l" defTabSz="914400" rtl="0" fontAlgn="auto" hangingPunct="1">
              <a:lnSpc>
                <a:spcPct val="100000"/>
              </a:lnSpc>
              <a:spcBef>
                <a:spcPts val="0"/>
              </a:spcBef>
              <a:spcAft>
                <a:spcPts val="0"/>
              </a:spcAft>
              <a:buNone/>
              <a:tabLst>
                <a:tab pos="1457955" algn="l"/>
                <a:tab pos="2514600" algn="l"/>
                <a:tab pos="3312157" algn="l"/>
                <a:tab pos="3657600" algn="l"/>
                <a:tab pos="4140202" algn="l"/>
                <a:tab pos="4914900" algn="l"/>
              </a:tabLst>
              <a:defRPr sz="1800" b="0" i="0" u="none" strike="noStrike" kern="0" cap="none" spc="0" baseline="0">
                <a:solidFill>
                  <a:srgbClr val="000000"/>
                </a:solidFill>
                <a:uFillTx/>
              </a:defRPr>
            </a:pPr>
            <a:r>
              <a:rPr lang="fr-FR" sz="2400" b="0" i="0" u="none" strike="noStrike" kern="1200" cap="none" spc="0" baseline="0">
                <a:solidFill>
                  <a:srgbClr val="000000"/>
                </a:solidFill>
                <a:uFillTx/>
                <a:latin typeface="Times New Roman" pitchFamily="18"/>
                <a:ea typeface="Times New Roman" pitchFamily="18"/>
              </a:rPr>
              <a:t>Tite</a:t>
            </a:r>
          </a:p>
          <a:p>
            <a:pPr marL="0" marR="0" lvl="0" indent="0" algn="l" defTabSz="914400" rtl="0" fontAlgn="auto" hangingPunct="1">
              <a:lnSpc>
                <a:spcPct val="100000"/>
              </a:lnSpc>
              <a:spcBef>
                <a:spcPts val="0"/>
              </a:spcBef>
              <a:spcAft>
                <a:spcPts val="0"/>
              </a:spcAft>
              <a:buNone/>
              <a:tabLst>
                <a:tab pos="1457955" algn="l"/>
                <a:tab pos="3312157" algn="l"/>
                <a:tab pos="4140202" algn="l"/>
              </a:tabLst>
              <a:defRPr sz="1800" b="0" i="0" u="none" strike="noStrike" kern="0" cap="none" spc="0" baseline="0">
                <a:solidFill>
                  <a:srgbClr val="000000"/>
                </a:solidFill>
                <a:uFillTx/>
              </a:defRPr>
            </a:pPr>
            <a:r>
              <a:rPr lang="fr-FR" sz="2400" b="0" i="0" u="none" strike="noStrike" kern="1200" cap="none" spc="0" baseline="0">
                <a:solidFill>
                  <a:srgbClr val="000000"/>
                </a:solidFill>
                <a:uFillTx/>
                <a:latin typeface="Times New Roman" pitchFamily="18"/>
                <a:ea typeface="Times New Roman" pitchFamily="18"/>
              </a:rPr>
              <a:t> </a:t>
            </a:r>
          </a:p>
          <a:p>
            <a:pPr marL="0" marR="0" lvl="0" indent="0" algn="l" defTabSz="914400" rtl="0" fontAlgn="auto" hangingPunct="1">
              <a:lnSpc>
                <a:spcPct val="100000"/>
              </a:lnSpc>
              <a:spcBef>
                <a:spcPts val="0"/>
              </a:spcBef>
              <a:spcAft>
                <a:spcPts val="0"/>
              </a:spcAft>
              <a:buNone/>
              <a:tabLst>
                <a:tab pos="1457955" algn="l"/>
                <a:tab pos="3312157" algn="l"/>
                <a:tab pos="4140202" algn="l"/>
              </a:tabLst>
              <a:defRPr sz="1800" b="0" i="0" u="none" strike="noStrike" kern="0" cap="none" spc="0" baseline="0">
                <a:solidFill>
                  <a:srgbClr val="000000"/>
                </a:solidFill>
                <a:uFillTx/>
              </a:defRPr>
            </a:pPr>
            <a:r>
              <a:rPr lang="fr-FR" sz="2400" b="0" i="0" u="none" strike="noStrike" kern="1200" cap="none" spc="0" baseline="0">
                <a:solidFill>
                  <a:srgbClr val="000000"/>
                </a:solidFill>
                <a:uFillTx/>
                <a:latin typeface="Times New Roman" pitchFamily="18"/>
                <a:ea typeface="Times New Roman" pitchFamily="18"/>
              </a:rPr>
              <a:t>Philémon</a:t>
            </a:r>
          </a:p>
          <a:p>
            <a:pPr marL="0" marR="0" lvl="0" indent="0" algn="l" defTabSz="914400" rtl="0" fontAlgn="auto" hangingPunct="1">
              <a:lnSpc>
                <a:spcPct val="100000"/>
              </a:lnSpc>
              <a:spcBef>
                <a:spcPts val="0"/>
              </a:spcBef>
              <a:spcAft>
                <a:spcPts val="0"/>
              </a:spcAft>
              <a:buNone/>
              <a:tabLst>
                <a:tab pos="1457955" algn="l"/>
                <a:tab pos="3312157" algn="l"/>
                <a:tab pos="4140202" algn="l"/>
              </a:tabLst>
              <a:defRPr sz="1800" b="0" i="0" u="none" strike="noStrike" kern="0" cap="none" spc="0" baseline="0">
                <a:solidFill>
                  <a:srgbClr val="000000"/>
                </a:solidFill>
                <a:uFillTx/>
              </a:defRPr>
            </a:pPr>
            <a:r>
              <a:rPr lang="fr-FR" sz="2400" b="0" i="0" u="none" strike="noStrike" kern="1200" cap="none" spc="0" baseline="0">
                <a:solidFill>
                  <a:srgbClr val="000000"/>
                </a:solidFill>
                <a:uFillTx/>
                <a:latin typeface="Times New Roman" pitchFamily="18"/>
                <a:ea typeface="Times New Roman" pitchFamily="18"/>
              </a:rPr>
              <a:t>Hébreux</a:t>
            </a:r>
          </a:p>
          <a:p>
            <a:pPr marL="0" marR="0" lvl="0" indent="0" algn="l" defTabSz="914400" rtl="0" fontAlgn="auto" hangingPunct="1">
              <a:lnSpc>
                <a:spcPct val="100000"/>
              </a:lnSpc>
              <a:spcBef>
                <a:spcPts val="0"/>
              </a:spcBef>
              <a:spcAft>
                <a:spcPts val="0"/>
              </a:spcAft>
              <a:buNone/>
              <a:tabLst>
                <a:tab pos="1457955" algn="l"/>
                <a:tab pos="3312157" algn="l"/>
                <a:tab pos="4140202" algn="l"/>
              </a:tabLst>
              <a:defRPr sz="1800" b="0" i="0" u="none" strike="noStrike" kern="0" cap="none" spc="0" baseline="0">
                <a:solidFill>
                  <a:srgbClr val="000000"/>
                </a:solidFill>
                <a:uFillTx/>
              </a:defRPr>
            </a:pPr>
            <a:r>
              <a:rPr lang="fr-FR" sz="2400" b="0" i="0" u="none" strike="noStrike" kern="1200" cap="none" spc="0" baseline="0">
                <a:solidFill>
                  <a:srgbClr val="000000"/>
                </a:solidFill>
                <a:uFillTx/>
                <a:latin typeface="Times New Roman" pitchFamily="18"/>
                <a:ea typeface="Times New Roman" pitchFamily="18"/>
              </a:rPr>
              <a:t> </a:t>
            </a:r>
          </a:p>
          <a:p>
            <a:pPr marL="0" marR="0" lvl="0" indent="0" algn="l" defTabSz="914400" rtl="0" fontAlgn="auto" hangingPunct="1">
              <a:lnSpc>
                <a:spcPct val="100000"/>
              </a:lnSpc>
              <a:spcBef>
                <a:spcPts val="0"/>
              </a:spcBef>
              <a:spcAft>
                <a:spcPts val="0"/>
              </a:spcAft>
              <a:buNone/>
              <a:tabLst>
                <a:tab pos="1457955" algn="l"/>
                <a:tab pos="3312157" algn="l"/>
                <a:tab pos="4140202" algn="l"/>
              </a:tabLst>
              <a:defRPr sz="1800" b="0" i="0" u="none" strike="noStrike" kern="0" cap="none" spc="0" baseline="0">
                <a:solidFill>
                  <a:srgbClr val="000000"/>
                </a:solidFill>
                <a:uFillTx/>
              </a:defRPr>
            </a:pPr>
            <a:r>
              <a:rPr lang="fr-FR" sz="2400" b="0" i="0" u="none" strike="noStrike" kern="1200" cap="none" spc="0" baseline="0">
                <a:solidFill>
                  <a:srgbClr val="000000"/>
                </a:solidFill>
                <a:uFillTx/>
                <a:latin typeface="Times New Roman" pitchFamily="18"/>
                <a:ea typeface="Times New Roman" pitchFamily="18"/>
              </a:rPr>
              <a:t>Jacques</a:t>
            </a:r>
          </a:p>
          <a:p>
            <a:pPr marL="0" marR="0" lvl="0" indent="0" algn="l" defTabSz="914400" rtl="0" fontAlgn="auto" hangingPunct="1">
              <a:lnSpc>
                <a:spcPct val="100000"/>
              </a:lnSpc>
              <a:spcBef>
                <a:spcPts val="0"/>
              </a:spcBef>
              <a:spcAft>
                <a:spcPts val="0"/>
              </a:spcAft>
              <a:buNone/>
              <a:tabLst>
                <a:tab pos="1457955" algn="l"/>
                <a:tab pos="3312157" algn="l"/>
                <a:tab pos="4140202" algn="l"/>
              </a:tabLst>
              <a:defRPr sz="1800" b="0" i="0" u="none" strike="noStrike" kern="0" cap="none" spc="0" baseline="0">
                <a:solidFill>
                  <a:srgbClr val="000000"/>
                </a:solidFill>
                <a:uFillTx/>
              </a:defRPr>
            </a:pPr>
            <a:r>
              <a:rPr lang="fr-FR" sz="2400" b="0" i="0" u="none" strike="noStrike" kern="1200" cap="none" spc="0" baseline="0">
                <a:solidFill>
                  <a:srgbClr val="000000"/>
                </a:solidFill>
                <a:uFillTx/>
                <a:latin typeface="Times New Roman" pitchFamily="18"/>
                <a:ea typeface="Times New Roman" pitchFamily="18"/>
              </a:rPr>
              <a:t>1 Pierre</a:t>
            </a:r>
          </a:p>
          <a:p>
            <a:pPr marL="0" marR="0" lvl="0" indent="0" algn="l" defTabSz="914400" rtl="0" fontAlgn="auto" hangingPunct="1">
              <a:lnSpc>
                <a:spcPct val="100000"/>
              </a:lnSpc>
              <a:spcBef>
                <a:spcPts val="0"/>
              </a:spcBef>
              <a:spcAft>
                <a:spcPts val="0"/>
              </a:spcAft>
              <a:buNone/>
              <a:tabLst>
                <a:tab pos="1457955" algn="l"/>
                <a:tab pos="3312157" algn="l"/>
                <a:tab pos="4140202" algn="l"/>
              </a:tabLst>
              <a:defRPr sz="1800" b="0" i="0" u="none" strike="noStrike" kern="0" cap="none" spc="0" baseline="0">
                <a:solidFill>
                  <a:srgbClr val="000000"/>
                </a:solidFill>
                <a:uFillTx/>
              </a:defRPr>
            </a:pPr>
            <a:r>
              <a:rPr lang="fr-FR" sz="2400" b="0" i="0" u="none" strike="noStrike" kern="1200" cap="none" spc="0" baseline="0">
                <a:solidFill>
                  <a:srgbClr val="000000"/>
                </a:solidFill>
                <a:uFillTx/>
                <a:latin typeface="Times New Roman" pitchFamily="18"/>
                <a:ea typeface="Times New Roman" pitchFamily="18"/>
              </a:rPr>
              <a:t>2 Pierre</a:t>
            </a:r>
          </a:p>
          <a:p>
            <a:pPr marL="0" marR="0" lvl="0" indent="0" algn="l" defTabSz="914400" rtl="0" fontAlgn="auto" hangingPunct="1">
              <a:lnSpc>
                <a:spcPct val="100000"/>
              </a:lnSpc>
              <a:spcBef>
                <a:spcPts val="0"/>
              </a:spcBef>
              <a:spcAft>
                <a:spcPts val="0"/>
              </a:spcAft>
              <a:buNone/>
              <a:tabLst>
                <a:tab pos="1457955" algn="l"/>
                <a:tab pos="3312157" algn="l"/>
                <a:tab pos="4140202" algn="l"/>
              </a:tabLst>
              <a:defRPr sz="1800" b="0" i="0" u="none" strike="noStrike" kern="0" cap="none" spc="0" baseline="0">
                <a:solidFill>
                  <a:srgbClr val="000000"/>
                </a:solidFill>
                <a:uFillTx/>
              </a:defRPr>
            </a:pPr>
            <a:r>
              <a:rPr lang="fr-FR" sz="2400" b="0" i="0" u="none" strike="noStrike" kern="1200" cap="none" spc="0" baseline="0">
                <a:solidFill>
                  <a:srgbClr val="000000"/>
                </a:solidFill>
                <a:uFillTx/>
                <a:latin typeface="Times New Roman" pitchFamily="18"/>
                <a:ea typeface="Times New Roman" pitchFamily="18"/>
              </a:rPr>
              <a:t>1 Jean 	(</a:t>
            </a:r>
            <a:r>
              <a:rPr lang="fr-FR" sz="2400" b="0" i="1" u="none" strike="noStrike" kern="1200" cap="none" spc="0" baseline="0">
                <a:solidFill>
                  <a:srgbClr val="000000"/>
                </a:solidFill>
                <a:uFillTx/>
                <a:latin typeface="Times New Roman" pitchFamily="18"/>
                <a:ea typeface="Times New Roman" pitchFamily="18"/>
              </a:rPr>
              <a:t>Epîtres catholiques)	</a:t>
            </a:r>
            <a:endParaRPr lang="fr-FR" sz="2400" b="0" i="0" u="none" strike="noStrike" kern="1200" cap="none" spc="0" baseline="0">
              <a:solidFill>
                <a:srgbClr val="000000"/>
              </a:solidFill>
              <a:uFillTx/>
              <a:latin typeface="Times New Roman" pitchFamily="18"/>
              <a:ea typeface="Times New Roman" pitchFamily="18"/>
            </a:endParaRPr>
          </a:p>
          <a:p>
            <a:pPr marL="0" marR="0" lvl="0" indent="0" algn="l" defTabSz="914400" rtl="0" fontAlgn="auto" hangingPunct="1">
              <a:lnSpc>
                <a:spcPct val="100000"/>
              </a:lnSpc>
              <a:spcBef>
                <a:spcPts val="0"/>
              </a:spcBef>
              <a:spcAft>
                <a:spcPts val="0"/>
              </a:spcAft>
              <a:buNone/>
              <a:tabLst>
                <a:tab pos="1457955" algn="l"/>
                <a:tab pos="3312157" algn="l"/>
                <a:tab pos="4140202" algn="l"/>
              </a:tabLst>
              <a:defRPr sz="1800" b="0" i="0" u="none" strike="noStrike" kern="0" cap="none" spc="0" baseline="0">
                <a:solidFill>
                  <a:srgbClr val="000000"/>
                </a:solidFill>
                <a:uFillTx/>
              </a:defRPr>
            </a:pPr>
            <a:r>
              <a:rPr lang="fr-FR" sz="2400" b="0" i="0" u="none" strike="noStrike" kern="1200" cap="none" spc="0" baseline="0">
                <a:solidFill>
                  <a:srgbClr val="000000"/>
                </a:solidFill>
                <a:uFillTx/>
                <a:latin typeface="Times New Roman" pitchFamily="18"/>
                <a:ea typeface="Times New Roman" pitchFamily="18"/>
              </a:rPr>
              <a:t>2 Jean</a:t>
            </a:r>
          </a:p>
          <a:p>
            <a:pPr marL="0" marR="0" lvl="0" indent="0" algn="l" defTabSz="914400" rtl="0" fontAlgn="auto" hangingPunct="1">
              <a:lnSpc>
                <a:spcPct val="100000"/>
              </a:lnSpc>
              <a:spcBef>
                <a:spcPts val="0"/>
              </a:spcBef>
              <a:spcAft>
                <a:spcPts val="0"/>
              </a:spcAft>
              <a:buNone/>
              <a:tabLst>
                <a:tab pos="1457955" algn="l"/>
                <a:tab pos="3312157" algn="l"/>
                <a:tab pos="4140202" algn="l"/>
              </a:tabLst>
              <a:defRPr sz="1800" b="0" i="0" u="none" strike="noStrike" kern="0" cap="none" spc="0" baseline="0">
                <a:solidFill>
                  <a:srgbClr val="000000"/>
                </a:solidFill>
                <a:uFillTx/>
              </a:defRPr>
            </a:pPr>
            <a:r>
              <a:rPr lang="fr-FR" sz="2400" b="0" i="0" u="none" strike="noStrike" kern="1200" cap="none" spc="0" baseline="0">
                <a:solidFill>
                  <a:srgbClr val="000000"/>
                </a:solidFill>
                <a:uFillTx/>
                <a:latin typeface="Times New Roman" pitchFamily="18"/>
                <a:ea typeface="Times New Roman" pitchFamily="18"/>
              </a:rPr>
              <a:t>3 Jean</a:t>
            </a:r>
          </a:p>
          <a:p>
            <a:pPr marL="0" marR="0" lvl="0" indent="0" algn="l" defTabSz="914400" rtl="0" fontAlgn="auto" hangingPunct="1">
              <a:lnSpc>
                <a:spcPct val="100000"/>
              </a:lnSpc>
              <a:spcBef>
                <a:spcPts val="0"/>
              </a:spcBef>
              <a:spcAft>
                <a:spcPts val="0"/>
              </a:spcAft>
              <a:buNone/>
              <a:tabLst>
                <a:tab pos="1457955" algn="l"/>
                <a:tab pos="3312157" algn="l"/>
                <a:tab pos="4140202" algn="l"/>
              </a:tabLst>
              <a:defRPr sz="1800" b="0" i="0" u="none" strike="noStrike" kern="0" cap="none" spc="0" baseline="0">
                <a:solidFill>
                  <a:srgbClr val="000000"/>
                </a:solidFill>
                <a:uFillTx/>
              </a:defRPr>
            </a:pPr>
            <a:r>
              <a:rPr lang="fr-FR" sz="2400" b="0" i="0" u="none" strike="noStrike" kern="1200" cap="none" spc="0" baseline="0">
                <a:solidFill>
                  <a:srgbClr val="000000"/>
                </a:solidFill>
                <a:uFillTx/>
                <a:latin typeface="Times New Roman" pitchFamily="18"/>
                <a:ea typeface="Times New Roman" pitchFamily="18"/>
              </a:rPr>
              <a:t>Jude</a:t>
            </a:r>
          </a:p>
          <a:p>
            <a:pPr marL="0" marR="0" lvl="0" indent="0" algn="l" defTabSz="914400" rtl="0" fontAlgn="auto" hangingPunct="1">
              <a:lnSpc>
                <a:spcPct val="100000"/>
              </a:lnSpc>
              <a:spcBef>
                <a:spcPts val="0"/>
              </a:spcBef>
              <a:spcAft>
                <a:spcPts val="0"/>
              </a:spcAft>
              <a:buNone/>
              <a:tabLst>
                <a:tab pos="1457955" algn="l"/>
                <a:tab pos="3312157" algn="l"/>
                <a:tab pos="4140202" algn="l"/>
              </a:tabLst>
              <a:defRPr sz="1800" b="0" i="0" u="none" strike="noStrike" kern="0" cap="none" spc="0" baseline="0">
                <a:solidFill>
                  <a:srgbClr val="000000"/>
                </a:solidFill>
                <a:uFillTx/>
              </a:defRPr>
            </a:pPr>
            <a:r>
              <a:rPr lang="fr-FR" sz="2400" b="0" i="0" u="none" strike="noStrike" kern="1200" cap="none" spc="0" baseline="0">
                <a:solidFill>
                  <a:srgbClr val="000000"/>
                </a:solidFill>
                <a:uFillTx/>
                <a:latin typeface="Times New Roman" pitchFamily="18"/>
                <a:ea typeface="Times New Roman" pitchFamily="18"/>
              </a:rPr>
              <a:t> </a:t>
            </a:r>
          </a:p>
          <a:p>
            <a:pPr marL="0" marR="0" lvl="0" indent="0" algn="l" defTabSz="914400" rtl="0" fontAlgn="auto" hangingPunct="1">
              <a:lnSpc>
                <a:spcPct val="100000"/>
              </a:lnSpc>
              <a:spcBef>
                <a:spcPts val="0"/>
              </a:spcBef>
              <a:spcAft>
                <a:spcPts val="0"/>
              </a:spcAft>
              <a:buNone/>
              <a:tabLst>
                <a:tab pos="1457955" algn="l"/>
                <a:tab pos="3312157" algn="l"/>
                <a:tab pos="4140202" algn="l"/>
              </a:tabLst>
              <a:defRPr sz="1800" b="0" i="0" u="none" strike="noStrike" kern="0" cap="none" spc="0" baseline="0">
                <a:solidFill>
                  <a:srgbClr val="000000"/>
                </a:solidFill>
                <a:uFillTx/>
              </a:defRPr>
            </a:pPr>
            <a:r>
              <a:rPr lang="fr-FR" sz="2400" b="0" i="0" u="none" strike="noStrike" kern="1200" cap="none" spc="0" baseline="0">
                <a:solidFill>
                  <a:srgbClr val="000000"/>
                </a:solidFill>
                <a:uFillTx/>
                <a:latin typeface="Times New Roman" pitchFamily="18"/>
                <a:ea typeface="Times New Roman" pitchFamily="18"/>
              </a:rPr>
              <a:t>Apocalypse</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name="page4">
    <p:spTree>
      <p:nvGrpSpPr>
        <p:cNvPr id="1" name=""/>
        <p:cNvGrpSpPr/>
        <p:nvPr/>
      </p:nvGrpSpPr>
      <p:grpSpPr>
        <a:xfrm>
          <a:off x="0" y="0"/>
          <a:ext cx="0" cy="0"/>
          <a:chOff x="0" y="0"/>
          <a:chExt cx="0" cy="0"/>
        </a:xfrm>
      </p:grpSpPr>
      <p:sp>
        <p:nvSpPr>
          <p:cNvPr id="2" name="Forme libre : forme 1">
            <a:extLst>
              <a:ext uri="{FF2B5EF4-FFF2-40B4-BE49-F238E27FC236}">
                <a16:creationId xmlns:a16="http://schemas.microsoft.com/office/drawing/2014/main" id="{81597595-C046-FFFD-415B-657EFAC49BE0}"/>
              </a:ext>
            </a:extLst>
          </p:cNvPr>
          <p:cNvSpPr/>
          <p:nvPr/>
        </p:nvSpPr>
        <p:spPr>
          <a:xfrm>
            <a:off x="1079641" y="647642"/>
            <a:ext cx="257037" cy="455764"/>
          </a:xfrm>
          <a:custGeom>
            <a:avLst/>
            <a:gdLst>
              <a:gd name="f0" fmla="val w"/>
              <a:gd name="f1" fmla="val h"/>
              <a:gd name="f2" fmla="val 0"/>
              <a:gd name="f3" fmla="val 21600"/>
              <a:gd name="f4" fmla="*/ f0 1 21600"/>
              <a:gd name="f5" fmla="*/ f1 1 21600"/>
              <a:gd name="f6" fmla="+- f3 0 f2"/>
              <a:gd name="f7" fmla="*/ f6 1 21600"/>
              <a:gd name="f8" fmla="*/ f2 1 f7"/>
              <a:gd name="f9" fmla="*/ f3 1 f7"/>
              <a:gd name="f10" fmla="*/ f8 f4 1"/>
              <a:gd name="f11" fmla="*/ f9 f4 1"/>
              <a:gd name="f12" fmla="*/ f9 f5 1"/>
              <a:gd name="f13" fmla="*/ f8 f5 1"/>
            </a:gdLst>
            <a:ahLst/>
            <a:cxnLst>
              <a:cxn ang="3cd4">
                <a:pos x="hc" y="t"/>
              </a:cxn>
              <a:cxn ang="0">
                <a:pos x="r" y="vc"/>
              </a:cxn>
              <a:cxn ang="cd4">
                <a:pos x="hc" y="b"/>
              </a:cxn>
              <a:cxn ang="cd2">
                <a:pos x="l" y="vc"/>
              </a:cxn>
            </a:cxnLst>
            <a:rect l="f10" t="f13" r="f11" b="f12"/>
            <a:pathLst>
              <a:path w="21600" h="21600">
                <a:moveTo>
                  <a:pt x="f2" y="f2"/>
                </a:moveTo>
                <a:lnTo>
                  <a:pt x="f3" y="f2"/>
                </a:lnTo>
                <a:lnTo>
                  <a:pt x="f3" y="f3"/>
                </a:lnTo>
                <a:lnTo>
                  <a:pt x="f2" y="f3"/>
                </a:lnTo>
                <a:lnTo>
                  <a:pt x="f2" y="f2"/>
                </a:lnTo>
                <a:close/>
              </a:path>
            </a:pathLst>
          </a:custGeom>
          <a:noFill/>
          <a:ln cap="flat">
            <a:noFill/>
            <a:prstDash val="solid"/>
          </a:ln>
        </p:spPr>
        <p:txBody>
          <a:bodyPr vert="horz" wrap="none" lIns="90004" tIns="44997" rIns="90004" bIns="44997" anchor="t" anchorCtr="0" compatLnSpc="1">
            <a:noAutofit/>
          </a:bodyPr>
          <a:lstStyle/>
          <a:p>
            <a:pPr marL="0" marR="0" lvl="0" indent="0" algn="l" defTabSz="914400" rtl="0" fontAlgn="auto" hangingPunct="1">
              <a:lnSpc>
                <a:spcPct val="100000"/>
              </a:lnSpc>
              <a:spcBef>
                <a:spcPts val="0"/>
              </a:spcBef>
              <a:spcAft>
                <a:spcPts val="0"/>
              </a:spcAft>
              <a:buNone/>
              <a:tabLst>
                <a:tab pos="0" algn="l"/>
                <a:tab pos="448915" algn="l"/>
                <a:tab pos="898196" algn="l"/>
                <a:tab pos="1347478" algn="l"/>
                <a:tab pos="1796759" algn="l"/>
                <a:tab pos="2246040" algn="l"/>
                <a:tab pos="2695322" algn="l"/>
                <a:tab pos="3144603" algn="l"/>
                <a:tab pos="3593875" algn="l"/>
                <a:tab pos="4043156" algn="l"/>
                <a:tab pos="4492438" algn="l"/>
                <a:tab pos="4941719" algn="l"/>
                <a:tab pos="5391000" algn="l"/>
                <a:tab pos="5840281" algn="l"/>
                <a:tab pos="6289563" algn="l"/>
                <a:tab pos="6738844" algn="l"/>
                <a:tab pos="7188116" algn="l"/>
                <a:tab pos="7637397" algn="l"/>
                <a:tab pos="8086679" algn="l"/>
                <a:tab pos="8535960" algn="l"/>
                <a:tab pos="8985241" algn="l"/>
              </a:tabLst>
              <a:defRPr sz="1800" b="0" i="0" u="none" strike="noStrike" kern="0" cap="none" spc="0" baseline="0">
                <a:solidFill>
                  <a:srgbClr val="000000"/>
                </a:solidFill>
                <a:uFillTx/>
              </a:defRPr>
            </a:pPr>
            <a:r>
              <a:rPr lang="fr-FR" sz="2400" b="0" i="0" u="none" strike="noStrike" kern="1200" cap="none" spc="0" baseline="0">
                <a:solidFill>
                  <a:srgbClr val="000000"/>
                </a:solidFill>
                <a:uFillTx/>
                <a:latin typeface="Times New Roman" pitchFamily="18"/>
                <a:ea typeface="Times New Roman" pitchFamily="18"/>
                <a:cs typeface="Times New Roman" pitchFamily="18"/>
              </a:rPr>
              <a:t> </a:t>
            </a:r>
          </a:p>
        </p:txBody>
      </p:sp>
      <p:sp>
        <p:nvSpPr>
          <p:cNvPr id="3" name="Forme libre : forme 2">
            <a:extLst>
              <a:ext uri="{FF2B5EF4-FFF2-40B4-BE49-F238E27FC236}">
                <a16:creationId xmlns:a16="http://schemas.microsoft.com/office/drawing/2014/main" id="{B24E73A2-5D13-3246-5D49-AD9A15237A3B}"/>
              </a:ext>
            </a:extLst>
          </p:cNvPr>
          <p:cNvSpPr/>
          <p:nvPr/>
        </p:nvSpPr>
        <p:spPr>
          <a:xfrm>
            <a:off x="1079641" y="863641"/>
            <a:ext cx="180722" cy="822237"/>
          </a:xfrm>
          <a:custGeom>
            <a:avLst/>
            <a:gdLst>
              <a:gd name="f0" fmla="val w"/>
              <a:gd name="f1" fmla="val h"/>
              <a:gd name="f2" fmla="val 0"/>
              <a:gd name="f3" fmla="val 21600"/>
              <a:gd name="f4" fmla="*/ f0 1 21600"/>
              <a:gd name="f5" fmla="*/ f1 1 21600"/>
              <a:gd name="f6" fmla="+- f3 0 f2"/>
              <a:gd name="f7" fmla="*/ f6 1 21600"/>
              <a:gd name="f8" fmla="*/ f2 1 f7"/>
              <a:gd name="f9" fmla="*/ f3 1 f7"/>
              <a:gd name="f10" fmla="*/ f8 f4 1"/>
              <a:gd name="f11" fmla="*/ f9 f4 1"/>
              <a:gd name="f12" fmla="*/ f9 f5 1"/>
              <a:gd name="f13" fmla="*/ f8 f5 1"/>
            </a:gdLst>
            <a:ahLst/>
            <a:cxnLst>
              <a:cxn ang="3cd4">
                <a:pos x="hc" y="t"/>
              </a:cxn>
              <a:cxn ang="0">
                <a:pos x="r" y="vc"/>
              </a:cxn>
              <a:cxn ang="cd4">
                <a:pos x="hc" y="b"/>
              </a:cxn>
              <a:cxn ang="cd2">
                <a:pos x="l" y="vc"/>
              </a:cxn>
            </a:cxnLst>
            <a:rect l="f10" t="f13" r="f11" b="f12"/>
            <a:pathLst>
              <a:path w="21600" h="21600">
                <a:moveTo>
                  <a:pt x="f2" y="f2"/>
                </a:moveTo>
                <a:lnTo>
                  <a:pt x="f3" y="f2"/>
                </a:lnTo>
                <a:lnTo>
                  <a:pt x="f3" y="f3"/>
                </a:lnTo>
                <a:lnTo>
                  <a:pt x="f2" y="f3"/>
                </a:lnTo>
                <a:lnTo>
                  <a:pt x="f2" y="f2"/>
                </a:lnTo>
                <a:close/>
              </a:path>
            </a:pathLst>
          </a:custGeom>
          <a:noFill/>
          <a:ln cap="flat">
            <a:noFill/>
            <a:prstDash val="solid"/>
          </a:ln>
        </p:spPr>
        <p:txBody>
          <a:bodyPr vert="horz" wrap="none" lIns="90004" tIns="44997" rIns="90004" bIns="44997" anchor="t" anchorCtr="0" compatLnSpc="1">
            <a:noAutofit/>
          </a:bodyPr>
          <a:lstStyle/>
          <a:p>
            <a:pPr marL="0" marR="0" lvl="0" indent="0" algn="l" defTabSz="914400" rtl="0" fontAlgn="auto" hangingPunct="1">
              <a:lnSpc>
                <a:spcPct val="100000"/>
              </a:lnSpc>
              <a:spcBef>
                <a:spcPts val="0"/>
              </a:spcBef>
              <a:spcAft>
                <a:spcPts val="0"/>
              </a:spcAft>
              <a:buNone/>
              <a:tabLst>
                <a:tab pos="0" algn="l"/>
                <a:tab pos="448915" algn="l"/>
                <a:tab pos="898196" algn="l"/>
                <a:tab pos="1347478" algn="l"/>
                <a:tab pos="1796759" algn="l"/>
                <a:tab pos="2246040" algn="l"/>
                <a:tab pos="2695322" algn="l"/>
                <a:tab pos="3144603" algn="l"/>
                <a:tab pos="3593875" algn="l"/>
                <a:tab pos="4043156" algn="l"/>
                <a:tab pos="4492438" algn="l"/>
                <a:tab pos="4941719" algn="l"/>
                <a:tab pos="5391000" algn="l"/>
                <a:tab pos="5840281" algn="l"/>
                <a:tab pos="6289563" algn="l"/>
                <a:tab pos="6738844" algn="l"/>
                <a:tab pos="7188116" algn="l"/>
                <a:tab pos="7637397" algn="l"/>
                <a:tab pos="8086679" algn="l"/>
                <a:tab pos="8535960" algn="l"/>
                <a:tab pos="8985241" algn="l"/>
              </a:tabLst>
              <a:defRPr sz="1800" b="0" i="0" u="none" strike="noStrike" kern="0" cap="none" spc="0" baseline="0">
                <a:solidFill>
                  <a:srgbClr val="000000"/>
                </a:solidFill>
                <a:uFillTx/>
              </a:defRPr>
            </a:pPr>
            <a:endParaRPr lang="fr-FR" sz="2400" b="0" i="0" u="none" strike="noStrike" kern="1200" cap="none" spc="0" baseline="0">
              <a:solidFill>
                <a:srgbClr val="000000"/>
              </a:solidFill>
              <a:uFillTx/>
              <a:latin typeface="Times New Roman" pitchFamily="18"/>
              <a:ea typeface="Times New Roman" pitchFamily="18"/>
              <a:cs typeface="Times New Roman" pitchFamily="18"/>
            </a:endParaRPr>
          </a:p>
          <a:p>
            <a:pPr marL="0" marR="0" lvl="0" indent="0" algn="l" defTabSz="914400" rtl="0" fontAlgn="auto" hangingPunct="1">
              <a:lnSpc>
                <a:spcPct val="100000"/>
              </a:lnSpc>
              <a:spcBef>
                <a:spcPts val="0"/>
              </a:spcBef>
              <a:spcAft>
                <a:spcPts val="0"/>
              </a:spcAft>
              <a:buNone/>
              <a:tabLst>
                <a:tab pos="0" algn="l"/>
                <a:tab pos="448915" algn="l"/>
                <a:tab pos="898196" algn="l"/>
                <a:tab pos="1347478" algn="l"/>
                <a:tab pos="1796759" algn="l"/>
                <a:tab pos="2246040" algn="l"/>
                <a:tab pos="2695322" algn="l"/>
                <a:tab pos="3144603" algn="l"/>
                <a:tab pos="3593875" algn="l"/>
                <a:tab pos="4043156" algn="l"/>
                <a:tab pos="4492438" algn="l"/>
                <a:tab pos="4941719" algn="l"/>
                <a:tab pos="5391000" algn="l"/>
                <a:tab pos="5840281" algn="l"/>
                <a:tab pos="6289563" algn="l"/>
                <a:tab pos="6738844" algn="l"/>
                <a:tab pos="7188116" algn="l"/>
                <a:tab pos="7637397" algn="l"/>
                <a:tab pos="8086679" algn="l"/>
                <a:tab pos="8535960" algn="l"/>
                <a:tab pos="8985241" algn="l"/>
              </a:tabLst>
              <a:defRPr sz="1800" b="0" i="0" u="none" strike="noStrike" kern="0" cap="none" spc="0" baseline="0">
                <a:solidFill>
                  <a:srgbClr val="000000"/>
                </a:solidFill>
                <a:uFillTx/>
              </a:defRPr>
            </a:pPr>
            <a:endParaRPr lang="fr-FR" sz="2400" b="0" i="0" u="none" strike="noStrike" kern="1200" cap="none" spc="0" baseline="0">
              <a:solidFill>
                <a:srgbClr val="000000"/>
              </a:solidFill>
              <a:uFillTx/>
              <a:latin typeface="Times New Roman" pitchFamily="18"/>
              <a:ea typeface="Times New Roman" pitchFamily="18"/>
              <a:cs typeface="Times New Roman" pitchFamily="18"/>
            </a:endParaRPr>
          </a:p>
        </p:txBody>
      </p:sp>
      <p:pic>
        <p:nvPicPr>
          <p:cNvPr id="4" name="">
            <a:extLst>
              <a:ext uri="{FF2B5EF4-FFF2-40B4-BE49-F238E27FC236}">
                <a16:creationId xmlns:a16="http://schemas.microsoft.com/office/drawing/2014/main" id="{C26CCBF2-6ED5-2363-BA9A-F8F0CA765C71}"/>
              </a:ext>
            </a:extLst>
          </p:cNvPr>
          <p:cNvPicPr>
            <a:picLocks noChangeAspect="1"/>
          </p:cNvPicPr>
          <p:nvPr/>
        </p:nvPicPr>
        <p:blipFill>
          <a:blip r:embed="rId3">
            <a:lum/>
            <a:alphaModFix/>
          </a:blip>
          <a:srcRect/>
          <a:stretch>
            <a:fillRect/>
          </a:stretch>
        </p:blipFill>
        <p:spPr>
          <a:xfrm>
            <a:off x="539642" y="1031754"/>
            <a:ext cx="8064715" cy="4608722"/>
          </a:xfrm>
          <a:prstGeom prst="rect">
            <a:avLst/>
          </a:prstGeom>
          <a:noFill/>
          <a:ln cap="flat">
            <a:noFill/>
          </a:ln>
        </p:spPr>
      </p:pic>
      <p:sp>
        <p:nvSpPr>
          <p:cNvPr id="5" name="Forme libre : forme 4">
            <a:extLst>
              <a:ext uri="{FF2B5EF4-FFF2-40B4-BE49-F238E27FC236}">
                <a16:creationId xmlns:a16="http://schemas.microsoft.com/office/drawing/2014/main" id="{05854DCE-EBE5-50CC-2297-D4ACCA0575B5}"/>
              </a:ext>
            </a:extLst>
          </p:cNvPr>
          <p:cNvSpPr/>
          <p:nvPr/>
        </p:nvSpPr>
        <p:spPr>
          <a:xfrm>
            <a:off x="936720" y="576355"/>
            <a:ext cx="4095716" cy="455398"/>
          </a:xfrm>
          <a:custGeom>
            <a:avLst/>
            <a:gdLst>
              <a:gd name="f0" fmla="val w"/>
              <a:gd name="f1" fmla="val h"/>
              <a:gd name="f2" fmla="val 0"/>
              <a:gd name="f3" fmla="val 21600"/>
              <a:gd name="f4" fmla="*/ f0 1 21600"/>
              <a:gd name="f5" fmla="*/ f1 1 21600"/>
              <a:gd name="f6" fmla="+- f3 0 f2"/>
              <a:gd name="f7" fmla="*/ f6 1 21600"/>
              <a:gd name="f8" fmla="*/ f2 1 f7"/>
              <a:gd name="f9" fmla="*/ f3 1 f7"/>
              <a:gd name="f10" fmla="*/ f8 f4 1"/>
              <a:gd name="f11" fmla="*/ f9 f4 1"/>
              <a:gd name="f12" fmla="*/ f9 f5 1"/>
              <a:gd name="f13" fmla="*/ f8 f5 1"/>
            </a:gdLst>
            <a:ahLst/>
            <a:cxnLst>
              <a:cxn ang="3cd4">
                <a:pos x="hc" y="t"/>
              </a:cxn>
              <a:cxn ang="0">
                <a:pos x="r" y="vc"/>
              </a:cxn>
              <a:cxn ang="cd4">
                <a:pos x="hc" y="b"/>
              </a:cxn>
              <a:cxn ang="cd2">
                <a:pos x="l" y="vc"/>
              </a:cxn>
            </a:cxnLst>
            <a:rect l="f10" t="f13" r="f11" b="f12"/>
            <a:pathLst>
              <a:path w="21600" h="21600">
                <a:moveTo>
                  <a:pt x="f2" y="f2"/>
                </a:moveTo>
                <a:lnTo>
                  <a:pt x="f3" y="f2"/>
                </a:lnTo>
                <a:lnTo>
                  <a:pt x="f3" y="f3"/>
                </a:lnTo>
                <a:lnTo>
                  <a:pt x="f2" y="f3"/>
                </a:lnTo>
                <a:lnTo>
                  <a:pt x="f2" y="f2"/>
                </a:lnTo>
                <a:close/>
              </a:path>
            </a:pathLst>
          </a:custGeom>
          <a:noFill/>
          <a:ln cap="flat">
            <a:noFill/>
            <a:prstDash val="solid"/>
          </a:ln>
        </p:spPr>
        <p:txBody>
          <a:bodyPr vert="horz" wrap="none" lIns="90004" tIns="44997" rIns="90004" bIns="44997" anchor="t" anchorCtr="0" compatLnSpc="1">
            <a:noAutofit/>
          </a:bodyPr>
          <a:lstStyle/>
          <a:p>
            <a:pPr marL="0" marR="0" lvl="0" indent="0" algn="l" defTabSz="914400" rtl="0" fontAlgn="auto" hangingPunct="1">
              <a:lnSpc>
                <a:spcPct val="100000"/>
              </a:lnSpc>
              <a:spcBef>
                <a:spcPts val="0"/>
              </a:spcBef>
              <a:spcAft>
                <a:spcPts val="0"/>
              </a:spcAft>
              <a:buNone/>
              <a:tabLst>
                <a:tab pos="0" algn="l"/>
                <a:tab pos="448915" algn="l"/>
                <a:tab pos="898196" algn="l"/>
                <a:tab pos="1347478" algn="l"/>
                <a:tab pos="1796759" algn="l"/>
                <a:tab pos="2246040" algn="l"/>
                <a:tab pos="2695322" algn="l"/>
                <a:tab pos="3144603" algn="l"/>
                <a:tab pos="3593875" algn="l"/>
                <a:tab pos="4043156" algn="l"/>
                <a:tab pos="4492438" algn="l"/>
                <a:tab pos="4941719" algn="l"/>
                <a:tab pos="5391000" algn="l"/>
                <a:tab pos="5840281" algn="l"/>
                <a:tab pos="6289563" algn="l"/>
                <a:tab pos="6738844" algn="l"/>
                <a:tab pos="7188116" algn="l"/>
                <a:tab pos="7637397" algn="l"/>
                <a:tab pos="8086679" algn="l"/>
                <a:tab pos="8535960" algn="l"/>
                <a:tab pos="8985241" algn="l"/>
              </a:tabLst>
              <a:defRPr sz="1800" b="0" i="0" u="none" strike="noStrike" kern="0" cap="none" spc="0" baseline="0">
                <a:solidFill>
                  <a:srgbClr val="000000"/>
                </a:solidFill>
                <a:uFillTx/>
              </a:defRPr>
            </a:pPr>
            <a:r>
              <a:rPr lang="fr-FR" sz="2400" b="0" i="0" u="none" strike="noStrike" kern="1200" cap="none" spc="0" baseline="0">
                <a:solidFill>
                  <a:srgbClr val="000000"/>
                </a:solidFill>
                <a:uFillTx/>
                <a:latin typeface="Times New Roman" pitchFamily="18"/>
                <a:ea typeface="Times New Roman" pitchFamily="18"/>
                <a:cs typeface="Times New Roman" pitchFamily="18"/>
              </a:rPr>
              <a:t>L'empire perse vers 500 av. J.C.</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name="page5">
    <p:spTree>
      <p:nvGrpSpPr>
        <p:cNvPr id="1" name=""/>
        <p:cNvGrpSpPr/>
        <p:nvPr/>
      </p:nvGrpSpPr>
      <p:grpSpPr>
        <a:xfrm>
          <a:off x="0" y="0"/>
          <a:ext cx="0" cy="0"/>
          <a:chOff x="0" y="0"/>
          <a:chExt cx="0" cy="0"/>
        </a:xfrm>
      </p:grpSpPr>
      <p:sp>
        <p:nvSpPr>
          <p:cNvPr id="2" name="Forme libre : forme 1">
            <a:extLst>
              <a:ext uri="{FF2B5EF4-FFF2-40B4-BE49-F238E27FC236}">
                <a16:creationId xmlns:a16="http://schemas.microsoft.com/office/drawing/2014/main" id="{1FA14FA3-1058-C0AC-C38A-7D883E02CE6A}"/>
              </a:ext>
            </a:extLst>
          </p:cNvPr>
          <p:cNvSpPr/>
          <p:nvPr/>
        </p:nvSpPr>
        <p:spPr>
          <a:xfrm>
            <a:off x="219236" y="44284"/>
            <a:ext cx="8637477" cy="963722"/>
          </a:xfrm>
          <a:custGeom>
            <a:avLst/>
            <a:gdLst>
              <a:gd name="f0" fmla="val w"/>
              <a:gd name="f1" fmla="val h"/>
              <a:gd name="f2" fmla="val 0"/>
              <a:gd name="f3" fmla="val 21600"/>
              <a:gd name="f4" fmla="*/ f0 1 21600"/>
              <a:gd name="f5" fmla="*/ f1 1 21600"/>
              <a:gd name="f6" fmla="+- f3 0 f2"/>
              <a:gd name="f7" fmla="*/ f6 1 21600"/>
              <a:gd name="f8" fmla="*/ f2 1 f7"/>
              <a:gd name="f9" fmla="*/ f3 1 f7"/>
              <a:gd name="f10" fmla="*/ f8 f4 1"/>
              <a:gd name="f11" fmla="*/ f9 f4 1"/>
              <a:gd name="f12" fmla="*/ f9 f5 1"/>
              <a:gd name="f13" fmla="*/ f8 f5 1"/>
            </a:gdLst>
            <a:ahLst/>
            <a:cxnLst>
              <a:cxn ang="3cd4">
                <a:pos x="hc" y="t"/>
              </a:cxn>
              <a:cxn ang="0">
                <a:pos x="r" y="vc"/>
              </a:cxn>
              <a:cxn ang="cd4">
                <a:pos x="hc" y="b"/>
              </a:cxn>
              <a:cxn ang="cd2">
                <a:pos x="l" y="vc"/>
              </a:cxn>
            </a:cxnLst>
            <a:rect l="f10" t="f13" r="f11" b="f12"/>
            <a:pathLst>
              <a:path w="21600" h="21600">
                <a:moveTo>
                  <a:pt x="f2" y="f2"/>
                </a:moveTo>
                <a:lnTo>
                  <a:pt x="f3" y="f2"/>
                </a:lnTo>
                <a:lnTo>
                  <a:pt x="f3" y="f3"/>
                </a:lnTo>
                <a:lnTo>
                  <a:pt x="f2" y="f3"/>
                </a:lnTo>
                <a:lnTo>
                  <a:pt x="f2" y="f2"/>
                </a:lnTo>
                <a:close/>
              </a:path>
            </a:pathLst>
          </a:custGeom>
          <a:noFill/>
          <a:ln cap="flat">
            <a:noFill/>
            <a:prstDash val="solid"/>
          </a:ln>
        </p:spPr>
        <p:txBody>
          <a:bodyPr vert="horz" wrap="square" lIns="90004" tIns="46798" rIns="90004" bIns="46798" anchor="ctr" anchorCtr="1" compatLnSpc="1">
            <a:noAutofit/>
          </a:bodyPr>
          <a:lstStyle/>
          <a:p>
            <a:pPr marL="0" marR="0" lvl="0" indent="0" algn="ctr" defTabSz="914400" rtl="0" fontAlgn="auto" hangingPunct="1">
              <a:lnSpc>
                <a:spcPct val="100000"/>
              </a:lnSpc>
              <a:spcBef>
                <a:spcPts val="0"/>
              </a:spcBef>
              <a:spcAft>
                <a:spcPts val="0"/>
              </a:spcAft>
              <a:buNone/>
              <a:tabLst>
                <a:tab pos="0" algn="l"/>
                <a:tab pos="448915" algn="l"/>
                <a:tab pos="898196" algn="l"/>
                <a:tab pos="1347478" algn="l"/>
                <a:tab pos="1796759" algn="l"/>
                <a:tab pos="2246040" algn="l"/>
                <a:tab pos="2695322" algn="l"/>
                <a:tab pos="3144603" algn="l"/>
                <a:tab pos="3593875" algn="l"/>
                <a:tab pos="4043156" algn="l"/>
                <a:tab pos="4492438" algn="l"/>
                <a:tab pos="4941719" algn="l"/>
                <a:tab pos="5391000" algn="l"/>
                <a:tab pos="5840281" algn="l"/>
                <a:tab pos="6289563" algn="l"/>
                <a:tab pos="6738844" algn="l"/>
                <a:tab pos="7188116" algn="l"/>
                <a:tab pos="7637397" algn="l"/>
                <a:tab pos="8086679" algn="l"/>
                <a:tab pos="8535960" algn="l"/>
                <a:tab pos="8985241" algn="l"/>
              </a:tabLst>
              <a:defRPr sz="1800" b="0" i="0" u="none" strike="noStrike" kern="0" cap="none" spc="0" baseline="0">
                <a:solidFill>
                  <a:srgbClr val="000000"/>
                </a:solidFill>
                <a:uFillTx/>
              </a:defRPr>
            </a:pPr>
            <a:r>
              <a:rPr lang="fr-FR" sz="2800" b="1" i="0" u="none" strike="noStrike" kern="1200" cap="none" spc="0" baseline="0">
                <a:solidFill>
                  <a:srgbClr val="CC3300"/>
                </a:solidFill>
                <a:uFillTx/>
                <a:latin typeface="Comic Sans MS" pitchFamily="66"/>
                <a:ea typeface="Times New Roman" pitchFamily="18"/>
                <a:cs typeface="Times New Roman" pitchFamily="18"/>
              </a:rPr>
              <a:t> La naissance du judaïsme ( 5ème/4</a:t>
            </a:r>
            <a:r>
              <a:rPr lang="fr-FR" sz="2800" b="1" i="0" u="none" strike="noStrike" kern="1200" cap="none" spc="0" baseline="30000">
                <a:solidFill>
                  <a:srgbClr val="CC3300"/>
                </a:solidFill>
                <a:uFillTx/>
                <a:latin typeface="Comic Sans MS" pitchFamily="66"/>
                <a:ea typeface="Times New Roman" pitchFamily="18"/>
                <a:cs typeface="Times New Roman" pitchFamily="18"/>
              </a:rPr>
              <a:t>ème </a:t>
            </a:r>
            <a:r>
              <a:rPr lang="fr-FR" sz="2800" b="1" i="0" u="none" strike="noStrike" kern="1200" cap="none" spc="0" baseline="0">
                <a:solidFill>
                  <a:srgbClr val="CC3300"/>
                </a:solidFill>
                <a:uFillTx/>
                <a:latin typeface="Comic Sans MS" pitchFamily="66"/>
                <a:ea typeface="Times New Roman" pitchFamily="18"/>
                <a:cs typeface="Times New Roman" pitchFamily="18"/>
              </a:rPr>
              <a:t>siècle)</a:t>
            </a:r>
          </a:p>
        </p:txBody>
      </p:sp>
      <p:sp>
        <p:nvSpPr>
          <p:cNvPr id="3" name="Forme libre : forme 2">
            <a:extLst>
              <a:ext uri="{FF2B5EF4-FFF2-40B4-BE49-F238E27FC236}">
                <a16:creationId xmlns:a16="http://schemas.microsoft.com/office/drawing/2014/main" id="{0D14ABB7-5CF3-702A-2329-7725449BB809}"/>
              </a:ext>
            </a:extLst>
          </p:cNvPr>
          <p:cNvSpPr/>
          <p:nvPr/>
        </p:nvSpPr>
        <p:spPr>
          <a:xfrm>
            <a:off x="609484" y="1371600"/>
            <a:ext cx="7712278" cy="519123"/>
          </a:xfrm>
          <a:custGeom>
            <a:avLst/>
            <a:gdLst>
              <a:gd name="f0" fmla="val w"/>
              <a:gd name="f1" fmla="val h"/>
              <a:gd name="f2" fmla="val 0"/>
              <a:gd name="f3" fmla="val 21600"/>
              <a:gd name="f4" fmla="*/ f0 1 21600"/>
              <a:gd name="f5" fmla="*/ f1 1 21600"/>
              <a:gd name="f6" fmla="+- f3 0 f2"/>
              <a:gd name="f7" fmla="*/ f6 1 21600"/>
              <a:gd name="f8" fmla="*/ f2 1 f7"/>
              <a:gd name="f9" fmla="*/ f3 1 f7"/>
              <a:gd name="f10" fmla="*/ f8 f4 1"/>
              <a:gd name="f11" fmla="*/ f9 f4 1"/>
              <a:gd name="f12" fmla="*/ f9 f5 1"/>
              <a:gd name="f13" fmla="*/ f8 f5 1"/>
            </a:gdLst>
            <a:ahLst/>
            <a:cxnLst>
              <a:cxn ang="3cd4">
                <a:pos x="hc" y="t"/>
              </a:cxn>
              <a:cxn ang="0">
                <a:pos x="r" y="vc"/>
              </a:cxn>
              <a:cxn ang="cd4">
                <a:pos x="hc" y="b"/>
              </a:cxn>
              <a:cxn ang="cd2">
                <a:pos x="l" y="vc"/>
              </a:cxn>
            </a:cxnLst>
            <a:rect l="f10" t="f13" r="f11" b="f12"/>
            <a:pathLst>
              <a:path w="21600" h="21600">
                <a:moveTo>
                  <a:pt x="f2" y="f2"/>
                </a:moveTo>
                <a:lnTo>
                  <a:pt x="f3" y="f2"/>
                </a:lnTo>
                <a:lnTo>
                  <a:pt x="f3" y="f3"/>
                </a:lnTo>
                <a:lnTo>
                  <a:pt x="f2" y="f3"/>
                </a:lnTo>
                <a:lnTo>
                  <a:pt x="f2" y="f2"/>
                </a:lnTo>
                <a:close/>
              </a:path>
            </a:pathLst>
          </a:custGeom>
          <a:noFill/>
          <a:ln cap="flat">
            <a:noFill/>
            <a:prstDash val="solid"/>
          </a:ln>
        </p:spPr>
        <p:txBody>
          <a:bodyPr vert="horz" wrap="none" lIns="90004" tIns="46798" rIns="90004" bIns="46798" anchor="ctr" anchorCtr="0" compatLnSpc="1">
            <a:noAutofit/>
          </a:bodyPr>
          <a:lstStyle/>
          <a:p>
            <a:pPr marL="0" marR="0" lvl="0" indent="0" algn="l" defTabSz="914400" rtl="0" fontAlgn="auto" hangingPunct="0">
              <a:lnSpc>
                <a:spcPct val="100000"/>
              </a:lnSpc>
              <a:spcBef>
                <a:spcPts val="0"/>
              </a:spcBef>
              <a:spcAft>
                <a:spcPts val="0"/>
              </a:spcAft>
              <a:buNone/>
              <a:tabLst>
                <a:tab pos="0" algn="l"/>
                <a:tab pos="448915" algn="l"/>
                <a:tab pos="898196" algn="l"/>
                <a:tab pos="1347478" algn="l"/>
                <a:tab pos="1796759" algn="l"/>
                <a:tab pos="2246040" algn="l"/>
                <a:tab pos="2695322" algn="l"/>
                <a:tab pos="3144603" algn="l"/>
                <a:tab pos="3593875" algn="l"/>
                <a:tab pos="4043156" algn="l"/>
                <a:tab pos="4492438" algn="l"/>
                <a:tab pos="4941719" algn="l"/>
                <a:tab pos="5391000" algn="l"/>
                <a:tab pos="5840281" algn="l"/>
                <a:tab pos="6289563" algn="l"/>
                <a:tab pos="6738844" algn="l"/>
                <a:tab pos="7188116" algn="l"/>
                <a:tab pos="7637397" algn="l"/>
                <a:tab pos="8086679" algn="l"/>
                <a:tab pos="8535960" algn="l"/>
                <a:tab pos="8985241" algn="l"/>
              </a:tabLst>
              <a:defRPr sz="1800" b="0" i="0" u="none" strike="noStrike" kern="0" cap="none" spc="0" baseline="0">
                <a:solidFill>
                  <a:srgbClr val="000000"/>
                </a:solidFill>
                <a:uFillTx/>
              </a:defRPr>
            </a:pPr>
            <a:endParaRPr lang="fr-FR" sz="2400" b="0" i="0" u="none" strike="noStrike" kern="1200" cap="none" spc="0" baseline="0">
              <a:solidFill>
                <a:srgbClr val="FFFFFF"/>
              </a:solidFill>
              <a:uFillTx/>
              <a:latin typeface="Times New Roman" pitchFamily="18"/>
              <a:ea typeface="Times New Roman" pitchFamily="18"/>
              <a:cs typeface="Times New Roman" pitchFamily="18"/>
            </a:endParaRPr>
          </a:p>
        </p:txBody>
      </p:sp>
      <p:sp>
        <p:nvSpPr>
          <p:cNvPr id="4" name="Forme libre : forme 3">
            <a:extLst>
              <a:ext uri="{FF2B5EF4-FFF2-40B4-BE49-F238E27FC236}">
                <a16:creationId xmlns:a16="http://schemas.microsoft.com/office/drawing/2014/main" id="{3C6DD57B-DFDE-2DE7-32C5-38546859F373}"/>
              </a:ext>
            </a:extLst>
          </p:cNvPr>
          <p:cNvSpPr/>
          <p:nvPr/>
        </p:nvSpPr>
        <p:spPr>
          <a:xfrm>
            <a:off x="336599" y="863641"/>
            <a:ext cx="8023320" cy="8127479"/>
          </a:xfrm>
          <a:custGeom>
            <a:avLst/>
            <a:gdLst>
              <a:gd name="f0" fmla="val w"/>
              <a:gd name="f1" fmla="val h"/>
              <a:gd name="f2" fmla="val 0"/>
              <a:gd name="f3" fmla="val 21600"/>
              <a:gd name="f4" fmla="*/ f0 1 21600"/>
              <a:gd name="f5" fmla="*/ f1 1 21600"/>
              <a:gd name="f6" fmla="+- f3 0 f2"/>
              <a:gd name="f7" fmla="*/ f6 1 21600"/>
              <a:gd name="f8" fmla="*/ f2 1 f7"/>
              <a:gd name="f9" fmla="*/ f3 1 f7"/>
              <a:gd name="f10" fmla="*/ f8 f4 1"/>
              <a:gd name="f11" fmla="*/ f9 f4 1"/>
              <a:gd name="f12" fmla="*/ f9 f5 1"/>
              <a:gd name="f13" fmla="*/ f8 f5 1"/>
            </a:gdLst>
            <a:ahLst/>
            <a:cxnLst>
              <a:cxn ang="3cd4">
                <a:pos x="hc" y="t"/>
              </a:cxn>
              <a:cxn ang="0">
                <a:pos x="r" y="vc"/>
              </a:cxn>
              <a:cxn ang="cd4">
                <a:pos x="hc" y="b"/>
              </a:cxn>
              <a:cxn ang="cd2">
                <a:pos x="l" y="vc"/>
              </a:cxn>
            </a:cxnLst>
            <a:rect l="f10" t="f13" r="f11" b="f12"/>
            <a:pathLst>
              <a:path w="21600" h="21600">
                <a:moveTo>
                  <a:pt x="f2" y="f2"/>
                </a:moveTo>
                <a:lnTo>
                  <a:pt x="f3" y="f2"/>
                </a:lnTo>
                <a:lnTo>
                  <a:pt x="f3" y="f3"/>
                </a:lnTo>
                <a:lnTo>
                  <a:pt x="f2" y="f3"/>
                </a:lnTo>
                <a:lnTo>
                  <a:pt x="f2" y="f2"/>
                </a:lnTo>
                <a:close/>
              </a:path>
            </a:pathLst>
          </a:custGeom>
          <a:noFill/>
          <a:ln cap="flat">
            <a:noFill/>
            <a:prstDash val="solid"/>
          </a:ln>
        </p:spPr>
        <p:txBody>
          <a:bodyPr vert="horz" wrap="square" lIns="90004" tIns="46798" rIns="90004" bIns="46798" anchor="t" anchorCtr="0" compatLnSpc="1">
            <a:spAutoFit/>
          </a:bodyPr>
          <a:lstStyle/>
          <a:p>
            <a:pPr marL="0" marR="0" lvl="0" indent="0" algn="l" defTabSz="914400" rtl="0" fontAlgn="auto" hangingPunct="1">
              <a:lnSpc>
                <a:spcPct val="100000"/>
              </a:lnSpc>
              <a:spcBef>
                <a:spcPts val="0"/>
              </a:spcBef>
              <a:spcAft>
                <a:spcPts val="0"/>
              </a:spcAft>
              <a:buNone/>
              <a:tabLst>
                <a:tab pos="0" algn="l"/>
                <a:tab pos="448915" algn="l"/>
                <a:tab pos="898196" algn="l"/>
                <a:tab pos="1347478" algn="l"/>
                <a:tab pos="1796759" algn="l"/>
                <a:tab pos="2246040" algn="l"/>
                <a:tab pos="2695322" algn="l"/>
                <a:tab pos="3144603" algn="l"/>
                <a:tab pos="3593875" algn="l"/>
                <a:tab pos="4043156" algn="l"/>
                <a:tab pos="4492438" algn="l"/>
                <a:tab pos="4941719" algn="l"/>
                <a:tab pos="5391000" algn="l"/>
                <a:tab pos="5840281" algn="l"/>
                <a:tab pos="6289563" algn="l"/>
                <a:tab pos="6738844" algn="l"/>
                <a:tab pos="7188116" algn="l"/>
                <a:tab pos="7637397" algn="l"/>
                <a:tab pos="8086679" algn="l"/>
                <a:tab pos="8535960" algn="l"/>
                <a:tab pos="8985241" algn="l"/>
              </a:tabLst>
              <a:defRPr sz="1800" b="0" i="0" u="none" strike="noStrike" kern="0" cap="none" spc="0" baseline="0">
                <a:solidFill>
                  <a:srgbClr val="000000"/>
                </a:solidFill>
                <a:uFillTx/>
              </a:defRPr>
            </a:pPr>
            <a:r>
              <a:rPr lang="fr-FR" sz="2600" b="0" i="0" u="none" strike="noStrike" kern="1200" cap="none" spc="0" baseline="0">
                <a:solidFill>
                  <a:srgbClr val="000000"/>
                </a:solidFill>
                <a:uFillTx/>
                <a:latin typeface="Comic Sans MS" pitchFamily="66"/>
                <a:ea typeface="Times New Roman" pitchFamily="18"/>
                <a:cs typeface="Times New Roman" pitchFamily="18"/>
              </a:rPr>
              <a:t> La libération (-538)  et la domination perse.</a:t>
            </a:r>
          </a:p>
          <a:p>
            <a:pPr marL="741240" marR="0" lvl="1" indent="-215999" algn="l" defTabSz="914400" rtl="0" fontAlgn="auto" hangingPunct="1">
              <a:lnSpc>
                <a:spcPct val="100000"/>
              </a:lnSpc>
              <a:spcBef>
                <a:spcPts val="0"/>
              </a:spcBef>
              <a:spcAft>
                <a:spcPts val="0"/>
              </a:spcAft>
              <a:buNone/>
              <a:tabLst>
                <a:tab pos="741240" algn="l"/>
                <a:tab pos="1190155" algn="l"/>
                <a:tab pos="1639436" algn="l"/>
                <a:tab pos="2088718" algn="l"/>
                <a:tab pos="2537999" algn="l"/>
                <a:tab pos="2987280" algn="l"/>
                <a:tab pos="3436562" algn="l"/>
                <a:tab pos="3885843" algn="l"/>
                <a:tab pos="4335115" algn="l"/>
                <a:tab pos="4784396" algn="l"/>
                <a:tab pos="5233678" algn="l"/>
                <a:tab pos="5682959" algn="l"/>
                <a:tab pos="6132240" algn="l"/>
                <a:tab pos="6581521" algn="l"/>
                <a:tab pos="7030803" algn="l"/>
                <a:tab pos="7480084" algn="l"/>
                <a:tab pos="7929356" algn="l"/>
                <a:tab pos="8378637" algn="l"/>
                <a:tab pos="8827919" algn="l"/>
                <a:tab pos="9277200" algn="l"/>
                <a:tab pos="9726481" algn="l"/>
              </a:tabLst>
              <a:defRPr sz="1800" b="0" i="0" u="none" strike="noStrike" kern="0" cap="none" spc="0" baseline="0">
                <a:solidFill>
                  <a:srgbClr val="000000"/>
                </a:solidFill>
                <a:uFillTx/>
              </a:defRPr>
            </a:pPr>
            <a:r>
              <a:rPr lang="fr-FR" sz="2600" b="0" i="0" u="none" strike="noStrike" kern="1200" cap="none" spc="0" baseline="0">
                <a:solidFill>
                  <a:srgbClr val="000000"/>
                </a:solidFill>
                <a:uFillTx/>
                <a:latin typeface="Comic Sans MS" pitchFamily="66"/>
                <a:ea typeface="Times New Roman" pitchFamily="18"/>
                <a:cs typeface="Times New Roman" pitchFamily="18"/>
              </a:rPr>
              <a:t>Cyrus, roi des perses prend Babylone en -539.</a:t>
            </a:r>
          </a:p>
          <a:p>
            <a:pPr marL="741240" marR="0" lvl="1" indent="-215999" algn="l" defTabSz="914400" rtl="0" fontAlgn="auto" hangingPunct="1">
              <a:lnSpc>
                <a:spcPct val="100000"/>
              </a:lnSpc>
              <a:spcBef>
                <a:spcPts val="0"/>
              </a:spcBef>
              <a:spcAft>
                <a:spcPts val="0"/>
              </a:spcAft>
              <a:buNone/>
              <a:tabLst>
                <a:tab pos="741240" algn="l"/>
                <a:tab pos="1190155" algn="l"/>
                <a:tab pos="1639436" algn="l"/>
                <a:tab pos="2088718" algn="l"/>
                <a:tab pos="2537999" algn="l"/>
                <a:tab pos="2987280" algn="l"/>
                <a:tab pos="3436562" algn="l"/>
                <a:tab pos="3885843" algn="l"/>
                <a:tab pos="4335115" algn="l"/>
                <a:tab pos="4784396" algn="l"/>
                <a:tab pos="5233678" algn="l"/>
                <a:tab pos="5682959" algn="l"/>
                <a:tab pos="6132240" algn="l"/>
                <a:tab pos="6581521" algn="l"/>
                <a:tab pos="7030803" algn="l"/>
                <a:tab pos="7480084" algn="l"/>
                <a:tab pos="7929356" algn="l"/>
                <a:tab pos="8378637" algn="l"/>
                <a:tab pos="8827919" algn="l"/>
                <a:tab pos="9277200" algn="l"/>
                <a:tab pos="9726481" algn="l"/>
              </a:tabLst>
              <a:defRPr sz="1800" b="0" i="0" u="none" strike="noStrike" kern="0" cap="none" spc="0" baseline="0">
                <a:solidFill>
                  <a:srgbClr val="000000"/>
                </a:solidFill>
                <a:uFillTx/>
              </a:defRPr>
            </a:pPr>
            <a:r>
              <a:rPr lang="fr-FR" sz="2600" b="0" i="0" u="none" strike="noStrike" kern="1200" cap="none" spc="0" baseline="0">
                <a:solidFill>
                  <a:srgbClr val="000000"/>
                </a:solidFill>
                <a:uFillTx/>
                <a:latin typeface="Comic Sans MS" pitchFamily="66"/>
                <a:ea typeface="Times New Roman" pitchFamily="18"/>
                <a:cs typeface="Times New Roman" pitchFamily="18"/>
              </a:rPr>
              <a:t>Edit de Cyrus, autorisant les juifs à rentrer chez eux et à pratiquer leur religion.</a:t>
            </a:r>
          </a:p>
          <a:p>
            <a:pPr marL="741240" marR="0" lvl="1" indent="-215999" algn="l" defTabSz="914400" rtl="0" fontAlgn="auto" hangingPunct="1">
              <a:lnSpc>
                <a:spcPct val="100000"/>
              </a:lnSpc>
              <a:spcBef>
                <a:spcPts val="0"/>
              </a:spcBef>
              <a:spcAft>
                <a:spcPts val="0"/>
              </a:spcAft>
              <a:buNone/>
              <a:tabLst>
                <a:tab pos="741240" algn="l"/>
                <a:tab pos="1190155" algn="l"/>
                <a:tab pos="1639436" algn="l"/>
                <a:tab pos="2088718" algn="l"/>
                <a:tab pos="2537999" algn="l"/>
                <a:tab pos="2987280" algn="l"/>
                <a:tab pos="3436562" algn="l"/>
                <a:tab pos="3885843" algn="l"/>
                <a:tab pos="4335115" algn="l"/>
                <a:tab pos="4784396" algn="l"/>
                <a:tab pos="5233678" algn="l"/>
                <a:tab pos="5682959" algn="l"/>
                <a:tab pos="6132240" algn="l"/>
                <a:tab pos="6581521" algn="l"/>
                <a:tab pos="7030803" algn="l"/>
                <a:tab pos="7480084" algn="l"/>
                <a:tab pos="7929356" algn="l"/>
                <a:tab pos="8378637" algn="l"/>
                <a:tab pos="8827919" algn="l"/>
                <a:tab pos="9277200" algn="l"/>
                <a:tab pos="9726481" algn="l"/>
              </a:tabLst>
              <a:defRPr sz="1800" b="0" i="0" u="none" strike="noStrike" kern="0" cap="none" spc="0" baseline="0">
                <a:solidFill>
                  <a:srgbClr val="000000"/>
                </a:solidFill>
                <a:uFillTx/>
              </a:defRPr>
            </a:pPr>
            <a:endParaRPr lang="fr-FR" sz="2600" b="1" i="0" u="none" strike="noStrike" kern="1200" cap="none" spc="0" baseline="0">
              <a:solidFill>
                <a:srgbClr val="000000"/>
              </a:solidFill>
              <a:uFillTx/>
              <a:latin typeface="Comic Sans MS" pitchFamily="66"/>
              <a:ea typeface="Times New Roman" pitchFamily="18"/>
              <a:cs typeface="Times New Roman" pitchFamily="18"/>
            </a:endParaRPr>
          </a:p>
          <a:p>
            <a:pPr marL="0" marR="0" lvl="0" indent="0" algn="l" defTabSz="914400" rtl="0" fontAlgn="auto" hangingPunct="1">
              <a:lnSpc>
                <a:spcPct val="100000"/>
              </a:lnSpc>
              <a:spcBef>
                <a:spcPts val="0"/>
              </a:spcBef>
              <a:spcAft>
                <a:spcPts val="0"/>
              </a:spcAft>
              <a:buNone/>
              <a:tabLst>
                <a:tab pos="0" algn="l"/>
                <a:tab pos="448915" algn="l"/>
                <a:tab pos="898196" algn="l"/>
                <a:tab pos="1347478" algn="l"/>
                <a:tab pos="1796759" algn="l"/>
                <a:tab pos="2246040" algn="l"/>
                <a:tab pos="2695322" algn="l"/>
                <a:tab pos="3144603" algn="l"/>
                <a:tab pos="3593875" algn="l"/>
                <a:tab pos="4043156" algn="l"/>
                <a:tab pos="4492438" algn="l"/>
                <a:tab pos="4941719" algn="l"/>
                <a:tab pos="5391000" algn="l"/>
                <a:tab pos="5840281" algn="l"/>
                <a:tab pos="6289563" algn="l"/>
                <a:tab pos="6738844" algn="l"/>
                <a:tab pos="7188116" algn="l"/>
                <a:tab pos="7637397" algn="l"/>
                <a:tab pos="8086679" algn="l"/>
                <a:tab pos="8535960" algn="l"/>
                <a:tab pos="8985241" algn="l"/>
              </a:tabLst>
              <a:defRPr sz="1800" b="0" i="0" u="none" strike="noStrike" kern="0" cap="none" spc="0" baseline="0">
                <a:solidFill>
                  <a:srgbClr val="000000"/>
                </a:solidFill>
                <a:uFillTx/>
              </a:defRPr>
            </a:pPr>
            <a:r>
              <a:rPr lang="fr-FR" sz="2600" b="0" i="0" u="none" strike="noStrike" kern="1200" cap="none" spc="0" baseline="0">
                <a:solidFill>
                  <a:srgbClr val="000000"/>
                </a:solidFill>
                <a:uFillTx/>
                <a:latin typeface="Comic Sans MS" pitchFamily="66"/>
                <a:ea typeface="Times New Roman" pitchFamily="18"/>
                <a:cs typeface="Times New Roman" pitchFamily="18"/>
              </a:rPr>
              <a:t>Un retour à Jérusalem par vagues successives :</a:t>
            </a:r>
          </a:p>
          <a:p>
            <a:pPr marL="741240" marR="0" lvl="1" indent="-215999" algn="l" defTabSz="914400" rtl="0" fontAlgn="auto" hangingPunct="1">
              <a:lnSpc>
                <a:spcPct val="100000"/>
              </a:lnSpc>
              <a:spcBef>
                <a:spcPts val="0"/>
              </a:spcBef>
              <a:spcAft>
                <a:spcPts val="0"/>
              </a:spcAft>
              <a:buNone/>
              <a:tabLst>
                <a:tab pos="741240" algn="l"/>
                <a:tab pos="1190155" algn="l"/>
                <a:tab pos="1639436" algn="l"/>
                <a:tab pos="2088718" algn="l"/>
                <a:tab pos="2537999" algn="l"/>
                <a:tab pos="2987280" algn="l"/>
                <a:tab pos="3436562" algn="l"/>
                <a:tab pos="3885843" algn="l"/>
                <a:tab pos="4335115" algn="l"/>
                <a:tab pos="4784396" algn="l"/>
                <a:tab pos="5233678" algn="l"/>
                <a:tab pos="5682959" algn="l"/>
                <a:tab pos="6132240" algn="l"/>
                <a:tab pos="6581521" algn="l"/>
                <a:tab pos="7030803" algn="l"/>
                <a:tab pos="7480084" algn="l"/>
                <a:tab pos="7929356" algn="l"/>
                <a:tab pos="8378637" algn="l"/>
                <a:tab pos="8827919" algn="l"/>
                <a:tab pos="9277200" algn="l"/>
                <a:tab pos="9726481" algn="l"/>
              </a:tabLst>
              <a:defRPr sz="1800" b="0" i="0" u="none" strike="noStrike" kern="0" cap="none" spc="0" baseline="0">
                <a:solidFill>
                  <a:srgbClr val="000000"/>
                </a:solidFill>
                <a:uFillTx/>
              </a:defRPr>
            </a:pPr>
            <a:r>
              <a:rPr lang="fr-FR" sz="2600" b="0" i="0" u="none" strike="noStrike" kern="1200" cap="none" spc="0" baseline="0">
                <a:solidFill>
                  <a:srgbClr val="000000"/>
                </a:solidFill>
                <a:uFillTx/>
                <a:latin typeface="Comic Sans MS" pitchFamily="66"/>
                <a:ea typeface="Times New Roman" pitchFamily="18"/>
                <a:cs typeface="Times New Roman" pitchFamily="18"/>
              </a:rPr>
              <a:t>Un nouvel exode et une nouvelle création </a:t>
            </a:r>
          </a:p>
          <a:p>
            <a:pPr marL="741240" marR="0" lvl="1" indent="-215999" algn="l" defTabSz="914400" rtl="0" fontAlgn="auto" hangingPunct="1">
              <a:lnSpc>
                <a:spcPct val="100000"/>
              </a:lnSpc>
              <a:spcBef>
                <a:spcPts val="0"/>
              </a:spcBef>
              <a:spcAft>
                <a:spcPts val="0"/>
              </a:spcAft>
              <a:buNone/>
              <a:tabLst>
                <a:tab pos="741240" algn="l"/>
                <a:tab pos="1190155" algn="l"/>
                <a:tab pos="1639436" algn="l"/>
                <a:tab pos="2088718" algn="l"/>
                <a:tab pos="2537999" algn="l"/>
                <a:tab pos="2987280" algn="l"/>
                <a:tab pos="3436562" algn="l"/>
                <a:tab pos="3885843" algn="l"/>
                <a:tab pos="4335115" algn="l"/>
                <a:tab pos="4784396" algn="l"/>
                <a:tab pos="5233678" algn="l"/>
                <a:tab pos="5682959" algn="l"/>
                <a:tab pos="6132240" algn="l"/>
                <a:tab pos="6581521" algn="l"/>
                <a:tab pos="7030803" algn="l"/>
                <a:tab pos="7480084" algn="l"/>
                <a:tab pos="7929356" algn="l"/>
                <a:tab pos="8378637" algn="l"/>
                <a:tab pos="8827919" algn="l"/>
                <a:tab pos="9277200" algn="l"/>
                <a:tab pos="9726481" algn="l"/>
              </a:tabLst>
              <a:defRPr sz="1800" b="0" i="0" u="none" strike="noStrike" kern="0" cap="none" spc="0" baseline="0">
                <a:solidFill>
                  <a:srgbClr val="000000"/>
                </a:solidFill>
                <a:uFillTx/>
              </a:defRPr>
            </a:pPr>
            <a:r>
              <a:rPr lang="fr-FR" sz="2600" b="0" i="0" u="none" strike="noStrike" kern="1200" cap="none" spc="0" baseline="0">
                <a:solidFill>
                  <a:srgbClr val="000000"/>
                </a:solidFill>
                <a:uFillTx/>
                <a:latin typeface="Comic Sans MS" pitchFamily="66"/>
                <a:ea typeface="Times New Roman" pitchFamily="18"/>
                <a:cs typeface="Times New Roman" pitchFamily="18"/>
              </a:rPr>
              <a:t>(</a:t>
            </a:r>
            <a:r>
              <a:rPr lang="fr-FR" sz="2600" b="0" i="1" u="none" strike="noStrike" kern="1200" cap="none" spc="0" baseline="0">
                <a:solidFill>
                  <a:srgbClr val="000000"/>
                </a:solidFill>
                <a:uFillTx/>
                <a:latin typeface="Comic Sans MS" pitchFamily="66"/>
                <a:ea typeface="Times New Roman" pitchFamily="18"/>
                <a:cs typeface="Times New Roman" pitchFamily="18"/>
              </a:rPr>
              <a:t>Isaïe</a:t>
            </a:r>
            <a:r>
              <a:rPr lang="fr-FR" sz="2600" b="0" i="0" u="none" strike="noStrike" kern="1200" cap="none" spc="0" baseline="0">
                <a:solidFill>
                  <a:srgbClr val="000000"/>
                </a:solidFill>
                <a:uFillTx/>
                <a:latin typeface="Comic Sans MS" pitchFamily="66"/>
                <a:ea typeface="Times New Roman" pitchFamily="18"/>
                <a:cs typeface="Times New Roman" pitchFamily="18"/>
              </a:rPr>
              <a:t> </a:t>
            </a:r>
            <a:r>
              <a:rPr lang="fr-FR" sz="2600" b="0" i="1" u="none" strike="noStrike" kern="1200" cap="none" spc="0" baseline="0">
                <a:solidFill>
                  <a:srgbClr val="000000"/>
                </a:solidFill>
                <a:uFillTx/>
                <a:latin typeface="Comic Sans MS" pitchFamily="66"/>
                <a:ea typeface="Times New Roman" pitchFamily="18"/>
                <a:cs typeface="Times New Roman" pitchFamily="18"/>
              </a:rPr>
              <a:t>43, 14-21).</a:t>
            </a:r>
          </a:p>
          <a:p>
            <a:pPr marL="741240" marR="0" lvl="1" indent="-215999" algn="l" defTabSz="914400" rtl="0" fontAlgn="auto" hangingPunct="1">
              <a:lnSpc>
                <a:spcPct val="100000"/>
              </a:lnSpc>
              <a:spcBef>
                <a:spcPts val="0"/>
              </a:spcBef>
              <a:spcAft>
                <a:spcPts val="0"/>
              </a:spcAft>
              <a:buNone/>
              <a:tabLst>
                <a:tab pos="741240" algn="l"/>
                <a:tab pos="1190155" algn="l"/>
                <a:tab pos="1639436" algn="l"/>
                <a:tab pos="2088718" algn="l"/>
                <a:tab pos="2537999" algn="l"/>
                <a:tab pos="2987280" algn="l"/>
                <a:tab pos="3436562" algn="l"/>
                <a:tab pos="3885843" algn="l"/>
                <a:tab pos="4335115" algn="l"/>
                <a:tab pos="4784396" algn="l"/>
                <a:tab pos="5233678" algn="l"/>
                <a:tab pos="5682959" algn="l"/>
                <a:tab pos="6132240" algn="l"/>
                <a:tab pos="6581521" algn="l"/>
                <a:tab pos="7030803" algn="l"/>
                <a:tab pos="7480084" algn="l"/>
                <a:tab pos="7929356" algn="l"/>
                <a:tab pos="8378637" algn="l"/>
                <a:tab pos="8827919" algn="l"/>
                <a:tab pos="9277200" algn="l"/>
                <a:tab pos="9726481" algn="l"/>
              </a:tabLst>
              <a:defRPr sz="1800" b="0" i="0" u="none" strike="noStrike" kern="0" cap="none" spc="0" baseline="0">
                <a:solidFill>
                  <a:srgbClr val="000000"/>
                </a:solidFill>
                <a:uFillTx/>
              </a:defRPr>
            </a:pPr>
            <a:r>
              <a:rPr lang="fr-FR" sz="2600" b="0" i="0" u="none" strike="noStrike" kern="1200" cap="none" spc="0" baseline="0">
                <a:solidFill>
                  <a:srgbClr val="000000"/>
                </a:solidFill>
                <a:uFillTx/>
                <a:latin typeface="Comic Sans MS" pitchFamily="66"/>
                <a:ea typeface="Times New Roman" pitchFamily="18"/>
                <a:cs typeface="Times New Roman" pitchFamily="18"/>
              </a:rPr>
              <a:t>Une difficile installation : tension entre ceux qui reviennent et ceux qui sont restés (« le peuple de la terre »).</a:t>
            </a:r>
          </a:p>
          <a:p>
            <a:pPr marL="741240" marR="0" lvl="1" indent="-215999" algn="l" defTabSz="914400" rtl="0" fontAlgn="auto" hangingPunct="1">
              <a:lnSpc>
                <a:spcPct val="100000"/>
              </a:lnSpc>
              <a:spcBef>
                <a:spcPts val="0"/>
              </a:spcBef>
              <a:spcAft>
                <a:spcPts val="0"/>
              </a:spcAft>
              <a:buNone/>
              <a:tabLst>
                <a:tab pos="741240" algn="l"/>
                <a:tab pos="1190155" algn="l"/>
                <a:tab pos="1639436" algn="l"/>
                <a:tab pos="2088718" algn="l"/>
                <a:tab pos="2537999" algn="l"/>
                <a:tab pos="2987280" algn="l"/>
                <a:tab pos="3436562" algn="l"/>
                <a:tab pos="3885843" algn="l"/>
                <a:tab pos="4335115" algn="l"/>
                <a:tab pos="4784396" algn="l"/>
                <a:tab pos="5233678" algn="l"/>
                <a:tab pos="5682959" algn="l"/>
                <a:tab pos="6132240" algn="l"/>
                <a:tab pos="6581521" algn="l"/>
                <a:tab pos="7030803" algn="l"/>
                <a:tab pos="7480084" algn="l"/>
                <a:tab pos="7929356" algn="l"/>
                <a:tab pos="8378637" algn="l"/>
                <a:tab pos="8827919" algn="l"/>
                <a:tab pos="9277200" algn="l"/>
                <a:tab pos="9726481" algn="l"/>
              </a:tabLst>
              <a:defRPr sz="1800" b="0" i="0" u="none" strike="noStrike" kern="0" cap="none" spc="0" baseline="0">
                <a:solidFill>
                  <a:srgbClr val="000000"/>
                </a:solidFill>
                <a:uFillTx/>
              </a:defRPr>
            </a:pPr>
            <a:r>
              <a:rPr lang="fr-FR" sz="2600" b="0" i="0" u="none" strike="noStrike" kern="1200" cap="none" spc="0" baseline="0">
                <a:solidFill>
                  <a:srgbClr val="000000"/>
                </a:solidFill>
                <a:uFillTx/>
                <a:latin typeface="Comic Sans MS" pitchFamily="66"/>
                <a:ea typeface="Times New Roman" pitchFamily="18"/>
                <a:cs typeface="Times New Roman" pitchFamily="18"/>
              </a:rPr>
              <a:t>La question de la reconstruction du Temple.</a:t>
            </a:r>
          </a:p>
          <a:p>
            <a:pPr marL="741240" marR="0" lvl="1" indent="-215999" algn="l" defTabSz="914400" rtl="0" fontAlgn="auto" hangingPunct="1">
              <a:lnSpc>
                <a:spcPct val="100000"/>
              </a:lnSpc>
              <a:spcBef>
                <a:spcPts val="0"/>
              </a:spcBef>
              <a:spcAft>
                <a:spcPts val="0"/>
              </a:spcAft>
              <a:buNone/>
              <a:tabLst>
                <a:tab pos="741240" algn="l"/>
                <a:tab pos="1190155" algn="l"/>
                <a:tab pos="1639436" algn="l"/>
                <a:tab pos="2088718" algn="l"/>
                <a:tab pos="2537999" algn="l"/>
                <a:tab pos="2987280" algn="l"/>
                <a:tab pos="3436562" algn="l"/>
                <a:tab pos="3885843" algn="l"/>
                <a:tab pos="4335115" algn="l"/>
                <a:tab pos="4784396" algn="l"/>
                <a:tab pos="5233678" algn="l"/>
                <a:tab pos="5682959" algn="l"/>
                <a:tab pos="6132240" algn="l"/>
                <a:tab pos="6581521" algn="l"/>
                <a:tab pos="7030803" algn="l"/>
                <a:tab pos="7480084" algn="l"/>
                <a:tab pos="7929356" algn="l"/>
                <a:tab pos="8378637" algn="l"/>
                <a:tab pos="8827919" algn="l"/>
                <a:tab pos="9277200" algn="l"/>
                <a:tab pos="9726481" algn="l"/>
              </a:tabLst>
              <a:defRPr sz="1800" b="0" i="0" u="none" strike="noStrike" kern="0" cap="none" spc="0" baseline="0">
                <a:solidFill>
                  <a:srgbClr val="000000"/>
                </a:solidFill>
                <a:uFillTx/>
              </a:defRPr>
            </a:pPr>
            <a:endParaRPr lang="fr-FR" sz="2600" b="0" i="0" u="none" strike="noStrike" kern="1200" cap="none" spc="0" baseline="0">
              <a:solidFill>
                <a:srgbClr val="000000"/>
              </a:solidFill>
              <a:uFillTx/>
              <a:latin typeface="Comic Sans MS" pitchFamily="66"/>
              <a:ea typeface="Times New Roman" pitchFamily="18"/>
              <a:cs typeface="Times New Roman" pitchFamily="18"/>
            </a:endParaRPr>
          </a:p>
          <a:p>
            <a:pPr marL="284040" marR="0" lvl="0" indent="-215999" algn="l" defTabSz="914400" rtl="0" fontAlgn="auto" hangingPunct="1">
              <a:lnSpc>
                <a:spcPct val="100000"/>
              </a:lnSpc>
              <a:spcBef>
                <a:spcPts val="0"/>
              </a:spcBef>
              <a:spcAft>
                <a:spcPts val="0"/>
              </a:spcAft>
              <a:buNone/>
              <a:tabLst>
                <a:tab pos="741240" algn="l"/>
                <a:tab pos="1190155" algn="l"/>
                <a:tab pos="1639436" algn="l"/>
                <a:tab pos="2088718" algn="l"/>
                <a:tab pos="2537999" algn="l"/>
                <a:tab pos="2987280" algn="l"/>
                <a:tab pos="3436562" algn="l"/>
                <a:tab pos="3885843" algn="l"/>
                <a:tab pos="4335115" algn="l"/>
                <a:tab pos="4784396" algn="l"/>
                <a:tab pos="5233678" algn="l"/>
                <a:tab pos="5682959" algn="l"/>
                <a:tab pos="6132240" algn="l"/>
                <a:tab pos="6581521" algn="l"/>
                <a:tab pos="7030803" algn="l"/>
                <a:tab pos="7480084" algn="l"/>
                <a:tab pos="7929356" algn="l"/>
                <a:tab pos="8378637" algn="l"/>
                <a:tab pos="8827919" algn="l"/>
                <a:tab pos="9277200" algn="l"/>
                <a:tab pos="9726481" algn="l"/>
              </a:tabLst>
              <a:defRPr sz="1800" b="0" i="0" u="none" strike="noStrike" kern="0" cap="none" spc="0" baseline="0">
                <a:solidFill>
                  <a:srgbClr val="000000"/>
                </a:solidFill>
                <a:uFillTx/>
              </a:defRPr>
            </a:pPr>
            <a:r>
              <a:rPr lang="fr-FR" sz="2600" b="0" i="0" u="none" strike="noStrike" kern="1200" cap="none" spc="0" baseline="0">
                <a:solidFill>
                  <a:srgbClr val="000000"/>
                </a:solidFill>
                <a:uFillTx/>
                <a:latin typeface="Comic Sans MS" pitchFamily="66"/>
                <a:ea typeface="Times New Roman" pitchFamily="18"/>
                <a:cs typeface="Times New Roman" pitchFamily="18"/>
              </a:rPr>
              <a:t>Un judaïsme de la diaspora ; développement des synagogues.</a:t>
            </a:r>
          </a:p>
          <a:p>
            <a:pPr marL="0" marR="0" lvl="0" indent="0" algn="l" defTabSz="914400" rtl="0" fontAlgn="auto" hangingPunct="1">
              <a:lnSpc>
                <a:spcPct val="100000"/>
              </a:lnSpc>
              <a:spcBef>
                <a:spcPts val="0"/>
              </a:spcBef>
              <a:spcAft>
                <a:spcPts val="0"/>
              </a:spcAft>
              <a:buNone/>
              <a:tabLst>
                <a:tab pos="0" algn="l"/>
                <a:tab pos="448915" algn="l"/>
                <a:tab pos="898196" algn="l"/>
                <a:tab pos="1347478" algn="l"/>
                <a:tab pos="1796759" algn="l"/>
                <a:tab pos="2246040" algn="l"/>
                <a:tab pos="2695322" algn="l"/>
                <a:tab pos="3144603" algn="l"/>
                <a:tab pos="3593875" algn="l"/>
                <a:tab pos="4043156" algn="l"/>
                <a:tab pos="4492438" algn="l"/>
                <a:tab pos="4941719" algn="l"/>
                <a:tab pos="5391000" algn="l"/>
                <a:tab pos="5840281" algn="l"/>
                <a:tab pos="6289563" algn="l"/>
                <a:tab pos="6738844" algn="l"/>
                <a:tab pos="7188116" algn="l"/>
                <a:tab pos="7637397" algn="l"/>
                <a:tab pos="8086679" algn="l"/>
                <a:tab pos="8535960" algn="l"/>
                <a:tab pos="8985241" algn="l"/>
              </a:tabLst>
              <a:defRPr sz="1800" b="0" i="0" u="none" strike="noStrike" kern="0" cap="none" spc="0" baseline="0">
                <a:solidFill>
                  <a:srgbClr val="000000"/>
                </a:solidFill>
                <a:uFillTx/>
              </a:defRPr>
            </a:pPr>
            <a:endParaRPr lang="fr-FR" sz="2600" b="0" i="0" u="none" strike="noStrike" kern="1200" cap="none" spc="0" baseline="0">
              <a:solidFill>
                <a:srgbClr val="000000"/>
              </a:solidFill>
              <a:uFillTx/>
              <a:latin typeface="Comic Sans MS" pitchFamily="66"/>
              <a:ea typeface="Times New Roman" pitchFamily="18"/>
              <a:cs typeface="Times New Roman" pitchFamily="18"/>
            </a:endParaRPr>
          </a:p>
          <a:p>
            <a:pPr marL="0" marR="0" lvl="0" indent="0" algn="l" defTabSz="914400" rtl="0" fontAlgn="auto" hangingPunct="1">
              <a:lnSpc>
                <a:spcPct val="100000"/>
              </a:lnSpc>
              <a:spcBef>
                <a:spcPts val="0"/>
              </a:spcBef>
              <a:spcAft>
                <a:spcPts val="0"/>
              </a:spcAft>
              <a:buNone/>
              <a:tabLst>
                <a:tab pos="0" algn="l"/>
                <a:tab pos="448915" algn="l"/>
                <a:tab pos="898196" algn="l"/>
                <a:tab pos="1347478" algn="l"/>
                <a:tab pos="1796759" algn="l"/>
                <a:tab pos="2246040" algn="l"/>
                <a:tab pos="2695322" algn="l"/>
                <a:tab pos="3144603" algn="l"/>
                <a:tab pos="3593875" algn="l"/>
                <a:tab pos="4043156" algn="l"/>
                <a:tab pos="4492438" algn="l"/>
                <a:tab pos="4941719" algn="l"/>
                <a:tab pos="5391000" algn="l"/>
                <a:tab pos="5840281" algn="l"/>
                <a:tab pos="6289563" algn="l"/>
                <a:tab pos="6738844" algn="l"/>
                <a:tab pos="7188116" algn="l"/>
                <a:tab pos="7637397" algn="l"/>
                <a:tab pos="8086679" algn="l"/>
                <a:tab pos="8535960" algn="l"/>
                <a:tab pos="8985241" algn="l"/>
              </a:tabLst>
              <a:defRPr sz="1800" b="0" i="0" u="none" strike="noStrike" kern="0" cap="none" spc="0" baseline="0">
                <a:solidFill>
                  <a:srgbClr val="000000"/>
                </a:solidFill>
                <a:uFillTx/>
              </a:defRPr>
            </a:pPr>
            <a:endParaRPr lang="fr-FR" sz="2600" b="0" i="0" u="none" strike="noStrike" kern="1200" cap="none" spc="0" baseline="0">
              <a:solidFill>
                <a:srgbClr val="000000"/>
              </a:solidFill>
              <a:uFillTx/>
              <a:latin typeface="Comic Sans MS" pitchFamily="66"/>
              <a:ea typeface="Times New Roman" pitchFamily="18"/>
              <a:cs typeface="Times New Roman" pitchFamily="18"/>
            </a:endParaRPr>
          </a:p>
          <a:p>
            <a:pPr marL="741240" marR="0" lvl="1" indent="-215999" algn="l" defTabSz="914400" rtl="0" fontAlgn="auto" hangingPunct="1">
              <a:lnSpc>
                <a:spcPct val="100000"/>
              </a:lnSpc>
              <a:spcBef>
                <a:spcPts val="0"/>
              </a:spcBef>
              <a:spcAft>
                <a:spcPts val="0"/>
              </a:spcAft>
              <a:buNone/>
              <a:tabLst>
                <a:tab pos="741240" algn="l"/>
                <a:tab pos="1190155" algn="l"/>
                <a:tab pos="1639436" algn="l"/>
                <a:tab pos="2088718" algn="l"/>
                <a:tab pos="2537999" algn="l"/>
                <a:tab pos="2987280" algn="l"/>
                <a:tab pos="3436562" algn="l"/>
                <a:tab pos="3885843" algn="l"/>
                <a:tab pos="4335115" algn="l"/>
                <a:tab pos="4784396" algn="l"/>
                <a:tab pos="5233678" algn="l"/>
                <a:tab pos="5682959" algn="l"/>
                <a:tab pos="6132240" algn="l"/>
                <a:tab pos="6581521" algn="l"/>
                <a:tab pos="7030803" algn="l"/>
                <a:tab pos="7480084" algn="l"/>
                <a:tab pos="7929356" algn="l"/>
                <a:tab pos="8378637" algn="l"/>
                <a:tab pos="8827919" algn="l"/>
                <a:tab pos="9277200" algn="l"/>
                <a:tab pos="9726481" algn="l"/>
              </a:tabLst>
              <a:defRPr sz="1800" b="0" i="0" u="none" strike="noStrike" kern="0" cap="none" spc="0" baseline="0">
                <a:solidFill>
                  <a:srgbClr val="000000"/>
                </a:solidFill>
                <a:uFillTx/>
              </a:defRPr>
            </a:pPr>
            <a:endParaRPr lang="fr-FR" sz="2000" b="0" i="0" u="none" strike="noStrike" kern="1200" cap="none" spc="0" baseline="0">
              <a:solidFill>
                <a:srgbClr val="000000"/>
              </a:solidFill>
              <a:uFillTx/>
              <a:latin typeface="Times New Roman" pitchFamily="18"/>
              <a:ea typeface="Times New Roman" pitchFamily="18"/>
              <a:cs typeface="Times New Roman" pitchFamily="18"/>
            </a:endParaRPr>
          </a:p>
          <a:p>
            <a:pPr marL="0" marR="0" lvl="0" indent="0" algn="l" defTabSz="914400" rtl="0" fontAlgn="auto" hangingPunct="1">
              <a:lnSpc>
                <a:spcPct val="100000"/>
              </a:lnSpc>
              <a:spcBef>
                <a:spcPts val="0"/>
              </a:spcBef>
              <a:spcAft>
                <a:spcPts val="0"/>
              </a:spcAft>
              <a:buNone/>
              <a:tabLst>
                <a:tab pos="0" algn="l"/>
                <a:tab pos="448915" algn="l"/>
                <a:tab pos="898196" algn="l"/>
                <a:tab pos="1347478" algn="l"/>
                <a:tab pos="1796759" algn="l"/>
                <a:tab pos="2246040" algn="l"/>
                <a:tab pos="2695322" algn="l"/>
                <a:tab pos="3144603" algn="l"/>
                <a:tab pos="3593875" algn="l"/>
                <a:tab pos="4043156" algn="l"/>
                <a:tab pos="4492438" algn="l"/>
                <a:tab pos="4941719" algn="l"/>
                <a:tab pos="5391000" algn="l"/>
                <a:tab pos="5840281" algn="l"/>
                <a:tab pos="6289563" algn="l"/>
                <a:tab pos="6738844" algn="l"/>
                <a:tab pos="7188116" algn="l"/>
                <a:tab pos="7637397" algn="l"/>
                <a:tab pos="8086679" algn="l"/>
                <a:tab pos="8535960" algn="l"/>
                <a:tab pos="8985241" algn="l"/>
              </a:tabLst>
              <a:defRPr sz="1800" b="0" i="0" u="none" strike="noStrike" kern="0" cap="none" spc="0" baseline="0">
                <a:solidFill>
                  <a:srgbClr val="000000"/>
                </a:solidFill>
                <a:uFillTx/>
              </a:defRPr>
            </a:pPr>
            <a:endParaRPr lang="fr-FR" sz="2000" b="0" i="0" u="none" strike="noStrike" kern="1200" cap="none" spc="0" baseline="0">
              <a:solidFill>
                <a:srgbClr val="000000"/>
              </a:solidFill>
              <a:uFillTx/>
              <a:latin typeface="Times New Roman" pitchFamily="18"/>
              <a:ea typeface="Times New Roman" pitchFamily="18"/>
              <a:cs typeface="Times New Roman" pitchFamily="18"/>
            </a:endParaRPr>
          </a:p>
          <a:p>
            <a:pPr marL="0" marR="0" lvl="0" indent="0" algn="l" defTabSz="914400" rtl="0" fontAlgn="auto" hangingPunct="1">
              <a:lnSpc>
                <a:spcPct val="100000"/>
              </a:lnSpc>
              <a:spcBef>
                <a:spcPts val="0"/>
              </a:spcBef>
              <a:spcAft>
                <a:spcPts val="0"/>
              </a:spcAft>
              <a:buNone/>
              <a:tabLst>
                <a:tab pos="0" algn="l"/>
                <a:tab pos="448915" algn="l"/>
                <a:tab pos="898196" algn="l"/>
                <a:tab pos="1347478" algn="l"/>
                <a:tab pos="1796759" algn="l"/>
                <a:tab pos="2246040" algn="l"/>
                <a:tab pos="2695322" algn="l"/>
                <a:tab pos="3144603" algn="l"/>
                <a:tab pos="3593875" algn="l"/>
                <a:tab pos="4043156" algn="l"/>
                <a:tab pos="4492438" algn="l"/>
                <a:tab pos="4941719" algn="l"/>
                <a:tab pos="5391000" algn="l"/>
                <a:tab pos="5840281" algn="l"/>
                <a:tab pos="6289563" algn="l"/>
                <a:tab pos="6738844" algn="l"/>
                <a:tab pos="7188116" algn="l"/>
                <a:tab pos="7637397" algn="l"/>
                <a:tab pos="8086679" algn="l"/>
                <a:tab pos="8535960" algn="l"/>
                <a:tab pos="8985241" algn="l"/>
              </a:tabLst>
              <a:defRPr sz="1800" b="0" i="0" u="none" strike="noStrike" kern="0" cap="none" spc="0" baseline="0">
                <a:solidFill>
                  <a:srgbClr val="000000"/>
                </a:solidFill>
                <a:uFillTx/>
              </a:defRPr>
            </a:pPr>
            <a:endParaRPr lang="fr-FR" sz="2000" b="0" i="0" u="none" strike="noStrike" kern="1200" cap="none" spc="0" baseline="0">
              <a:solidFill>
                <a:srgbClr val="000000"/>
              </a:solidFill>
              <a:uFillTx/>
              <a:latin typeface="Times New Roman" pitchFamily="18"/>
              <a:ea typeface="Times New Roman" pitchFamily="18"/>
              <a:cs typeface="Times New Roman" pitchFamily="18"/>
            </a:endParaRPr>
          </a:p>
          <a:p>
            <a:pPr marL="741240" marR="0" lvl="1" indent="-215999" algn="l" defTabSz="914400" rtl="0" fontAlgn="auto" hangingPunct="1">
              <a:lnSpc>
                <a:spcPct val="100000"/>
              </a:lnSpc>
              <a:spcBef>
                <a:spcPts val="0"/>
              </a:spcBef>
              <a:spcAft>
                <a:spcPts val="0"/>
              </a:spcAft>
              <a:buNone/>
              <a:tabLst>
                <a:tab pos="741240" algn="l"/>
                <a:tab pos="1190155" algn="l"/>
                <a:tab pos="1639436" algn="l"/>
                <a:tab pos="2088718" algn="l"/>
                <a:tab pos="2537999" algn="l"/>
                <a:tab pos="2987280" algn="l"/>
                <a:tab pos="3436562" algn="l"/>
                <a:tab pos="3885843" algn="l"/>
                <a:tab pos="4335115" algn="l"/>
                <a:tab pos="4784396" algn="l"/>
                <a:tab pos="5233678" algn="l"/>
                <a:tab pos="5682959" algn="l"/>
                <a:tab pos="6132240" algn="l"/>
                <a:tab pos="6581521" algn="l"/>
                <a:tab pos="7030803" algn="l"/>
                <a:tab pos="7480084" algn="l"/>
                <a:tab pos="7929356" algn="l"/>
                <a:tab pos="8378637" algn="l"/>
                <a:tab pos="8827919" algn="l"/>
                <a:tab pos="9277200" algn="l"/>
                <a:tab pos="9726481" algn="l"/>
              </a:tabLst>
              <a:defRPr sz="1800" b="0" i="0" u="none" strike="noStrike" kern="0" cap="none" spc="0" baseline="0">
                <a:solidFill>
                  <a:srgbClr val="000000"/>
                </a:solidFill>
                <a:uFillTx/>
              </a:defRPr>
            </a:pPr>
            <a:endParaRPr lang="fr-FR" sz="2000" b="0" i="0" u="none" strike="noStrike" kern="1200" cap="none" spc="0" baseline="0">
              <a:solidFill>
                <a:srgbClr val="000000"/>
              </a:solidFill>
              <a:uFillTx/>
              <a:latin typeface="Times New Roman" pitchFamily="18"/>
              <a:ea typeface="Times New Roman" pitchFamily="18"/>
              <a:cs typeface="Times New Roman" pitchFamily="18"/>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name="Slide44">
    <p:spTree>
      <p:nvGrpSpPr>
        <p:cNvPr id="1" name=""/>
        <p:cNvGrpSpPr/>
        <p:nvPr/>
      </p:nvGrpSpPr>
      <p:grpSpPr>
        <a:xfrm>
          <a:off x="0" y="0"/>
          <a:ext cx="0" cy="0"/>
          <a:chOff x="0" y="0"/>
          <a:chExt cx="0" cy="0"/>
        </a:xfrm>
      </p:grpSpPr>
      <p:sp>
        <p:nvSpPr>
          <p:cNvPr id="2" name="ZoneTexte 1">
            <a:extLst>
              <a:ext uri="{FF2B5EF4-FFF2-40B4-BE49-F238E27FC236}">
                <a16:creationId xmlns:a16="http://schemas.microsoft.com/office/drawing/2014/main" id="{273C4275-7DBF-D1F8-5A09-CE5E156D7989}"/>
              </a:ext>
            </a:extLst>
          </p:cNvPr>
          <p:cNvSpPr txBox="1"/>
          <p:nvPr/>
        </p:nvSpPr>
        <p:spPr>
          <a:xfrm>
            <a:off x="259076" y="-5413"/>
            <a:ext cx="8884923" cy="6740307"/>
          </a:xfrm>
          <a:prstGeom prst="rect">
            <a:avLst/>
          </a:prstGeom>
          <a:noFill/>
          <a:ln cap="flat">
            <a:noFill/>
          </a:ln>
        </p:spPr>
        <p:txBody>
          <a:bodyPr vert="horz" wrap="square" lIns="91440" tIns="45720" rIns="91440" bIns="45720" anchor="t" anchorCtr="0" compatLnSpc="1">
            <a:sp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fr-FR" sz="2400" b="1" i="0" u="none" strike="noStrike" kern="1200" cap="none" spc="0" baseline="0">
                <a:solidFill>
                  <a:srgbClr val="000000"/>
                </a:solidFill>
                <a:uFillTx/>
                <a:latin typeface="Comic Sans MS" pitchFamily="66"/>
              </a:rPr>
              <a:t>Esaïe 43, 15-21</a:t>
            </a:r>
            <a:endParaRPr lang="fr-FR" sz="2400" b="0" i="0" u="none" strike="noStrike" kern="1200" cap="none" spc="0" baseline="0">
              <a:solidFill>
                <a:srgbClr val="000000"/>
              </a:solidFill>
              <a:uFillTx/>
              <a:latin typeface="Comic Sans MS" pitchFamily="66"/>
            </a:endParaRPr>
          </a:p>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fr-FR" sz="2400" b="0" i="0" u="none" strike="noStrike" kern="0" cap="none" spc="0" baseline="30000">
                <a:solidFill>
                  <a:srgbClr val="000000"/>
                </a:solidFill>
                <a:uFillTx/>
                <a:latin typeface="Comic Sans MS" pitchFamily="66"/>
              </a:rPr>
              <a:t>15</a:t>
            </a:r>
            <a:r>
              <a:rPr lang="fr-FR" sz="2400" b="0" i="0" u="none" strike="noStrike" kern="1200" cap="none" spc="0" baseline="0">
                <a:solidFill>
                  <a:srgbClr val="000000"/>
                </a:solidFill>
                <a:uFillTx/>
                <a:latin typeface="Comic Sans MS" pitchFamily="66"/>
              </a:rPr>
              <a:t>Je suis le SEIGNEUR, votre Saint, celui qui a créé Israël, votre Roi.</a:t>
            </a:r>
            <a:br>
              <a:rPr lang="fr-FR" sz="2400" b="0" i="0" u="none" strike="noStrike" kern="1200" cap="none" spc="0" baseline="0">
                <a:solidFill>
                  <a:srgbClr val="000000"/>
                </a:solidFill>
                <a:uFillTx/>
                <a:latin typeface="Comic Sans MS" pitchFamily="66"/>
              </a:rPr>
            </a:br>
            <a:r>
              <a:rPr lang="fr-FR" sz="2400" b="0" i="0" u="none" strike="noStrike" kern="0" cap="none" spc="0" baseline="30000">
                <a:solidFill>
                  <a:srgbClr val="000000"/>
                </a:solidFill>
                <a:uFillTx/>
                <a:latin typeface="Comic Sans MS" pitchFamily="66"/>
              </a:rPr>
              <a:t>16</a:t>
            </a:r>
            <a:r>
              <a:rPr lang="fr-FR" sz="2400" b="0" i="0" u="none" strike="noStrike" kern="1200" cap="none" spc="0" baseline="0">
                <a:solidFill>
                  <a:srgbClr val="000000"/>
                </a:solidFill>
                <a:uFillTx/>
                <a:latin typeface="Comic Sans MS" pitchFamily="66"/>
              </a:rPr>
              <a:t>Ainsi parle le SEIGNEUR, lui qui procura en pleine mer un chemin, un sentier au cœur des eaux déchaînées.</a:t>
            </a:r>
            <a:br>
              <a:rPr lang="fr-FR" sz="2400" b="0" i="0" u="none" strike="noStrike" kern="1200" cap="none" spc="0" baseline="0">
                <a:solidFill>
                  <a:srgbClr val="000000"/>
                </a:solidFill>
                <a:uFillTx/>
                <a:latin typeface="Comic Sans MS" pitchFamily="66"/>
              </a:rPr>
            </a:br>
            <a:r>
              <a:rPr lang="fr-FR" sz="2400" b="0" i="0" u="none" strike="noStrike" kern="0" cap="none" spc="0" baseline="30000">
                <a:solidFill>
                  <a:srgbClr val="000000"/>
                </a:solidFill>
                <a:uFillTx/>
                <a:latin typeface="Comic Sans MS" pitchFamily="66"/>
              </a:rPr>
              <a:t>17</a:t>
            </a:r>
            <a:r>
              <a:rPr lang="fr-FR" sz="2400" b="0" i="0" u="none" strike="noStrike" kern="1200" cap="none" spc="0" baseline="0">
                <a:solidFill>
                  <a:srgbClr val="000000"/>
                </a:solidFill>
                <a:uFillTx/>
                <a:latin typeface="Comic Sans MS" pitchFamily="66"/>
              </a:rPr>
              <a:t>lui qui mobilisa chars et chevaux, troupes et corps d’assaut tout ensemble, sitôt couchés pour ne plus se relever, étouffés comme une mèche et éteints.</a:t>
            </a:r>
          </a:p>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fr-FR" sz="2400" b="0" i="0" u="none" strike="noStrike" kern="0" cap="none" spc="0" baseline="30000">
                <a:solidFill>
                  <a:srgbClr val="000000"/>
                </a:solidFill>
                <a:uFillTx/>
                <a:latin typeface="Comic Sans MS" pitchFamily="66"/>
              </a:rPr>
              <a:t>18</a:t>
            </a:r>
            <a:r>
              <a:rPr lang="fr-FR" sz="2400" b="0" i="0" u="none" strike="noStrike" kern="1200" cap="none" spc="0" baseline="0">
                <a:solidFill>
                  <a:srgbClr val="000000"/>
                </a:solidFill>
                <a:uFillTx/>
                <a:latin typeface="Comic Sans MS" pitchFamily="66"/>
              </a:rPr>
              <a:t>Ne vous souvenez plus des premiers événements,</a:t>
            </a:r>
            <a:br>
              <a:rPr lang="fr-FR" sz="2400" b="0" i="0" u="none" strike="noStrike" kern="1200" cap="none" spc="0" baseline="0">
                <a:solidFill>
                  <a:srgbClr val="000000"/>
                </a:solidFill>
                <a:uFillTx/>
                <a:latin typeface="Comic Sans MS" pitchFamily="66"/>
              </a:rPr>
            </a:br>
            <a:r>
              <a:rPr lang="fr-FR" sz="2400" b="0" i="0" u="none" strike="noStrike" kern="1200" cap="none" spc="0" baseline="0">
                <a:solidFill>
                  <a:srgbClr val="000000"/>
                </a:solidFill>
                <a:uFillTx/>
                <a:latin typeface="Comic Sans MS" pitchFamily="66"/>
              </a:rPr>
              <a:t>ne ressassez plus les faits d’autrefois.</a:t>
            </a:r>
            <a:br>
              <a:rPr lang="fr-FR" sz="2400" b="0" i="0" u="none" strike="noStrike" kern="1200" cap="none" spc="0" baseline="0">
                <a:solidFill>
                  <a:srgbClr val="000000"/>
                </a:solidFill>
                <a:uFillTx/>
                <a:latin typeface="Comic Sans MS" pitchFamily="66"/>
              </a:rPr>
            </a:br>
            <a:r>
              <a:rPr lang="fr-FR" sz="2400" b="0" i="0" u="none" strike="noStrike" kern="0" cap="none" spc="0" baseline="30000">
                <a:solidFill>
                  <a:srgbClr val="000000"/>
                </a:solidFill>
                <a:uFillTx/>
                <a:latin typeface="Comic Sans MS" pitchFamily="66"/>
              </a:rPr>
              <a:t>19</a:t>
            </a:r>
            <a:r>
              <a:rPr lang="fr-FR" sz="2400" b="0" i="0" u="none" strike="noStrike" kern="1200" cap="none" spc="0" baseline="0">
                <a:solidFill>
                  <a:srgbClr val="000000"/>
                </a:solidFill>
                <a:uFillTx/>
                <a:latin typeface="Comic Sans MS" pitchFamily="66"/>
              </a:rPr>
              <a:t>Voici que moi je vais faire du neuf qui déjà bourgeonne ; </a:t>
            </a:r>
            <a:br>
              <a:rPr lang="fr-FR" sz="2400" b="0" i="0" u="none" strike="noStrike" kern="1200" cap="none" spc="0" baseline="0">
                <a:solidFill>
                  <a:srgbClr val="000000"/>
                </a:solidFill>
                <a:uFillTx/>
                <a:latin typeface="Comic Sans MS" pitchFamily="66"/>
              </a:rPr>
            </a:br>
            <a:r>
              <a:rPr lang="fr-FR" sz="2400" b="0" i="0" u="none" strike="noStrike" kern="1200" cap="none" spc="0" baseline="0">
                <a:solidFill>
                  <a:srgbClr val="000000"/>
                </a:solidFill>
                <a:uFillTx/>
                <a:latin typeface="Comic Sans MS" pitchFamily="66"/>
              </a:rPr>
              <a:t>ne le reconnaîtrez-vous pas ?</a:t>
            </a:r>
            <a:br>
              <a:rPr lang="fr-FR" sz="2400" b="0" i="0" u="none" strike="noStrike" kern="1200" cap="none" spc="0" baseline="0">
                <a:solidFill>
                  <a:srgbClr val="000000"/>
                </a:solidFill>
                <a:uFillTx/>
                <a:latin typeface="Comic Sans MS" pitchFamily="66"/>
              </a:rPr>
            </a:br>
            <a:r>
              <a:rPr lang="fr-FR" sz="2400" b="0" i="0" u="none" strike="noStrike" kern="1200" cap="none" spc="0" baseline="0">
                <a:solidFill>
                  <a:srgbClr val="000000"/>
                </a:solidFill>
                <a:uFillTx/>
                <a:latin typeface="Comic Sans MS" pitchFamily="66"/>
              </a:rPr>
              <a:t>Oui, je vais mettre en plein désert un chemin dans la lande, des sentiers ;</a:t>
            </a:r>
            <a:br>
              <a:rPr lang="fr-FR" sz="2400" b="0" i="0" u="none" strike="noStrike" kern="1200" cap="none" spc="0" baseline="0">
                <a:solidFill>
                  <a:srgbClr val="000000"/>
                </a:solidFill>
                <a:uFillTx/>
                <a:latin typeface="Comic Sans MS" pitchFamily="66"/>
              </a:rPr>
            </a:br>
            <a:r>
              <a:rPr lang="fr-FR" sz="2400" b="0" i="0" u="none" strike="noStrike" kern="0" cap="none" spc="0" baseline="30000">
                <a:solidFill>
                  <a:srgbClr val="000000"/>
                </a:solidFill>
                <a:uFillTx/>
                <a:latin typeface="Comic Sans MS" pitchFamily="66"/>
              </a:rPr>
              <a:t>20</a:t>
            </a:r>
            <a:r>
              <a:rPr lang="fr-FR" sz="2400" b="0" i="0" u="none" strike="noStrike" kern="1200" cap="none" spc="0" baseline="0">
                <a:solidFill>
                  <a:srgbClr val="000000"/>
                </a:solidFill>
                <a:uFillTx/>
                <a:latin typeface="Comic Sans MS" pitchFamily="66"/>
              </a:rPr>
              <a:t>les bêtes sauvages me rendront gloire, les chacals et les autruches, car je procure en plein désert de l’eau, des fleuves dans la lande, pour abreuver mon peuple, mon élu,</a:t>
            </a:r>
            <a:br>
              <a:rPr lang="fr-FR" sz="2400" b="0" i="0" u="none" strike="noStrike" kern="1200" cap="none" spc="0" baseline="0">
                <a:solidFill>
                  <a:srgbClr val="000000"/>
                </a:solidFill>
                <a:uFillTx/>
                <a:latin typeface="Comic Sans MS" pitchFamily="66"/>
              </a:rPr>
            </a:br>
            <a:r>
              <a:rPr lang="fr-FR" sz="2400" b="0" i="0" u="none" strike="noStrike" kern="1200" cap="none" spc="0" baseline="30000">
                <a:solidFill>
                  <a:srgbClr val="000000"/>
                </a:solidFill>
                <a:uFillTx/>
                <a:latin typeface="Comic Sans MS" pitchFamily="66"/>
              </a:rPr>
              <a:t>21</a:t>
            </a:r>
            <a:r>
              <a:rPr lang="fr-FR" sz="2400" b="0" i="0" u="none" strike="noStrike" kern="1200" cap="none" spc="0" baseline="0">
                <a:solidFill>
                  <a:srgbClr val="000000"/>
                </a:solidFill>
                <a:uFillTx/>
                <a:latin typeface="Comic Sans MS" pitchFamily="66"/>
              </a:rPr>
              <a:t>peuple que j’ai formé pour moi et qui redira ma louange.</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name="page6">
    <p:spTree>
      <p:nvGrpSpPr>
        <p:cNvPr id="1" name=""/>
        <p:cNvGrpSpPr/>
        <p:nvPr/>
      </p:nvGrpSpPr>
      <p:grpSpPr>
        <a:xfrm>
          <a:off x="0" y="0"/>
          <a:ext cx="0" cy="0"/>
          <a:chOff x="0" y="0"/>
          <a:chExt cx="0" cy="0"/>
        </a:xfrm>
      </p:grpSpPr>
      <p:sp>
        <p:nvSpPr>
          <p:cNvPr id="2" name="Forme libre : forme 1">
            <a:extLst>
              <a:ext uri="{FF2B5EF4-FFF2-40B4-BE49-F238E27FC236}">
                <a16:creationId xmlns:a16="http://schemas.microsoft.com/office/drawing/2014/main" id="{4E155D48-B0BE-A29A-833B-45A8C01279E2}"/>
              </a:ext>
            </a:extLst>
          </p:cNvPr>
          <p:cNvSpPr/>
          <p:nvPr/>
        </p:nvSpPr>
        <p:spPr>
          <a:xfrm>
            <a:off x="503276" y="719276"/>
            <a:ext cx="7621560" cy="2660401"/>
          </a:xfrm>
          <a:custGeom>
            <a:avLst/>
            <a:gdLst>
              <a:gd name="f0" fmla="val w"/>
              <a:gd name="f1" fmla="val h"/>
              <a:gd name="f2" fmla="val 0"/>
              <a:gd name="f3" fmla="val 21600"/>
              <a:gd name="f4" fmla="*/ f0 1 21600"/>
              <a:gd name="f5" fmla="*/ f1 1 21600"/>
              <a:gd name="f6" fmla="+- f3 0 f2"/>
              <a:gd name="f7" fmla="*/ f6 1 21600"/>
              <a:gd name="f8" fmla="*/ f2 1 f7"/>
              <a:gd name="f9" fmla="*/ f3 1 f7"/>
              <a:gd name="f10" fmla="*/ f8 f4 1"/>
              <a:gd name="f11" fmla="*/ f9 f4 1"/>
              <a:gd name="f12" fmla="*/ f9 f5 1"/>
              <a:gd name="f13" fmla="*/ f8 f5 1"/>
            </a:gdLst>
            <a:ahLst/>
            <a:cxnLst>
              <a:cxn ang="3cd4">
                <a:pos x="hc" y="t"/>
              </a:cxn>
              <a:cxn ang="0">
                <a:pos x="r" y="vc"/>
              </a:cxn>
              <a:cxn ang="cd4">
                <a:pos x="hc" y="b"/>
              </a:cxn>
              <a:cxn ang="cd2">
                <a:pos x="l" y="vc"/>
              </a:cxn>
            </a:cxnLst>
            <a:rect l="f10" t="f13" r="f11" b="f12"/>
            <a:pathLst>
              <a:path w="21600" h="21600">
                <a:moveTo>
                  <a:pt x="f2" y="f2"/>
                </a:moveTo>
                <a:lnTo>
                  <a:pt x="f3" y="f2"/>
                </a:lnTo>
                <a:lnTo>
                  <a:pt x="f3" y="f3"/>
                </a:lnTo>
                <a:lnTo>
                  <a:pt x="f2" y="f3"/>
                </a:lnTo>
                <a:lnTo>
                  <a:pt x="f2" y="f2"/>
                </a:lnTo>
                <a:close/>
              </a:path>
            </a:pathLst>
          </a:custGeom>
          <a:noFill/>
          <a:ln cap="flat">
            <a:noFill/>
            <a:prstDash val="solid"/>
          </a:ln>
        </p:spPr>
        <p:txBody>
          <a:bodyPr vert="horz" wrap="none" lIns="90004" tIns="44997" rIns="90004" bIns="44997" anchor="t" anchorCtr="0" compatLnSpc="1">
            <a:noAutofit/>
          </a:bodyPr>
          <a:lstStyle/>
          <a:p>
            <a:pPr marL="0" marR="0" lvl="0" indent="0" algn="l" defTabSz="914400" rtl="0" fontAlgn="auto" hangingPunct="1">
              <a:lnSpc>
                <a:spcPct val="100000"/>
              </a:lnSpc>
              <a:spcBef>
                <a:spcPts val="0"/>
              </a:spcBef>
              <a:spcAft>
                <a:spcPts val="0"/>
              </a:spcAft>
              <a:buNone/>
              <a:tabLst>
                <a:tab pos="0" algn="l"/>
                <a:tab pos="430197" algn="l"/>
                <a:tab pos="879122" algn="l"/>
                <a:tab pos="1328403" algn="l"/>
                <a:tab pos="1777675" algn="l"/>
                <a:tab pos="2226957" algn="l"/>
                <a:tab pos="2676238" algn="l"/>
                <a:tab pos="3125519" algn="l"/>
                <a:tab pos="3574801" algn="l"/>
                <a:tab pos="4024082" algn="l"/>
                <a:tab pos="4473363" algn="l"/>
                <a:tab pos="4922635" algn="l"/>
                <a:tab pos="5389555" algn="l"/>
                <a:tab pos="5821198" algn="l"/>
                <a:tab pos="6270479" algn="l"/>
                <a:tab pos="6719761" algn="l"/>
                <a:tab pos="7169042" algn="l"/>
                <a:tab pos="7618323" algn="l"/>
                <a:tab pos="8067595" algn="l"/>
                <a:tab pos="8516877" algn="l"/>
                <a:tab pos="8966158" algn="l"/>
                <a:tab pos="8967603" algn="l"/>
                <a:tab pos="9416884" algn="l"/>
                <a:tab pos="9866156" algn="l"/>
                <a:tab pos="10321920" algn="l"/>
                <a:tab pos="10779120" algn="l"/>
                <a:tab pos="10780556" algn="l"/>
                <a:tab pos="10782001" algn="l"/>
              </a:tabLst>
              <a:defRPr sz="1800" b="0" i="0" u="none" strike="noStrike" kern="0" cap="none" spc="0" baseline="0">
                <a:solidFill>
                  <a:srgbClr val="000000"/>
                </a:solidFill>
                <a:uFillTx/>
              </a:defRPr>
            </a:pPr>
            <a:r>
              <a:rPr lang="fr-FR" sz="2600" b="1" i="0" u="none" strike="noStrike" kern="1200" cap="none" spc="0" baseline="0">
                <a:solidFill>
                  <a:srgbClr val="000000"/>
                </a:solidFill>
                <a:uFillTx/>
                <a:latin typeface="Comic Sans MS" pitchFamily="66"/>
                <a:ea typeface="Times New Roman" pitchFamily="18"/>
                <a:cs typeface="Times New Roman" pitchFamily="18"/>
              </a:rPr>
              <a:t> 	</a:t>
            </a:r>
            <a:r>
              <a:rPr lang="fr-FR" sz="2600" b="0" i="0" u="none" strike="noStrike" kern="1200" cap="none" spc="0" baseline="0">
                <a:solidFill>
                  <a:srgbClr val="000000"/>
                </a:solidFill>
                <a:uFillTx/>
                <a:latin typeface="Comic Sans MS" pitchFamily="66"/>
                <a:ea typeface="Times New Roman" pitchFamily="18"/>
                <a:cs typeface="Times New Roman" pitchFamily="18"/>
              </a:rPr>
              <a:t>   </a:t>
            </a:r>
          </a:p>
        </p:txBody>
      </p:sp>
      <p:sp>
        <p:nvSpPr>
          <p:cNvPr id="3" name="Forme libre : forme 2">
            <a:extLst>
              <a:ext uri="{FF2B5EF4-FFF2-40B4-BE49-F238E27FC236}">
                <a16:creationId xmlns:a16="http://schemas.microsoft.com/office/drawing/2014/main" id="{60000858-C82F-9F0A-28B5-9A95E0406F5B}"/>
              </a:ext>
            </a:extLst>
          </p:cNvPr>
          <p:cNvSpPr/>
          <p:nvPr/>
        </p:nvSpPr>
        <p:spPr>
          <a:xfrm>
            <a:off x="250920" y="647642"/>
            <a:ext cx="8389802" cy="5588053"/>
          </a:xfrm>
          <a:custGeom>
            <a:avLst/>
            <a:gdLst>
              <a:gd name="f0" fmla="val w"/>
              <a:gd name="f1" fmla="val h"/>
              <a:gd name="f2" fmla="val 0"/>
              <a:gd name="f3" fmla="val 21600"/>
              <a:gd name="f4" fmla="*/ f0 1 21600"/>
              <a:gd name="f5" fmla="*/ f1 1 21600"/>
              <a:gd name="f6" fmla="+- f3 0 f2"/>
              <a:gd name="f7" fmla="*/ f6 1 21600"/>
              <a:gd name="f8" fmla="*/ f2 1 f7"/>
              <a:gd name="f9" fmla="*/ f3 1 f7"/>
              <a:gd name="f10" fmla="*/ f8 f4 1"/>
              <a:gd name="f11" fmla="*/ f9 f4 1"/>
              <a:gd name="f12" fmla="*/ f9 f5 1"/>
              <a:gd name="f13" fmla="*/ f8 f5 1"/>
            </a:gdLst>
            <a:ahLst/>
            <a:cxnLst>
              <a:cxn ang="3cd4">
                <a:pos x="hc" y="t"/>
              </a:cxn>
              <a:cxn ang="0">
                <a:pos x="r" y="vc"/>
              </a:cxn>
              <a:cxn ang="cd4">
                <a:pos x="hc" y="b"/>
              </a:cxn>
              <a:cxn ang="cd2">
                <a:pos x="l" y="vc"/>
              </a:cxn>
            </a:cxnLst>
            <a:rect l="f10" t="f13" r="f11" b="f12"/>
            <a:pathLst>
              <a:path w="21600" h="21600">
                <a:moveTo>
                  <a:pt x="f2" y="f2"/>
                </a:moveTo>
                <a:lnTo>
                  <a:pt x="f3" y="f2"/>
                </a:lnTo>
                <a:lnTo>
                  <a:pt x="f3" y="f3"/>
                </a:lnTo>
                <a:lnTo>
                  <a:pt x="f2" y="f3"/>
                </a:lnTo>
                <a:lnTo>
                  <a:pt x="f2" y="f2"/>
                </a:lnTo>
                <a:close/>
              </a:path>
            </a:pathLst>
          </a:custGeom>
          <a:noFill/>
          <a:ln cap="flat">
            <a:noFill/>
            <a:prstDash val="solid"/>
          </a:ln>
        </p:spPr>
        <p:txBody>
          <a:bodyPr vert="horz" wrap="none" lIns="90004" tIns="44997" rIns="90004" bIns="44997" anchor="t" anchorCtr="0" compatLnSpc="1">
            <a:noAutofit/>
          </a:bodyPr>
          <a:lstStyle/>
          <a:p>
            <a:pPr marL="0" marR="0" lvl="0" indent="0" algn="l" defTabSz="914400" rtl="0" fontAlgn="auto" hangingPunct="1">
              <a:lnSpc>
                <a:spcPct val="100000"/>
              </a:lnSpc>
              <a:spcBef>
                <a:spcPts val="0"/>
              </a:spcBef>
              <a:spcAft>
                <a:spcPts val="0"/>
              </a:spcAft>
              <a:buNone/>
              <a:tabLst>
                <a:tab pos="0" algn="l"/>
                <a:tab pos="430197" algn="l"/>
                <a:tab pos="879122" algn="l"/>
                <a:tab pos="1328403" algn="l"/>
                <a:tab pos="1777675" algn="l"/>
                <a:tab pos="2226957" algn="l"/>
                <a:tab pos="2676238" algn="l"/>
                <a:tab pos="3125519" algn="l"/>
                <a:tab pos="3574801" algn="l"/>
                <a:tab pos="4024082" algn="l"/>
                <a:tab pos="4473363" algn="l"/>
                <a:tab pos="4922635" algn="l"/>
                <a:tab pos="5389555" algn="l"/>
                <a:tab pos="5821198" algn="l"/>
                <a:tab pos="6270479" algn="l"/>
                <a:tab pos="6719761" algn="l"/>
                <a:tab pos="7169042" algn="l"/>
                <a:tab pos="7618323" algn="l"/>
                <a:tab pos="8067595" algn="l"/>
                <a:tab pos="8516877" algn="l"/>
                <a:tab pos="8966158" algn="l"/>
                <a:tab pos="8967603" algn="l"/>
                <a:tab pos="9416884" algn="l"/>
                <a:tab pos="9866156" algn="l"/>
                <a:tab pos="10321920" algn="l"/>
                <a:tab pos="10779120" algn="l"/>
                <a:tab pos="10780556" algn="l"/>
                <a:tab pos="10782001" algn="l"/>
              </a:tabLst>
              <a:defRPr sz="1800" b="0" i="0" u="none" strike="noStrike" kern="0" cap="none" spc="0" baseline="0">
                <a:solidFill>
                  <a:srgbClr val="000000"/>
                </a:solidFill>
                <a:uFillTx/>
              </a:defRPr>
            </a:pPr>
            <a:r>
              <a:rPr lang="fr-FR" sz="2600" b="1" i="0" u="none" strike="noStrike" kern="1200" cap="none" spc="0" baseline="0">
                <a:solidFill>
                  <a:srgbClr val="000000"/>
                </a:solidFill>
                <a:uFillTx/>
                <a:latin typeface="Comic Sans MS" pitchFamily="66"/>
                <a:ea typeface="Times New Roman" pitchFamily="18"/>
                <a:cs typeface="Times New Roman" pitchFamily="18"/>
              </a:rPr>
              <a:t>	La naissance du « judaïsme »</a:t>
            </a:r>
            <a:r>
              <a:rPr lang="fr-FR" sz="2600" b="0" i="0" u="none" strike="noStrike" kern="1200" cap="none" spc="0" baseline="0">
                <a:solidFill>
                  <a:srgbClr val="000000"/>
                </a:solidFill>
                <a:uFillTx/>
                <a:latin typeface="Comic Sans MS" pitchFamily="66"/>
                <a:ea typeface="Times New Roman" pitchFamily="18"/>
                <a:cs typeface="Times New Roman" pitchFamily="18"/>
              </a:rPr>
              <a:t> :</a:t>
            </a:r>
          </a:p>
          <a:p>
            <a:pPr marL="0" marR="0" lvl="0" indent="0" algn="l" defTabSz="914400" rtl="0" fontAlgn="auto" hangingPunct="1">
              <a:lnSpc>
                <a:spcPct val="100000"/>
              </a:lnSpc>
              <a:spcBef>
                <a:spcPts val="0"/>
              </a:spcBef>
              <a:spcAft>
                <a:spcPts val="0"/>
              </a:spcAft>
              <a:buNone/>
              <a:tabLst>
                <a:tab pos="0" algn="l"/>
                <a:tab pos="430197" algn="l"/>
                <a:tab pos="879122" algn="l"/>
                <a:tab pos="1328403" algn="l"/>
                <a:tab pos="1777675" algn="l"/>
                <a:tab pos="2226957" algn="l"/>
                <a:tab pos="2676238" algn="l"/>
                <a:tab pos="3125519" algn="l"/>
                <a:tab pos="3574801" algn="l"/>
                <a:tab pos="4024082" algn="l"/>
                <a:tab pos="4473363" algn="l"/>
                <a:tab pos="4922635" algn="l"/>
                <a:tab pos="5389555" algn="l"/>
                <a:tab pos="5821198" algn="l"/>
                <a:tab pos="6270479" algn="l"/>
                <a:tab pos="6719761" algn="l"/>
                <a:tab pos="7169042" algn="l"/>
                <a:tab pos="7618323" algn="l"/>
                <a:tab pos="8067595" algn="l"/>
                <a:tab pos="8516877" algn="l"/>
                <a:tab pos="8966158" algn="l"/>
                <a:tab pos="8967603" algn="l"/>
                <a:tab pos="9416884" algn="l"/>
                <a:tab pos="9866156" algn="l"/>
                <a:tab pos="10321920" algn="l"/>
                <a:tab pos="10779120" algn="l"/>
                <a:tab pos="10780556" algn="l"/>
                <a:tab pos="10782001" algn="l"/>
              </a:tabLst>
              <a:defRPr sz="1800" b="0" i="0" u="none" strike="noStrike" kern="0" cap="none" spc="0" baseline="0">
                <a:solidFill>
                  <a:srgbClr val="000000"/>
                </a:solidFill>
                <a:uFillTx/>
              </a:defRPr>
            </a:pPr>
            <a:r>
              <a:rPr lang="fr-FR" sz="2600" b="0" i="0" u="none" strike="noStrike" kern="0" cap="none" spc="0" baseline="0">
                <a:solidFill>
                  <a:srgbClr val="000000"/>
                </a:solidFill>
                <a:uFillTx/>
                <a:latin typeface="Comic Sans MS" pitchFamily="66"/>
                <a:ea typeface="Times New Roman" pitchFamily="18"/>
                <a:cs typeface="Times New Roman" pitchFamily="18"/>
              </a:rPr>
              <a:t>     </a:t>
            </a:r>
            <a:r>
              <a:rPr lang="fr-FR" sz="2600" b="0" i="0" u="none" strike="noStrike" kern="1200" cap="none" spc="0" baseline="0">
                <a:solidFill>
                  <a:srgbClr val="000000"/>
                </a:solidFill>
                <a:uFillTx/>
                <a:latin typeface="Comic Sans MS" pitchFamily="66"/>
                <a:ea typeface="Times New Roman" pitchFamily="18"/>
                <a:cs typeface="Times New Roman" pitchFamily="18"/>
              </a:rPr>
              <a:t>La foi au Dieu unique qui a donné sa Loi à Moïse</a:t>
            </a:r>
          </a:p>
          <a:p>
            <a:pPr marL="742675" marR="0" lvl="1" indent="-268202" algn="l" defTabSz="914400" rtl="0" fontAlgn="auto" hangingPunct="1">
              <a:lnSpc>
                <a:spcPct val="100000"/>
              </a:lnSpc>
              <a:spcBef>
                <a:spcPts val="0"/>
              </a:spcBef>
              <a:spcAft>
                <a:spcPts val="0"/>
              </a:spcAft>
              <a:buNone/>
              <a:tabLst>
                <a:tab pos="742675" algn="l"/>
                <a:tab pos="879112" algn="l"/>
                <a:tab pos="1328393" algn="l"/>
                <a:tab pos="1777675" algn="l"/>
                <a:tab pos="2226956" algn="l"/>
                <a:tab pos="2676237" algn="l"/>
                <a:tab pos="3125153" algn="l"/>
                <a:tab pos="3574434" algn="l"/>
                <a:tab pos="4023715" algn="l"/>
                <a:tab pos="4472997" algn="l"/>
                <a:tab pos="4922278" algn="l"/>
                <a:tab pos="5389198" algn="l"/>
                <a:tab pos="5820831" algn="l"/>
                <a:tab pos="6270113" algn="l"/>
                <a:tab pos="6719394" algn="l"/>
                <a:tab pos="7168675" algn="l"/>
                <a:tab pos="7617957" algn="l"/>
                <a:tab pos="8067238" algn="l"/>
                <a:tab pos="8516510" algn="l"/>
                <a:tab pos="8965791" algn="l"/>
                <a:tab pos="8967236" algn="l"/>
                <a:tab pos="9416517" algn="l"/>
                <a:tab pos="9865799" algn="l"/>
                <a:tab pos="10321554" algn="l"/>
                <a:tab pos="10778754" algn="l"/>
                <a:tab pos="10780199" algn="l"/>
                <a:tab pos="10781991" algn="l"/>
              </a:tabLst>
              <a:defRPr sz="1800" b="0" i="0" u="none" strike="noStrike" kern="0" cap="none" spc="0" baseline="0">
                <a:solidFill>
                  <a:srgbClr val="000000"/>
                </a:solidFill>
                <a:uFillTx/>
              </a:defRPr>
            </a:pPr>
            <a:endParaRPr lang="fr-FR" sz="2600" b="0" i="0" u="none" strike="noStrike" kern="0" cap="none" spc="0" baseline="0">
              <a:solidFill>
                <a:srgbClr val="000000"/>
              </a:solidFill>
              <a:uFillTx/>
              <a:latin typeface="Comic Sans MS" pitchFamily="66"/>
              <a:ea typeface="Times New Roman" pitchFamily="18"/>
              <a:cs typeface="Times New Roman" pitchFamily="18"/>
            </a:endParaRPr>
          </a:p>
          <a:p>
            <a:pPr marL="742675" marR="0" lvl="1" indent="-268202" algn="l" defTabSz="914400" rtl="0" fontAlgn="auto" hangingPunct="1">
              <a:lnSpc>
                <a:spcPct val="100000"/>
              </a:lnSpc>
              <a:spcBef>
                <a:spcPts val="0"/>
              </a:spcBef>
              <a:spcAft>
                <a:spcPts val="0"/>
              </a:spcAft>
              <a:buNone/>
              <a:tabLst>
                <a:tab pos="742675" algn="l"/>
                <a:tab pos="879112" algn="l"/>
                <a:tab pos="1328393" algn="l"/>
                <a:tab pos="1777675" algn="l"/>
                <a:tab pos="2226956" algn="l"/>
                <a:tab pos="2676237" algn="l"/>
                <a:tab pos="3125153" algn="l"/>
                <a:tab pos="3574434" algn="l"/>
                <a:tab pos="4023715" algn="l"/>
                <a:tab pos="4472997" algn="l"/>
                <a:tab pos="4922278" algn="l"/>
                <a:tab pos="5389198" algn="l"/>
                <a:tab pos="5820831" algn="l"/>
                <a:tab pos="6270113" algn="l"/>
                <a:tab pos="6719394" algn="l"/>
                <a:tab pos="7168675" algn="l"/>
                <a:tab pos="7617957" algn="l"/>
                <a:tab pos="8067238" algn="l"/>
                <a:tab pos="8516510" algn="l"/>
                <a:tab pos="8965791" algn="l"/>
                <a:tab pos="8967236" algn="l"/>
                <a:tab pos="9416517" algn="l"/>
                <a:tab pos="9865799" algn="l"/>
                <a:tab pos="10321554" algn="l"/>
                <a:tab pos="10778754" algn="l"/>
                <a:tab pos="10780199" algn="l"/>
                <a:tab pos="10781991" algn="l"/>
              </a:tabLst>
              <a:defRPr sz="1800" b="0" i="0" u="none" strike="noStrike" kern="0" cap="none" spc="0" baseline="0">
                <a:solidFill>
                  <a:srgbClr val="000000"/>
                </a:solidFill>
                <a:uFillTx/>
              </a:defRPr>
            </a:pPr>
            <a:r>
              <a:rPr lang="fr-FR" sz="2600" b="0" i="0" u="none" strike="noStrike" kern="1200" cap="none" spc="0" baseline="0">
                <a:solidFill>
                  <a:srgbClr val="000000"/>
                </a:solidFill>
                <a:uFillTx/>
                <a:latin typeface="Comic Sans MS" pitchFamily="66"/>
                <a:ea typeface="Times New Roman" pitchFamily="18"/>
                <a:cs typeface="Times New Roman" pitchFamily="18"/>
              </a:rPr>
              <a:t>Des rites de séparation :</a:t>
            </a:r>
          </a:p>
          <a:p>
            <a:pPr marL="742675" marR="0" lvl="1" indent="-268202" algn="l" defTabSz="914400" rtl="0" fontAlgn="auto" hangingPunct="1">
              <a:lnSpc>
                <a:spcPct val="100000"/>
              </a:lnSpc>
              <a:spcBef>
                <a:spcPts val="0"/>
              </a:spcBef>
              <a:spcAft>
                <a:spcPts val="0"/>
              </a:spcAft>
              <a:buNone/>
              <a:tabLst>
                <a:tab pos="742675" algn="l"/>
                <a:tab pos="1191590" algn="l"/>
                <a:tab pos="1640871" algn="l"/>
                <a:tab pos="2090153" algn="l"/>
                <a:tab pos="2539434" algn="l"/>
                <a:tab pos="2988715" algn="l"/>
                <a:tab pos="3437997" algn="l"/>
                <a:tab pos="3887278" algn="l"/>
                <a:tab pos="4336550" algn="l"/>
                <a:tab pos="4785831" algn="l"/>
                <a:tab pos="5235113" algn="l"/>
                <a:tab pos="5684394" algn="l"/>
                <a:tab pos="6133675" algn="l"/>
                <a:tab pos="6582956" algn="l"/>
                <a:tab pos="7032238" algn="l"/>
                <a:tab pos="7481519" algn="l"/>
                <a:tab pos="7930791" algn="l"/>
                <a:tab pos="8380072" algn="l"/>
                <a:tab pos="8829354" algn="l"/>
                <a:tab pos="9278635" algn="l"/>
                <a:tab pos="9727916" algn="l"/>
              </a:tabLst>
              <a:defRPr sz="1800" b="0" i="0" u="none" strike="noStrike" kern="0" cap="none" spc="0" baseline="0">
                <a:solidFill>
                  <a:srgbClr val="000000"/>
                </a:solidFill>
                <a:uFillTx/>
              </a:defRPr>
            </a:pPr>
            <a:r>
              <a:rPr lang="fr-FR" sz="2600" b="0" i="0" u="none" strike="noStrike" kern="1200" cap="none" spc="0" baseline="0">
                <a:solidFill>
                  <a:srgbClr val="000000"/>
                </a:solidFill>
                <a:uFillTx/>
                <a:latin typeface="Comic Sans MS" pitchFamily="66"/>
                <a:ea typeface="Times New Roman" pitchFamily="18"/>
                <a:cs typeface="Times New Roman" pitchFamily="18"/>
              </a:rPr>
              <a:t>			la circoncision (peu à peu signe identitaire),</a:t>
            </a:r>
          </a:p>
          <a:p>
            <a:pPr marL="742675" marR="0" lvl="1" indent="-268202" algn="l" defTabSz="914400" rtl="0" fontAlgn="auto" hangingPunct="1">
              <a:lnSpc>
                <a:spcPct val="100000"/>
              </a:lnSpc>
              <a:spcBef>
                <a:spcPts val="0"/>
              </a:spcBef>
              <a:spcAft>
                <a:spcPts val="0"/>
              </a:spcAft>
              <a:buNone/>
              <a:tabLst>
                <a:tab pos="742675" algn="l"/>
                <a:tab pos="1191590" algn="l"/>
                <a:tab pos="1640871" algn="l"/>
                <a:tab pos="2090153" algn="l"/>
                <a:tab pos="2539434" algn="l"/>
                <a:tab pos="2988715" algn="l"/>
                <a:tab pos="3437997" algn="l"/>
                <a:tab pos="3887278" algn="l"/>
                <a:tab pos="4336550" algn="l"/>
                <a:tab pos="4785831" algn="l"/>
                <a:tab pos="5235113" algn="l"/>
                <a:tab pos="5684394" algn="l"/>
                <a:tab pos="6133675" algn="l"/>
                <a:tab pos="6582956" algn="l"/>
                <a:tab pos="7032238" algn="l"/>
                <a:tab pos="7481519" algn="l"/>
                <a:tab pos="7930791" algn="l"/>
                <a:tab pos="8380072" algn="l"/>
                <a:tab pos="8829354" algn="l"/>
                <a:tab pos="9278635" algn="l"/>
                <a:tab pos="9727916" algn="l"/>
              </a:tabLst>
              <a:defRPr sz="1800" b="0" i="0" u="none" strike="noStrike" kern="0" cap="none" spc="0" baseline="0">
                <a:solidFill>
                  <a:srgbClr val="000000"/>
                </a:solidFill>
                <a:uFillTx/>
              </a:defRPr>
            </a:pPr>
            <a:r>
              <a:rPr lang="fr-FR" sz="2600" b="0" i="0" u="none" strike="noStrike" kern="1200" cap="none" spc="0" baseline="0">
                <a:solidFill>
                  <a:srgbClr val="000000"/>
                </a:solidFill>
                <a:uFillTx/>
                <a:latin typeface="Comic Sans MS" pitchFamily="66"/>
                <a:ea typeface="Times New Roman" pitchFamily="18"/>
                <a:cs typeface="Times New Roman" pitchFamily="18"/>
              </a:rPr>
              <a:t>			les règles de pureté alimentaire</a:t>
            </a:r>
          </a:p>
          <a:p>
            <a:pPr marL="742675" marR="0" lvl="1" indent="-268202" algn="l" defTabSz="914400" rtl="0" fontAlgn="auto" hangingPunct="1">
              <a:lnSpc>
                <a:spcPct val="100000"/>
              </a:lnSpc>
              <a:spcBef>
                <a:spcPts val="0"/>
              </a:spcBef>
              <a:spcAft>
                <a:spcPts val="0"/>
              </a:spcAft>
              <a:buNone/>
              <a:tabLst>
                <a:tab pos="742675" algn="l"/>
                <a:tab pos="1191590" algn="l"/>
                <a:tab pos="1640871" algn="l"/>
                <a:tab pos="2090153" algn="l"/>
                <a:tab pos="2539434" algn="l"/>
                <a:tab pos="2988715" algn="l"/>
                <a:tab pos="3437997" algn="l"/>
                <a:tab pos="3887278" algn="l"/>
                <a:tab pos="4336550" algn="l"/>
                <a:tab pos="4785831" algn="l"/>
                <a:tab pos="5235113" algn="l"/>
                <a:tab pos="5684394" algn="l"/>
                <a:tab pos="6133675" algn="l"/>
                <a:tab pos="6582956" algn="l"/>
                <a:tab pos="7032238" algn="l"/>
                <a:tab pos="7481519" algn="l"/>
                <a:tab pos="7930791" algn="l"/>
                <a:tab pos="8380072" algn="l"/>
                <a:tab pos="8829354" algn="l"/>
                <a:tab pos="9278635" algn="l"/>
                <a:tab pos="9727916" algn="l"/>
              </a:tabLst>
              <a:defRPr sz="1800" b="0" i="0" u="none" strike="noStrike" kern="0" cap="none" spc="0" baseline="0">
                <a:solidFill>
                  <a:srgbClr val="000000"/>
                </a:solidFill>
                <a:uFillTx/>
              </a:defRPr>
            </a:pPr>
            <a:r>
              <a:rPr lang="fr-FR" sz="2600" b="0" i="0" u="none" strike="noStrike" kern="1200" cap="none" spc="0" baseline="0">
                <a:solidFill>
                  <a:srgbClr val="000000"/>
                </a:solidFill>
                <a:uFillTx/>
                <a:latin typeface="Comic Sans MS" pitchFamily="66"/>
                <a:ea typeface="Times New Roman" pitchFamily="18"/>
                <a:cs typeface="Times New Roman" pitchFamily="18"/>
              </a:rPr>
              <a:t>			l’observation du sabbat et des fêtes</a:t>
            </a:r>
          </a:p>
          <a:p>
            <a:pPr marL="742675" marR="0" lvl="1" indent="-268202" algn="l" defTabSz="914400" rtl="0" fontAlgn="auto" hangingPunct="1">
              <a:lnSpc>
                <a:spcPct val="100000"/>
              </a:lnSpc>
              <a:spcBef>
                <a:spcPts val="0"/>
              </a:spcBef>
              <a:spcAft>
                <a:spcPts val="0"/>
              </a:spcAft>
              <a:buNone/>
              <a:tabLst>
                <a:tab pos="742675" algn="l"/>
                <a:tab pos="1191590" algn="l"/>
                <a:tab pos="1640871" algn="l"/>
                <a:tab pos="2090153" algn="l"/>
                <a:tab pos="2539434" algn="l"/>
                <a:tab pos="2988715" algn="l"/>
                <a:tab pos="3437997" algn="l"/>
                <a:tab pos="3887278" algn="l"/>
                <a:tab pos="4336550" algn="l"/>
                <a:tab pos="4785831" algn="l"/>
                <a:tab pos="5235113" algn="l"/>
                <a:tab pos="5684394" algn="l"/>
                <a:tab pos="6133675" algn="l"/>
                <a:tab pos="6582956" algn="l"/>
                <a:tab pos="7032238" algn="l"/>
                <a:tab pos="7481519" algn="l"/>
                <a:tab pos="7930791" algn="l"/>
                <a:tab pos="8380072" algn="l"/>
                <a:tab pos="8829354" algn="l"/>
                <a:tab pos="9278635" algn="l"/>
                <a:tab pos="9727916" algn="l"/>
              </a:tabLst>
              <a:defRPr sz="1800" b="0" i="0" u="none" strike="noStrike" kern="0" cap="none" spc="0" baseline="0">
                <a:solidFill>
                  <a:srgbClr val="000000"/>
                </a:solidFill>
                <a:uFillTx/>
              </a:defRPr>
            </a:pPr>
            <a:endParaRPr lang="fr-FR" sz="2600" b="0" i="0" u="none" strike="noStrike" kern="1200" cap="none" spc="0" baseline="0">
              <a:solidFill>
                <a:srgbClr val="000000"/>
              </a:solidFill>
              <a:uFillTx/>
              <a:latin typeface="Comic Sans MS" pitchFamily="66"/>
              <a:ea typeface="Times New Roman" pitchFamily="18"/>
              <a:cs typeface="Times New Roman" pitchFamily="18"/>
            </a:endParaRPr>
          </a:p>
          <a:p>
            <a:pPr marL="742675" marR="0" lvl="1" indent="-268202" algn="l" defTabSz="914400" rtl="0" fontAlgn="auto" hangingPunct="1">
              <a:lnSpc>
                <a:spcPct val="100000"/>
              </a:lnSpc>
              <a:spcBef>
                <a:spcPts val="0"/>
              </a:spcBef>
              <a:spcAft>
                <a:spcPts val="0"/>
              </a:spcAft>
              <a:buNone/>
              <a:tabLst>
                <a:tab pos="742675" algn="l"/>
                <a:tab pos="1191590" algn="l"/>
                <a:tab pos="1640871" algn="l"/>
                <a:tab pos="2090153" algn="l"/>
                <a:tab pos="2539434" algn="l"/>
                <a:tab pos="2988715" algn="l"/>
                <a:tab pos="3437997" algn="l"/>
                <a:tab pos="3887278" algn="l"/>
                <a:tab pos="4336550" algn="l"/>
                <a:tab pos="4785831" algn="l"/>
                <a:tab pos="5235113" algn="l"/>
                <a:tab pos="5684394" algn="l"/>
                <a:tab pos="6133675" algn="l"/>
                <a:tab pos="6582956" algn="l"/>
                <a:tab pos="7032238" algn="l"/>
                <a:tab pos="7481519" algn="l"/>
                <a:tab pos="7930791" algn="l"/>
                <a:tab pos="8380072" algn="l"/>
                <a:tab pos="8829354" algn="l"/>
                <a:tab pos="9278635" algn="l"/>
                <a:tab pos="9727916" algn="l"/>
              </a:tabLst>
              <a:defRPr sz="1800" b="0" i="0" u="none" strike="noStrike" kern="0" cap="none" spc="0" baseline="0">
                <a:solidFill>
                  <a:srgbClr val="000000"/>
                </a:solidFill>
                <a:uFillTx/>
              </a:defRPr>
            </a:pPr>
            <a:r>
              <a:rPr lang="fr-FR" sz="2600" b="0" i="0" u="none" strike="noStrike" kern="1200" cap="none" spc="0" baseline="0">
                <a:solidFill>
                  <a:srgbClr val="000000"/>
                </a:solidFill>
                <a:uFillTx/>
                <a:latin typeface="Comic Sans MS" pitchFamily="66"/>
                <a:ea typeface="Times New Roman" pitchFamily="18"/>
                <a:cs typeface="Times New Roman" pitchFamily="18"/>
              </a:rPr>
              <a:t>La rédaction de la Loi : la </a:t>
            </a:r>
            <a:r>
              <a:rPr lang="fr-FR" sz="2600" b="1" i="1" u="none" strike="noStrike" kern="1200" cap="none" spc="0" baseline="0">
                <a:solidFill>
                  <a:srgbClr val="000000"/>
                </a:solidFill>
                <a:uFillTx/>
                <a:latin typeface="Comic Sans MS" pitchFamily="66"/>
                <a:ea typeface="Times New Roman" pitchFamily="18"/>
                <a:cs typeface="Times New Roman" pitchFamily="18"/>
              </a:rPr>
              <a:t>Torah </a:t>
            </a:r>
            <a:r>
              <a:rPr lang="fr-FR" sz="2600" b="0" i="0" u="none" strike="noStrike" kern="1200" cap="none" spc="0" baseline="0">
                <a:solidFill>
                  <a:srgbClr val="000000"/>
                </a:solidFill>
                <a:uFillTx/>
                <a:latin typeface="Comic Sans MS" pitchFamily="66"/>
                <a:ea typeface="Times New Roman" pitchFamily="18"/>
                <a:cs typeface="Times New Roman" pitchFamily="18"/>
              </a:rPr>
              <a:t>( 5 livres)</a:t>
            </a:r>
          </a:p>
          <a:p>
            <a:pPr marL="1600200" marR="0" lvl="3" indent="-211317" algn="l" defTabSz="914400" rtl="0" fontAlgn="auto" hangingPunct="1">
              <a:lnSpc>
                <a:spcPct val="150000"/>
              </a:lnSpc>
              <a:spcBef>
                <a:spcPts val="0"/>
              </a:spcBef>
              <a:spcAft>
                <a:spcPts val="0"/>
              </a:spcAft>
              <a:buNone/>
              <a:tabLst>
                <a:tab pos="1600200" algn="l"/>
                <a:tab pos="2049115" algn="l"/>
                <a:tab pos="2498396" algn="l"/>
                <a:tab pos="2947678" algn="l"/>
                <a:tab pos="3396959" algn="l"/>
                <a:tab pos="3846240" algn="l"/>
                <a:tab pos="4295522" algn="l"/>
                <a:tab pos="4744803" algn="l"/>
                <a:tab pos="5194075" algn="l"/>
                <a:tab pos="5643356" algn="l"/>
                <a:tab pos="6092638" algn="l"/>
                <a:tab pos="6541919" algn="l"/>
                <a:tab pos="6991200" algn="l"/>
                <a:tab pos="7440481" algn="l"/>
                <a:tab pos="7889763" algn="l"/>
                <a:tab pos="8339044" algn="l"/>
                <a:tab pos="8788316" algn="l"/>
                <a:tab pos="9237597" algn="l"/>
                <a:tab pos="9686879" algn="l"/>
                <a:tab pos="10136160" algn="l"/>
                <a:tab pos="10585441" algn="l"/>
              </a:tabLst>
              <a:defRPr sz="1800" b="0" i="0" u="none" strike="noStrike" kern="0" cap="none" spc="0" baseline="0">
                <a:solidFill>
                  <a:srgbClr val="000000"/>
                </a:solidFill>
                <a:uFillTx/>
              </a:defRPr>
            </a:pPr>
            <a:endParaRPr lang="fr-FR" sz="2600" b="0" i="0" u="none" strike="noStrike" kern="1200" cap="none" spc="0" baseline="0">
              <a:solidFill>
                <a:srgbClr val="000000"/>
              </a:solidFill>
              <a:uFillTx/>
              <a:latin typeface="Comic Sans MS" pitchFamily="66"/>
              <a:ea typeface="Times New Roman" pitchFamily="18"/>
              <a:cs typeface="Times New Roman" pitchFamily="18"/>
            </a:endParaRPr>
          </a:p>
          <a:p>
            <a:pPr marL="0" marR="0" lvl="0" indent="0" algn="l" defTabSz="914400" rtl="0" fontAlgn="auto" hangingPunct="1">
              <a:lnSpc>
                <a:spcPct val="100000"/>
              </a:lnSpc>
              <a:spcBef>
                <a:spcPts val="0"/>
              </a:spcBef>
              <a:spcAft>
                <a:spcPts val="0"/>
              </a:spcAft>
              <a:buNone/>
              <a:tabLst>
                <a:tab pos="0" algn="l"/>
                <a:tab pos="430197" algn="l"/>
                <a:tab pos="879122" algn="l"/>
                <a:tab pos="1328403" algn="l"/>
                <a:tab pos="1777675" algn="l"/>
                <a:tab pos="2226957" algn="l"/>
                <a:tab pos="2676238" algn="l"/>
                <a:tab pos="3125519" algn="l"/>
                <a:tab pos="3574801" algn="l"/>
                <a:tab pos="4024082" algn="l"/>
                <a:tab pos="4473363" algn="l"/>
                <a:tab pos="4922635" algn="l"/>
                <a:tab pos="5389555" algn="l"/>
                <a:tab pos="5821198" algn="l"/>
                <a:tab pos="6270479" algn="l"/>
                <a:tab pos="6719761" algn="l"/>
                <a:tab pos="7169042" algn="l"/>
                <a:tab pos="7618323" algn="l"/>
                <a:tab pos="8067595" algn="l"/>
                <a:tab pos="8516877" algn="l"/>
                <a:tab pos="8966158" algn="l"/>
                <a:tab pos="8967603" algn="l"/>
                <a:tab pos="9416884" algn="l"/>
                <a:tab pos="9866156" algn="l"/>
                <a:tab pos="10321920" algn="l"/>
                <a:tab pos="10779120" algn="l"/>
                <a:tab pos="10780556" algn="l"/>
                <a:tab pos="10782001" algn="l"/>
              </a:tabLst>
              <a:defRPr sz="1800" b="0" i="0" u="none" strike="noStrike" kern="0" cap="none" spc="0" baseline="0">
                <a:solidFill>
                  <a:srgbClr val="000000"/>
                </a:solidFill>
                <a:uFillTx/>
              </a:defRPr>
            </a:pPr>
            <a:r>
              <a:rPr lang="fr-FR" sz="2600" b="0" i="0" u="none" strike="noStrike" kern="1200" cap="none" spc="0" baseline="0">
                <a:solidFill>
                  <a:srgbClr val="000000"/>
                </a:solidFill>
                <a:uFillTx/>
                <a:latin typeface="Comic Sans MS" pitchFamily="66"/>
                <a:ea typeface="Times New Roman" pitchFamily="18"/>
                <a:cs typeface="Times New Roman" pitchFamily="18"/>
              </a:rPr>
              <a:t>		Le Temple, les grands-prêtres, les prêtres,</a:t>
            </a:r>
          </a:p>
          <a:p>
            <a:pPr marL="742675" marR="0" lvl="1" indent="-268202" algn="l" defTabSz="914400" rtl="0" fontAlgn="auto" hangingPunct="1">
              <a:lnSpc>
                <a:spcPct val="100000"/>
              </a:lnSpc>
              <a:spcBef>
                <a:spcPts val="0"/>
              </a:spcBef>
              <a:spcAft>
                <a:spcPts val="0"/>
              </a:spcAft>
              <a:buNone/>
              <a:tabLst>
                <a:tab pos="742675" algn="l"/>
                <a:tab pos="1191590" algn="l"/>
                <a:tab pos="1640871" algn="l"/>
                <a:tab pos="2090153" algn="l"/>
                <a:tab pos="2539434" algn="l"/>
                <a:tab pos="2988715" algn="l"/>
                <a:tab pos="3437997" algn="l"/>
                <a:tab pos="3887278" algn="l"/>
                <a:tab pos="4336550" algn="l"/>
                <a:tab pos="4785831" algn="l"/>
                <a:tab pos="5235113" algn="l"/>
                <a:tab pos="5684394" algn="l"/>
                <a:tab pos="6133675" algn="l"/>
                <a:tab pos="6582956" algn="l"/>
                <a:tab pos="7032238" algn="l"/>
                <a:tab pos="7481519" algn="l"/>
                <a:tab pos="7930791" algn="l"/>
                <a:tab pos="8380072" algn="l"/>
                <a:tab pos="8829354" algn="l"/>
                <a:tab pos="9278635" algn="l"/>
                <a:tab pos="9727916" algn="l"/>
              </a:tabLst>
              <a:defRPr sz="1800" b="0" i="0" u="none" strike="noStrike" kern="0" cap="none" spc="0" baseline="0">
                <a:solidFill>
                  <a:srgbClr val="000000"/>
                </a:solidFill>
                <a:uFillTx/>
              </a:defRPr>
            </a:pPr>
            <a:r>
              <a:rPr lang="fr-FR" sz="2600" b="0" i="0" u="none" strike="noStrike" kern="1200" cap="none" spc="0" baseline="0">
                <a:solidFill>
                  <a:srgbClr val="000000"/>
                </a:solidFill>
                <a:uFillTx/>
                <a:latin typeface="Comic Sans MS" pitchFamily="66"/>
                <a:ea typeface="Times New Roman" pitchFamily="18"/>
                <a:cs typeface="Times New Roman" pitchFamily="18"/>
              </a:rPr>
              <a:t>le culte et les sacrifices : </a:t>
            </a:r>
            <a:br>
              <a:rPr lang="fr-FR" sz="2600" b="0" i="0" u="none" strike="noStrike" kern="1200" cap="none" spc="0" baseline="0">
                <a:solidFill>
                  <a:srgbClr val="000000"/>
                </a:solidFill>
                <a:uFillTx/>
                <a:latin typeface="Comic Sans MS" pitchFamily="66"/>
                <a:ea typeface="Times New Roman" pitchFamily="18"/>
                <a:cs typeface="Times New Roman" pitchFamily="18"/>
              </a:rPr>
            </a:br>
            <a:r>
              <a:rPr lang="fr-FR" sz="2600" b="0" i="0" u="none" strike="noStrike" kern="1200" cap="none" spc="0" baseline="0">
                <a:solidFill>
                  <a:srgbClr val="000000"/>
                </a:solidFill>
                <a:uFillTx/>
                <a:latin typeface="Comic Sans MS" pitchFamily="66"/>
                <a:ea typeface="Times New Roman" pitchFamily="18"/>
                <a:cs typeface="Times New Roman" pitchFamily="18"/>
              </a:rPr>
              <a:t>« un royaume de prêtres ? » (</a:t>
            </a:r>
            <a:r>
              <a:rPr lang="fr-FR" sz="2600" b="0" i="1" u="none" strike="noStrike" kern="1200" cap="none" spc="0" baseline="0">
                <a:solidFill>
                  <a:srgbClr val="000000"/>
                </a:solidFill>
                <a:uFillTx/>
                <a:latin typeface="Comic Sans MS" pitchFamily="66"/>
                <a:ea typeface="Times New Roman" pitchFamily="18"/>
                <a:cs typeface="Times New Roman" pitchFamily="18"/>
              </a:rPr>
              <a:t>Exode</a:t>
            </a:r>
            <a:r>
              <a:rPr lang="fr-FR" sz="2600" b="0" i="0" u="none" strike="noStrike" kern="1200" cap="none" spc="0" baseline="0">
                <a:solidFill>
                  <a:srgbClr val="000000"/>
                </a:solidFill>
                <a:uFillTx/>
                <a:latin typeface="Comic Sans MS" pitchFamily="66"/>
                <a:ea typeface="Times New Roman" pitchFamily="18"/>
                <a:cs typeface="Times New Roman" pitchFamily="18"/>
              </a:rPr>
              <a:t> 19, 5-6).</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name="page7">
    <p:spTree>
      <p:nvGrpSpPr>
        <p:cNvPr id="1" name=""/>
        <p:cNvGrpSpPr/>
        <p:nvPr/>
      </p:nvGrpSpPr>
      <p:grpSpPr>
        <a:xfrm>
          <a:off x="0" y="0"/>
          <a:ext cx="0" cy="0"/>
          <a:chOff x="0" y="0"/>
          <a:chExt cx="0" cy="0"/>
        </a:xfrm>
      </p:grpSpPr>
      <p:sp>
        <p:nvSpPr>
          <p:cNvPr id="2" name="Forme libre : forme 1">
            <a:extLst>
              <a:ext uri="{FF2B5EF4-FFF2-40B4-BE49-F238E27FC236}">
                <a16:creationId xmlns:a16="http://schemas.microsoft.com/office/drawing/2014/main" id="{B8A90BBA-3AA0-C21D-7F2E-CCA877923695}"/>
              </a:ext>
            </a:extLst>
          </p:cNvPr>
          <p:cNvSpPr/>
          <p:nvPr/>
        </p:nvSpPr>
        <p:spPr>
          <a:xfrm>
            <a:off x="360355" y="276121"/>
            <a:ext cx="8637477" cy="947876"/>
          </a:xfrm>
          <a:custGeom>
            <a:avLst/>
            <a:gdLst>
              <a:gd name="f0" fmla="val w"/>
              <a:gd name="f1" fmla="val h"/>
              <a:gd name="f2" fmla="val 0"/>
              <a:gd name="f3" fmla="val 21600"/>
              <a:gd name="f4" fmla="*/ f0 1 21600"/>
              <a:gd name="f5" fmla="*/ f1 1 21600"/>
              <a:gd name="f6" fmla="+- f3 0 f2"/>
              <a:gd name="f7" fmla="*/ f6 1 21600"/>
              <a:gd name="f8" fmla="*/ f2 1 f7"/>
              <a:gd name="f9" fmla="*/ f3 1 f7"/>
              <a:gd name="f10" fmla="*/ f8 f4 1"/>
              <a:gd name="f11" fmla="*/ f9 f4 1"/>
              <a:gd name="f12" fmla="*/ f9 f5 1"/>
              <a:gd name="f13" fmla="*/ f8 f5 1"/>
            </a:gdLst>
            <a:ahLst/>
            <a:cxnLst>
              <a:cxn ang="3cd4">
                <a:pos x="hc" y="t"/>
              </a:cxn>
              <a:cxn ang="0">
                <a:pos x="r" y="vc"/>
              </a:cxn>
              <a:cxn ang="cd4">
                <a:pos x="hc" y="b"/>
              </a:cxn>
              <a:cxn ang="cd2">
                <a:pos x="l" y="vc"/>
              </a:cxn>
            </a:cxnLst>
            <a:rect l="f10" t="f13" r="f11" b="f12"/>
            <a:pathLst>
              <a:path w="21600" h="21600">
                <a:moveTo>
                  <a:pt x="f2" y="f2"/>
                </a:moveTo>
                <a:lnTo>
                  <a:pt x="f3" y="f2"/>
                </a:lnTo>
                <a:lnTo>
                  <a:pt x="f3" y="f3"/>
                </a:lnTo>
                <a:lnTo>
                  <a:pt x="f2" y="f3"/>
                </a:lnTo>
                <a:lnTo>
                  <a:pt x="f2" y="f2"/>
                </a:lnTo>
                <a:close/>
              </a:path>
            </a:pathLst>
          </a:custGeom>
          <a:noFill/>
          <a:ln cap="flat">
            <a:noFill/>
            <a:prstDash val="solid"/>
          </a:ln>
        </p:spPr>
        <p:txBody>
          <a:bodyPr vert="horz" wrap="square" lIns="90004" tIns="46798" rIns="90004" bIns="46798" anchor="ctr" anchorCtr="1" compatLnSpc="1">
            <a:noAutofit/>
          </a:bodyPr>
          <a:lstStyle/>
          <a:p>
            <a:pPr marL="0" marR="0" lvl="0" indent="0" algn="ctr" defTabSz="914400" rtl="0" fontAlgn="auto" hangingPunct="1">
              <a:lnSpc>
                <a:spcPct val="100000"/>
              </a:lnSpc>
              <a:spcBef>
                <a:spcPts val="0"/>
              </a:spcBef>
              <a:spcAft>
                <a:spcPts val="0"/>
              </a:spcAft>
              <a:buNone/>
              <a:tabLst>
                <a:tab pos="0" algn="l"/>
                <a:tab pos="448915" algn="l"/>
                <a:tab pos="898196" algn="l"/>
                <a:tab pos="1347478" algn="l"/>
                <a:tab pos="1796759" algn="l"/>
                <a:tab pos="2246040" algn="l"/>
                <a:tab pos="2695322" algn="l"/>
                <a:tab pos="3144603" algn="l"/>
                <a:tab pos="3593875" algn="l"/>
                <a:tab pos="4043156" algn="l"/>
                <a:tab pos="4492438" algn="l"/>
                <a:tab pos="4941719" algn="l"/>
                <a:tab pos="5391000" algn="l"/>
                <a:tab pos="5840281" algn="l"/>
                <a:tab pos="6289563" algn="l"/>
                <a:tab pos="6738844" algn="l"/>
                <a:tab pos="7188116" algn="l"/>
                <a:tab pos="7637397" algn="l"/>
                <a:tab pos="8086679" algn="l"/>
                <a:tab pos="8535960" algn="l"/>
                <a:tab pos="8985241" algn="l"/>
              </a:tabLst>
              <a:defRPr sz="1800" b="0" i="0" u="none" strike="noStrike" kern="0" cap="none" spc="0" baseline="0">
                <a:solidFill>
                  <a:srgbClr val="000000"/>
                </a:solidFill>
                <a:uFillTx/>
              </a:defRPr>
            </a:pPr>
            <a:r>
              <a:rPr lang="fr-FR" sz="2800" b="1" i="0" u="none" strike="noStrike" kern="1200" cap="none" spc="0" baseline="0">
                <a:solidFill>
                  <a:srgbClr val="CC3300"/>
                </a:solidFill>
                <a:uFillTx/>
                <a:latin typeface="Comic Sans MS" pitchFamily="66"/>
                <a:ea typeface="Times New Roman" pitchFamily="18"/>
                <a:cs typeface="Times New Roman" pitchFamily="18"/>
              </a:rPr>
              <a:t>La rédaction de la Torah / Pentateuque…</a:t>
            </a:r>
            <a:br>
              <a:rPr lang="fr-FR" sz="2800" b="1" i="0" u="none" strike="noStrike" kern="1200" cap="none" spc="0" baseline="0">
                <a:solidFill>
                  <a:srgbClr val="CC3300"/>
                </a:solidFill>
                <a:uFillTx/>
                <a:latin typeface="Comic Sans MS" pitchFamily="66"/>
                <a:ea typeface="Times New Roman" pitchFamily="18"/>
                <a:cs typeface="Times New Roman" pitchFamily="18"/>
              </a:rPr>
            </a:br>
            <a:r>
              <a:rPr lang="fr-FR" sz="2800" b="1" i="0" u="none" strike="noStrike" kern="1200" cap="none" spc="0" baseline="0">
                <a:solidFill>
                  <a:srgbClr val="CC3300"/>
                </a:solidFill>
                <a:uFillTx/>
                <a:latin typeface="Comic Sans MS" pitchFamily="66"/>
                <a:ea typeface="Times New Roman" pitchFamily="18"/>
                <a:cs typeface="Times New Roman" pitchFamily="18"/>
              </a:rPr>
              <a:t>Une loi pour vivre</a:t>
            </a:r>
          </a:p>
        </p:txBody>
      </p:sp>
      <p:sp>
        <p:nvSpPr>
          <p:cNvPr id="3" name="Forme libre : forme 2">
            <a:extLst>
              <a:ext uri="{FF2B5EF4-FFF2-40B4-BE49-F238E27FC236}">
                <a16:creationId xmlns:a16="http://schemas.microsoft.com/office/drawing/2014/main" id="{CE6FD51A-9BE8-F54A-F792-AFE8536F1988}"/>
              </a:ext>
            </a:extLst>
          </p:cNvPr>
          <p:cNvSpPr/>
          <p:nvPr/>
        </p:nvSpPr>
        <p:spPr>
          <a:xfrm>
            <a:off x="4387684" y="1295284"/>
            <a:ext cx="184315" cy="457200"/>
          </a:xfrm>
          <a:custGeom>
            <a:avLst/>
            <a:gdLst>
              <a:gd name="f0" fmla="val w"/>
              <a:gd name="f1" fmla="val h"/>
              <a:gd name="f2" fmla="val 0"/>
              <a:gd name="f3" fmla="val 21600"/>
              <a:gd name="f4" fmla="*/ f0 1 21600"/>
              <a:gd name="f5" fmla="*/ f1 1 21600"/>
              <a:gd name="f6" fmla="+- f3 0 f2"/>
              <a:gd name="f7" fmla="*/ f6 1 21600"/>
              <a:gd name="f8" fmla="*/ f2 1 f7"/>
              <a:gd name="f9" fmla="*/ f3 1 f7"/>
              <a:gd name="f10" fmla="*/ f8 f4 1"/>
              <a:gd name="f11" fmla="*/ f9 f4 1"/>
              <a:gd name="f12" fmla="*/ f9 f5 1"/>
              <a:gd name="f13" fmla="*/ f8 f5 1"/>
            </a:gdLst>
            <a:ahLst/>
            <a:cxnLst>
              <a:cxn ang="3cd4">
                <a:pos x="hc" y="t"/>
              </a:cxn>
              <a:cxn ang="0">
                <a:pos x="r" y="vc"/>
              </a:cxn>
              <a:cxn ang="cd4">
                <a:pos x="hc" y="b"/>
              </a:cxn>
              <a:cxn ang="cd2">
                <a:pos x="l" y="vc"/>
              </a:cxn>
            </a:cxnLst>
            <a:rect l="f10" t="f13" r="f11" b="f12"/>
            <a:pathLst>
              <a:path w="21600" h="21600">
                <a:moveTo>
                  <a:pt x="f2" y="f2"/>
                </a:moveTo>
                <a:lnTo>
                  <a:pt x="f3" y="f2"/>
                </a:lnTo>
                <a:lnTo>
                  <a:pt x="f3" y="f3"/>
                </a:lnTo>
                <a:lnTo>
                  <a:pt x="f2" y="f3"/>
                </a:lnTo>
                <a:lnTo>
                  <a:pt x="f2" y="f2"/>
                </a:lnTo>
                <a:close/>
              </a:path>
            </a:pathLst>
          </a:custGeom>
          <a:noFill/>
          <a:ln cap="flat">
            <a:noFill/>
            <a:prstDash val="solid"/>
          </a:ln>
        </p:spPr>
        <p:txBody>
          <a:bodyPr vert="horz" wrap="none" lIns="90004" tIns="46798" rIns="90004" bIns="46798" anchor="ctr" anchorCtr="0" compatLnSpc="1">
            <a:noAutofit/>
          </a:bodyPr>
          <a:lstStyle/>
          <a:p>
            <a:pPr marL="0" marR="0" lvl="0" indent="0" algn="l" defTabSz="914400" rtl="0" fontAlgn="auto" hangingPunct="0">
              <a:lnSpc>
                <a:spcPct val="100000"/>
              </a:lnSpc>
              <a:spcBef>
                <a:spcPts val="0"/>
              </a:spcBef>
              <a:spcAft>
                <a:spcPts val="0"/>
              </a:spcAft>
              <a:buNone/>
              <a:tabLst>
                <a:tab pos="0" algn="l"/>
                <a:tab pos="448915" algn="l"/>
                <a:tab pos="898196" algn="l"/>
                <a:tab pos="1347478" algn="l"/>
                <a:tab pos="1796759" algn="l"/>
                <a:tab pos="2246040" algn="l"/>
                <a:tab pos="2695322" algn="l"/>
                <a:tab pos="3144603" algn="l"/>
                <a:tab pos="3593875" algn="l"/>
                <a:tab pos="4043156" algn="l"/>
                <a:tab pos="4492438" algn="l"/>
                <a:tab pos="4941719" algn="l"/>
                <a:tab pos="5391000" algn="l"/>
                <a:tab pos="5840281" algn="l"/>
                <a:tab pos="6289563" algn="l"/>
                <a:tab pos="6738844" algn="l"/>
                <a:tab pos="7188116" algn="l"/>
                <a:tab pos="7637397" algn="l"/>
                <a:tab pos="8086679" algn="l"/>
                <a:tab pos="8535960" algn="l"/>
                <a:tab pos="8985241" algn="l"/>
              </a:tabLst>
              <a:defRPr sz="1800" b="0" i="0" u="none" strike="noStrike" kern="0" cap="none" spc="0" baseline="0">
                <a:solidFill>
                  <a:srgbClr val="000000"/>
                </a:solidFill>
                <a:uFillTx/>
              </a:defRPr>
            </a:pPr>
            <a:endParaRPr lang="fr-FR" sz="2400" b="0" i="0" u="none" strike="noStrike" kern="1200" cap="none" spc="0" baseline="0">
              <a:solidFill>
                <a:srgbClr val="FFFFFF"/>
              </a:solidFill>
              <a:uFillTx/>
              <a:latin typeface="Times New Roman" pitchFamily="18"/>
              <a:ea typeface="Times New Roman" pitchFamily="18"/>
              <a:cs typeface="Times New Roman" pitchFamily="18"/>
            </a:endParaRPr>
          </a:p>
        </p:txBody>
      </p:sp>
      <p:sp>
        <p:nvSpPr>
          <p:cNvPr id="4" name="Forme libre : forme 3">
            <a:extLst>
              <a:ext uri="{FF2B5EF4-FFF2-40B4-BE49-F238E27FC236}">
                <a16:creationId xmlns:a16="http://schemas.microsoft.com/office/drawing/2014/main" id="{C2E64DD6-1E36-610A-8549-D3A8761A6D59}"/>
              </a:ext>
            </a:extLst>
          </p:cNvPr>
          <p:cNvSpPr/>
          <p:nvPr/>
        </p:nvSpPr>
        <p:spPr>
          <a:xfrm>
            <a:off x="309597" y="1087559"/>
            <a:ext cx="8763115" cy="7265703"/>
          </a:xfrm>
          <a:custGeom>
            <a:avLst/>
            <a:gdLst>
              <a:gd name="f0" fmla="val w"/>
              <a:gd name="f1" fmla="val h"/>
              <a:gd name="f2" fmla="val 0"/>
              <a:gd name="f3" fmla="val 21600"/>
              <a:gd name="f4" fmla="*/ f0 1 21600"/>
              <a:gd name="f5" fmla="*/ f1 1 21600"/>
              <a:gd name="f6" fmla="+- f3 0 f2"/>
              <a:gd name="f7" fmla="*/ f6 1 21600"/>
              <a:gd name="f8" fmla="*/ f2 1 f7"/>
              <a:gd name="f9" fmla="*/ f3 1 f7"/>
              <a:gd name="f10" fmla="*/ f8 f4 1"/>
              <a:gd name="f11" fmla="*/ f9 f4 1"/>
              <a:gd name="f12" fmla="*/ f9 f5 1"/>
              <a:gd name="f13" fmla="*/ f8 f5 1"/>
            </a:gdLst>
            <a:ahLst/>
            <a:cxnLst>
              <a:cxn ang="3cd4">
                <a:pos x="hc" y="t"/>
              </a:cxn>
              <a:cxn ang="0">
                <a:pos x="r" y="vc"/>
              </a:cxn>
              <a:cxn ang="cd4">
                <a:pos x="hc" y="b"/>
              </a:cxn>
              <a:cxn ang="cd2">
                <a:pos x="l" y="vc"/>
              </a:cxn>
            </a:cxnLst>
            <a:rect l="f10" t="f13" r="f11" b="f12"/>
            <a:pathLst>
              <a:path w="21600" h="21600">
                <a:moveTo>
                  <a:pt x="f2" y="f2"/>
                </a:moveTo>
                <a:lnTo>
                  <a:pt x="f3" y="f2"/>
                </a:lnTo>
                <a:lnTo>
                  <a:pt x="f3" y="f3"/>
                </a:lnTo>
                <a:lnTo>
                  <a:pt x="f2" y="f3"/>
                </a:lnTo>
                <a:lnTo>
                  <a:pt x="f2" y="f2"/>
                </a:lnTo>
                <a:close/>
              </a:path>
            </a:pathLst>
          </a:custGeom>
          <a:noFill/>
          <a:ln cap="flat">
            <a:noFill/>
            <a:prstDash val="solid"/>
          </a:ln>
        </p:spPr>
        <p:txBody>
          <a:bodyPr vert="horz" wrap="square" lIns="90004" tIns="46798" rIns="90004" bIns="46798" anchor="t" anchorCtr="0" compatLnSpc="1">
            <a:spAutoFit/>
          </a:bodyPr>
          <a:lstStyle/>
          <a:p>
            <a:pPr marL="0" marR="0" lvl="0" indent="0" algn="l" defTabSz="914400" rtl="0" fontAlgn="auto" hangingPunct="1">
              <a:lnSpc>
                <a:spcPct val="100000"/>
              </a:lnSpc>
              <a:spcBef>
                <a:spcPts val="0"/>
              </a:spcBef>
              <a:spcAft>
                <a:spcPts val="0"/>
              </a:spcAft>
              <a:buNone/>
              <a:tabLst>
                <a:tab pos="0" algn="l"/>
                <a:tab pos="448915" algn="l"/>
                <a:tab pos="898196" algn="l"/>
                <a:tab pos="1347478" algn="l"/>
                <a:tab pos="1796759" algn="l"/>
                <a:tab pos="2246040" algn="l"/>
                <a:tab pos="2695322" algn="l"/>
                <a:tab pos="3144603" algn="l"/>
                <a:tab pos="3593875" algn="l"/>
                <a:tab pos="4043156" algn="l"/>
                <a:tab pos="4492438" algn="l"/>
                <a:tab pos="4941719" algn="l"/>
                <a:tab pos="5391000" algn="l"/>
                <a:tab pos="5840281" algn="l"/>
                <a:tab pos="6289563" algn="l"/>
                <a:tab pos="6738844" algn="l"/>
                <a:tab pos="7188116" algn="l"/>
                <a:tab pos="7637397" algn="l"/>
                <a:tab pos="8086679" algn="l"/>
                <a:tab pos="8535960" algn="l"/>
                <a:tab pos="8985241" algn="l"/>
              </a:tabLst>
              <a:defRPr sz="1800" b="0" i="0" u="none" strike="noStrike" kern="0" cap="none" spc="0" baseline="0">
                <a:solidFill>
                  <a:srgbClr val="000000"/>
                </a:solidFill>
                <a:uFillTx/>
              </a:defRPr>
            </a:pPr>
            <a:endParaRPr lang="fr-FR" sz="2600" b="0" i="0" u="none" strike="noStrike" kern="1200" cap="none" spc="0" baseline="0">
              <a:solidFill>
                <a:srgbClr val="000000"/>
              </a:solidFill>
              <a:uFillTx/>
              <a:latin typeface="Comic Sans MS" pitchFamily="66"/>
              <a:ea typeface="Times New Roman" pitchFamily="18"/>
              <a:cs typeface="Times New Roman" pitchFamily="18"/>
            </a:endParaRPr>
          </a:p>
          <a:p>
            <a:pPr marL="0" marR="0" lvl="0" indent="0" algn="l" defTabSz="914400" rtl="0" fontAlgn="auto" hangingPunct="1">
              <a:lnSpc>
                <a:spcPct val="100000"/>
              </a:lnSpc>
              <a:spcBef>
                <a:spcPts val="0"/>
              </a:spcBef>
              <a:spcAft>
                <a:spcPts val="0"/>
              </a:spcAft>
              <a:buNone/>
              <a:tabLst>
                <a:tab pos="0" algn="l"/>
                <a:tab pos="448915" algn="l"/>
                <a:tab pos="898196" algn="l"/>
                <a:tab pos="1347478" algn="l"/>
                <a:tab pos="1796759" algn="l"/>
                <a:tab pos="2246040" algn="l"/>
                <a:tab pos="2695322" algn="l"/>
                <a:tab pos="3144603" algn="l"/>
                <a:tab pos="3593875" algn="l"/>
                <a:tab pos="4043156" algn="l"/>
                <a:tab pos="4492438" algn="l"/>
                <a:tab pos="4941719" algn="l"/>
                <a:tab pos="5391000" algn="l"/>
                <a:tab pos="5840281" algn="l"/>
                <a:tab pos="6289563" algn="l"/>
                <a:tab pos="6738844" algn="l"/>
                <a:tab pos="7188116" algn="l"/>
                <a:tab pos="7637397" algn="l"/>
                <a:tab pos="8086679" algn="l"/>
                <a:tab pos="8535960" algn="l"/>
                <a:tab pos="8985241" algn="l"/>
              </a:tabLst>
              <a:defRPr sz="1800" b="0" i="0" u="none" strike="noStrike" kern="0" cap="none" spc="0" baseline="0">
                <a:solidFill>
                  <a:srgbClr val="000000"/>
                </a:solidFill>
                <a:uFillTx/>
              </a:defRPr>
            </a:pPr>
            <a:r>
              <a:rPr lang="fr-FR" sz="2600" b="0" i="0" u="none" strike="noStrike" kern="1200" cap="none" spc="0" baseline="0">
                <a:solidFill>
                  <a:srgbClr val="000000"/>
                </a:solidFill>
                <a:uFillTx/>
                <a:latin typeface="Comic Sans MS" pitchFamily="66"/>
                <a:ea typeface="Times New Roman" pitchFamily="18"/>
                <a:cs typeface="Times New Roman" pitchFamily="18"/>
              </a:rPr>
              <a:t>Négociation entre divers courants :</a:t>
            </a:r>
          </a:p>
          <a:p>
            <a:pPr marL="457200" marR="0" lvl="1" indent="0" algn="l" defTabSz="914400" rtl="0" fontAlgn="auto" hangingPunct="1">
              <a:lnSpc>
                <a:spcPct val="100000"/>
              </a:lnSpc>
              <a:spcBef>
                <a:spcPts val="0"/>
              </a:spcBef>
              <a:spcAft>
                <a:spcPts val="0"/>
              </a:spcAft>
              <a:buNone/>
              <a:tabLst>
                <a:tab pos="457200" algn="l"/>
                <a:tab pos="906115" algn="l"/>
                <a:tab pos="1355396" algn="l"/>
                <a:tab pos="1804678" algn="l"/>
                <a:tab pos="2253959" algn="l"/>
                <a:tab pos="2703240" algn="l"/>
                <a:tab pos="3152522" algn="l"/>
                <a:tab pos="3601803" algn="l"/>
                <a:tab pos="4051075" algn="l"/>
                <a:tab pos="4500356" algn="l"/>
                <a:tab pos="4949638" algn="l"/>
                <a:tab pos="5398919" algn="l"/>
                <a:tab pos="5848200" algn="l"/>
                <a:tab pos="6297481" algn="l"/>
                <a:tab pos="6746763" algn="l"/>
                <a:tab pos="7196044" algn="l"/>
                <a:tab pos="7645316" algn="l"/>
                <a:tab pos="8094597" algn="l"/>
                <a:tab pos="8543879" algn="l"/>
                <a:tab pos="8993160" algn="l"/>
                <a:tab pos="9442441" algn="l"/>
              </a:tabLst>
              <a:defRPr sz="1800" b="0" i="0" u="none" strike="noStrike" kern="0" cap="none" spc="0" baseline="0">
                <a:solidFill>
                  <a:srgbClr val="000000"/>
                </a:solidFill>
                <a:uFillTx/>
              </a:defRPr>
            </a:pPr>
            <a:r>
              <a:rPr lang="fr-FR" sz="2600" b="0" i="0" u="none" strike="noStrike" kern="1200" cap="none" spc="0" baseline="0">
                <a:solidFill>
                  <a:srgbClr val="000000"/>
                </a:solidFill>
                <a:uFillTx/>
                <a:latin typeface="Comic Sans MS" pitchFamily="66"/>
                <a:ea typeface="Times New Roman" pitchFamily="18"/>
                <a:cs typeface="Times New Roman" pitchFamily="18"/>
              </a:rPr>
              <a:t>L’histoire sacerdotale (les prêtres)</a:t>
            </a:r>
          </a:p>
          <a:p>
            <a:pPr marL="457200" marR="0" lvl="1" indent="0" algn="l" defTabSz="914400" rtl="0" fontAlgn="auto" hangingPunct="1">
              <a:lnSpc>
                <a:spcPct val="100000"/>
              </a:lnSpc>
              <a:spcBef>
                <a:spcPts val="0"/>
              </a:spcBef>
              <a:spcAft>
                <a:spcPts val="0"/>
              </a:spcAft>
              <a:buNone/>
              <a:tabLst>
                <a:tab pos="457200" algn="l"/>
                <a:tab pos="906115" algn="l"/>
                <a:tab pos="1355396" algn="l"/>
                <a:tab pos="1804678" algn="l"/>
                <a:tab pos="2253959" algn="l"/>
                <a:tab pos="2703240" algn="l"/>
                <a:tab pos="3152522" algn="l"/>
                <a:tab pos="3601803" algn="l"/>
                <a:tab pos="4051075" algn="l"/>
                <a:tab pos="4500356" algn="l"/>
                <a:tab pos="4949638" algn="l"/>
                <a:tab pos="5398919" algn="l"/>
                <a:tab pos="5848200" algn="l"/>
                <a:tab pos="6297481" algn="l"/>
                <a:tab pos="6746763" algn="l"/>
                <a:tab pos="7196044" algn="l"/>
                <a:tab pos="7645316" algn="l"/>
                <a:tab pos="8094597" algn="l"/>
                <a:tab pos="8543879" algn="l"/>
                <a:tab pos="8993160" algn="l"/>
                <a:tab pos="9442441" algn="l"/>
              </a:tabLst>
              <a:defRPr sz="1800" b="0" i="0" u="none" strike="noStrike" kern="0" cap="none" spc="0" baseline="0">
                <a:solidFill>
                  <a:srgbClr val="000000"/>
                </a:solidFill>
                <a:uFillTx/>
              </a:defRPr>
            </a:pPr>
            <a:r>
              <a:rPr lang="fr-FR" sz="2600" b="0" i="0" u="none" strike="noStrike" kern="1200" cap="none" spc="0" baseline="0">
                <a:solidFill>
                  <a:srgbClr val="000000"/>
                </a:solidFill>
                <a:uFillTx/>
                <a:latin typeface="Comic Sans MS" pitchFamily="66"/>
                <a:ea typeface="Times New Roman" pitchFamily="18"/>
                <a:cs typeface="Times New Roman" pitchFamily="18"/>
              </a:rPr>
              <a:t>L’histoire deutéronomiste (les scribes)</a:t>
            </a:r>
          </a:p>
          <a:p>
            <a:pPr marL="457200" marR="0" lvl="1" indent="0" algn="l" defTabSz="914400" rtl="0" fontAlgn="auto" hangingPunct="1">
              <a:lnSpc>
                <a:spcPct val="100000"/>
              </a:lnSpc>
              <a:spcBef>
                <a:spcPts val="0"/>
              </a:spcBef>
              <a:spcAft>
                <a:spcPts val="0"/>
              </a:spcAft>
              <a:buNone/>
              <a:tabLst>
                <a:tab pos="457200" algn="l"/>
                <a:tab pos="906115" algn="l"/>
                <a:tab pos="1355396" algn="l"/>
                <a:tab pos="1804678" algn="l"/>
                <a:tab pos="2253959" algn="l"/>
                <a:tab pos="2703240" algn="l"/>
                <a:tab pos="3152522" algn="l"/>
                <a:tab pos="3601803" algn="l"/>
                <a:tab pos="4051075" algn="l"/>
                <a:tab pos="4500356" algn="l"/>
                <a:tab pos="4949638" algn="l"/>
                <a:tab pos="5398919" algn="l"/>
                <a:tab pos="5848200" algn="l"/>
                <a:tab pos="6297481" algn="l"/>
                <a:tab pos="6746763" algn="l"/>
                <a:tab pos="7196044" algn="l"/>
                <a:tab pos="7645316" algn="l"/>
                <a:tab pos="8094597" algn="l"/>
                <a:tab pos="8543879" algn="l"/>
                <a:tab pos="8993160" algn="l"/>
                <a:tab pos="9442441" algn="l"/>
              </a:tabLst>
              <a:defRPr sz="1800" b="0" i="0" u="none" strike="noStrike" kern="0" cap="none" spc="0" baseline="0">
                <a:solidFill>
                  <a:srgbClr val="000000"/>
                </a:solidFill>
                <a:uFillTx/>
              </a:defRPr>
            </a:pPr>
            <a:r>
              <a:rPr lang="fr-FR" sz="2600" b="0" i="0" u="none" strike="noStrike" kern="1200" cap="none" spc="0" baseline="0">
                <a:solidFill>
                  <a:srgbClr val="000000"/>
                </a:solidFill>
                <a:uFillTx/>
                <a:latin typeface="Comic Sans MS" pitchFamily="66"/>
                <a:ea typeface="Times New Roman" pitchFamily="18"/>
                <a:cs typeface="Times New Roman" pitchFamily="18"/>
              </a:rPr>
              <a:t>Une nouvelle proclamation de la Loi, un nouveau Sinaï  </a:t>
            </a:r>
          </a:p>
          <a:p>
            <a:pPr marL="457200" marR="0" lvl="1" indent="0" algn="l" defTabSz="914400" rtl="0" fontAlgn="auto" hangingPunct="1">
              <a:lnSpc>
                <a:spcPct val="100000"/>
              </a:lnSpc>
              <a:spcBef>
                <a:spcPts val="0"/>
              </a:spcBef>
              <a:spcAft>
                <a:spcPts val="0"/>
              </a:spcAft>
              <a:buNone/>
              <a:tabLst>
                <a:tab pos="457200" algn="l"/>
                <a:tab pos="906115" algn="l"/>
                <a:tab pos="1355396" algn="l"/>
                <a:tab pos="1804678" algn="l"/>
                <a:tab pos="2253959" algn="l"/>
                <a:tab pos="2703240" algn="l"/>
                <a:tab pos="3152522" algn="l"/>
                <a:tab pos="3601803" algn="l"/>
                <a:tab pos="4051075" algn="l"/>
                <a:tab pos="4500356" algn="l"/>
                <a:tab pos="4949638" algn="l"/>
                <a:tab pos="5398919" algn="l"/>
                <a:tab pos="5848200" algn="l"/>
                <a:tab pos="6297481" algn="l"/>
                <a:tab pos="6746763" algn="l"/>
                <a:tab pos="7196044" algn="l"/>
                <a:tab pos="7645316" algn="l"/>
                <a:tab pos="8094597" algn="l"/>
                <a:tab pos="8543879" algn="l"/>
                <a:tab pos="8993160" algn="l"/>
                <a:tab pos="9442441" algn="l"/>
              </a:tabLst>
              <a:defRPr sz="1800" b="0" i="0" u="none" strike="noStrike" kern="0" cap="none" spc="0" baseline="0">
                <a:solidFill>
                  <a:srgbClr val="000000"/>
                </a:solidFill>
                <a:uFillTx/>
              </a:defRPr>
            </a:pPr>
            <a:r>
              <a:rPr lang="fr-FR" sz="2600" b="0" i="1" u="none" strike="noStrike" kern="1200" cap="none" spc="0" baseline="0">
                <a:solidFill>
                  <a:srgbClr val="000000"/>
                </a:solidFill>
                <a:uFillTx/>
                <a:latin typeface="Comic Sans MS" pitchFamily="66"/>
                <a:ea typeface="Times New Roman" pitchFamily="18"/>
                <a:cs typeface="Times New Roman" pitchFamily="18"/>
              </a:rPr>
              <a:t>Néhémie 8 : </a:t>
            </a:r>
            <a:r>
              <a:rPr lang="fr-FR" sz="2600" b="0" i="0" u="none" strike="noStrike" kern="1200" cap="none" spc="0" baseline="0">
                <a:solidFill>
                  <a:srgbClr val="000000"/>
                </a:solidFill>
                <a:uFillTx/>
                <a:latin typeface="Comic Sans MS" pitchFamily="66"/>
                <a:ea typeface="Times New Roman" pitchFamily="18"/>
                <a:cs typeface="Times New Roman" pitchFamily="18"/>
              </a:rPr>
              <a:t>une loi « expliquée » </a:t>
            </a:r>
            <a:r>
              <a:rPr lang="fr-FR" sz="2600" b="0" i="1" u="none" strike="noStrike" kern="1200" cap="none" spc="0" baseline="0">
                <a:solidFill>
                  <a:srgbClr val="000000"/>
                </a:solidFill>
                <a:uFillTx/>
                <a:latin typeface="Comic Sans MS" pitchFamily="66"/>
                <a:ea typeface="Times New Roman" pitchFamily="18"/>
                <a:cs typeface="Times New Roman" pitchFamily="18"/>
              </a:rPr>
              <a:t>(targum</a:t>
            </a:r>
            <a:r>
              <a:rPr lang="fr-FR" sz="2600" b="0" i="0" u="none" strike="noStrike" kern="1200" cap="none" spc="0" baseline="0">
                <a:solidFill>
                  <a:srgbClr val="000000"/>
                </a:solidFill>
                <a:uFillTx/>
                <a:latin typeface="Comic Sans MS" pitchFamily="66"/>
                <a:ea typeface="Times New Roman" pitchFamily="18"/>
                <a:cs typeface="Times New Roman" pitchFamily="18"/>
              </a:rPr>
              <a:t>)</a:t>
            </a:r>
            <a:r>
              <a:rPr lang="fr-FR" sz="2600" b="0" i="1" u="none" strike="noStrike" kern="1200" cap="none" spc="0" baseline="0">
                <a:solidFill>
                  <a:srgbClr val="000000"/>
                </a:solidFill>
                <a:uFillTx/>
                <a:latin typeface="Comic Sans MS" pitchFamily="66"/>
                <a:ea typeface="Times New Roman" pitchFamily="18"/>
                <a:cs typeface="Times New Roman" pitchFamily="18"/>
              </a:rPr>
              <a:t>.</a:t>
            </a:r>
          </a:p>
          <a:p>
            <a:pPr marL="457200" marR="0" lvl="1" indent="0" algn="l" defTabSz="914400" rtl="0" fontAlgn="auto" hangingPunct="1">
              <a:lnSpc>
                <a:spcPct val="100000"/>
              </a:lnSpc>
              <a:spcBef>
                <a:spcPts val="0"/>
              </a:spcBef>
              <a:spcAft>
                <a:spcPts val="0"/>
              </a:spcAft>
              <a:buNone/>
              <a:tabLst>
                <a:tab pos="457200" algn="l"/>
                <a:tab pos="906115" algn="l"/>
                <a:tab pos="1355396" algn="l"/>
                <a:tab pos="1804678" algn="l"/>
                <a:tab pos="2253959" algn="l"/>
                <a:tab pos="2703240" algn="l"/>
                <a:tab pos="3152522" algn="l"/>
                <a:tab pos="3601803" algn="l"/>
                <a:tab pos="4051075" algn="l"/>
                <a:tab pos="4500356" algn="l"/>
                <a:tab pos="4949638" algn="l"/>
                <a:tab pos="5398919" algn="l"/>
                <a:tab pos="5848200" algn="l"/>
                <a:tab pos="6297481" algn="l"/>
                <a:tab pos="6746763" algn="l"/>
                <a:tab pos="7196044" algn="l"/>
                <a:tab pos="7645316" algn="l"/>
                <a:tab pos="8094597" algn="l"/>
                <a:tab pos="8543879" algn="l"/>
                <a:tab pos="8993160" algn="l"/>
                <a:tab pos="9442441" algn="l"/>
              </a:tabLst>
              <a:defRPr sz="1800" b="0" i="0" u="none" strike="noStrike" kern="0" cap="none" spc="0" baseline="0">
                <a:solidFill>
                  <a:srgbClr val="000000"/>
                </a:solidFill>
                <a:uFillTx/>
              </a:defRPr>
            </a:pPr>
            <a:endParaRPr lang="fr-FR" sz="2600" b="0" i="0" u="none" strike="noStrike" kern="1200" cap="none" spc="0" baseline="0">
              <a:solidFill>
                <a:srgbClr val="000000"/>
              </a:solidFill>
              <a:uFillTx/>
              <a:latin typeface="Comic Sans MS" pitchFamily="66"/>
              <a:ea typeface="Times New Roman" pitchFamily="18"/>
              <a:cs typeface="Times New Roman" pitchFamily="18"/>
            </a:endParaRPr>
          </a:p>
          <a:p>
            <a:pPr marL="457200" marR="0" lvl="1" indent="0" algn="l" defTabSz="914400" rtl="0" fontAlgn="auto" hangingPunct="1">
              <a:lnSpc>
                <a:spcPct val="100000"/>
              </a:lnSpc>
              <a:spcBef>
                <a:spcPts val="0"/>
              </a:spcBef>
              <a:spcAft>
                <a:spcPts val="0"/>
              </a:spcAft>
              <a:buNone/>
              <a:tabLst>
                <a:tab pos="457200" algn="l"/>
                <a:tab pos="906115" algn="l"/>
                <a:tab pos="1355396" algn="l"/>
                <a:tab pos="1804678" algn="l"/>
                <a:tab pos="2253959" algn="l"/>
                <a:tab pos="2703240" algn="l"/>
                <a:tab pos="3152522" algn="l"/>
                <a:tab pos="3601803" algn="l"/>
                <a:tab pos="4051075" algn="l"/>
                <a:tab pos="4500356" algn="l"/>
                <a:tab pos="4949638" algn="l"/>
                <a:tab pos="5398919" algn="l"/>
                <a:tab pos="5848200" algn="l"/>
                <a:tab pos="6297481" algn="l"/>
                <a:tab pos="6746763" algn="l"/>
                <a:tab pos="7196044" algn="l"/>
                <a:tab pos="7645316" algn="l"/>
                <a:tab pos="8094597" algn="l"/>
                <a:tab pos="8543879" algn="l"/>
                <a:tab pos="8993160" algn="l"/>
                <a:tab pos="9442441" algn="l"/>
              </a:tabLst>
              <a:defRPr sz="1800" b="0" i="0" u="none" strike="noStrike" kern="0" cap="none" spc="0" baseline="0">
                <a:solidFill>
                  <a:srgbClr val="000000"/>
                </a:solidFill>
                <a:uFillTx/>
              </a:defRPr>
            </a:pPr>
            <a:r>
              <a:rPr lang="fr-FR" sz="2600" b="0" i="0" u="none" strike="noStrike" kern="1200" cap="none" spc="0" baseline="0">
                <a:solidFill>
                  <a:srgbClr val="000000"/>
                </a:solidFill>
                <a:uFillTx/>
                <a:latin typeface="Comic Sans MS" pitchFamily="66"/>
                <a:ea typeface="Times New Roman" pitchFamily="18"/>
                <a:cs typeface="Times New Roman" pitchFamily="18"/>
              </a:rPr>
              <a:t>Le débat entre la volonté d’un repli identitaire (</a:t>
            </a:r>
            <a:r>
              <a:rPr lang="fr-FR" sz="2600" b="0" i="1" u="none" strike="noStrike" kern="1200" cap="none" spc="0" baseline="0">
                <a:solidFill>
                  <a:srgbClr val="000000"/>
                </a:solidFill>
                <a:uFillTx/>
                <a:latin typeface="Comic Sans MS" pitchFamily="66"/>
                <a:ea typeface="Times New Roman" pitchFamily="18"/>
                <a:cs typeface="Times New Roman" pitchFamily="18"/>
              </a:rPr>
              <a:t>Esdras, Néhémie </a:t>
            </a:r>
            <a:r>
              <a:rPr lang="fr-FR" sz="2600" b="0" i="0" u="none" strike="noStrike" kern="1200" cap="none" spc="0" baseline="0">
                <a:solidFill>
                  <a:srgbClr val="000000"/>
                </a:solidFill>
                <a:uFillTx/>
                <a:latin typeface="Comic Sans MS" pitchFamily="66"/>
                <a:ea typeface="Times New Roman" pitchFamily="18"/>
                <a:cs typeface="Times New Roman" pitchFamily="18"/>
              </a:rPr>
              <a:t>13)</a:t>
            </a:r>
          </a:p>
          <a:p>
            <a:pPr marL="457200" marR="0" lvl="1" indent="0" algn="l" defTabSz="914400" rtl="0" fontAlgn="auto" hangingPunct="1">
              <a:lnSpc>
                <a:spcPct val="100000"/>
              </a:lnSpc>
              <a:spcBef>
                <a:spcPts val="0"/>
              </a:spcBef>
              <a:spcAft>
                <a:spcPts val="0"/>
              </a:spcAft>
              <a:buNone/>
              <a:tabLst>
                <a:tab pos="457200" algn="l"/>
                <a:tab pos="906115" algn="l"/>
                <a:tab pos="1355396" algn="l"/>
                <a:tab pos="1804678" algn="l"/>
                <a:tab pos="2253959" algn="l"/>
                <a:tab pos="2703240" algn="l"/>
                <a:tab pos="3152522" algn="l"/>
                <a:tab pos="3601803" algn="l"/>
                <a:tab pos="4051075" algn="l"/>
                <a:tab pos="4500356" algn="l"/>
                <a:tab pos="4949638" algn="l"/>
                <a:tab pos="5398919" algn="l"/>
                <a:tab pos="5848200" algn="l"/>
                <a:tab pos="6297481" algn="l"/>
                <a:tab pos="6746763" algn="l"/>
                <a:tab pos="7196044" algn="l"/>
                <a:tab pos="7645316" algn="l"/>
                <a:tab pos="8094597" algn="l"/>
                <a:tab pos="8543879" algn="l"/>
                <a:tab pos="8993160" algn="l"/>
                <a:tab pos="9442441" algn="l"/>
              </a:tabLst>
              <a:defRPr sz="1800" b="0" i="0" u="none" strike="noStrike" kern="0" cap="none" spc="0" baseline="0">
                <a:solidFill>
                  <a:srgbClr val="000000"/>
                </a:solidFill>
                <a:uFillTx/>
              </a:defRPr>
            </a:pPr>
            <a:r>
              <a:rPr lang="fr-FR" sz="2600" b="0" i="0" u="none" strike="noStrike" kern="1200" cap="none" spc="0" baseline="0">
                <a:solidFill>
                  <a:srgbClr val="000000"/>
                </a:solidFill>
                <a:uFillTx/>
                <a:latin typeface="Comic Sans MS" pitchFamily="66"/>
                <a:ea typeface="Times New Roman" pitchFamily="18"/>
                <a:cs typeface="Times New Roman" pitchFamily="18"/>
              </a:rPr>
              <a:t>et une ouverture plus universaliste (</a:t>
            </a:r>
            <a:r>
              <a:rPr lang="fr-FR" sz="2600" b="0" i="1" u="none" strike="noStrike" kern="1200" cap="none" spc="0" baseline="0">
                <a:solidFill>
                  <a:srgbClr val="000000"/>
                </a:solidFill>
                <a:uFillTx/>
                <a:latin typeface="Comic Sans MS" pitchFamily="66"/>
                <a:ea typeface="Times New Roman" pitchFamily="18"/>
                <a:cs typeface="Times New Roman" pitchFamily="18"/>
              </a:rPr>
              <a:t>Jonas, Ruth, Isaïe 56-66</a:t>
            </a:r>
            <a:r>
              <a:rPr lang="fr-FR" sz="2600" b="0" i="0" u="none" strike="noStrike" kern="1200" cap="none" spc="0" baseline="0">
                <a:solidFill>
                  <a:srgbClr val="000000"/>
                </a:solidFill>
                <a:uFillTx/>
                <a:latin typeface="Comic Sans MS" pitchFamily="66"/>
                <a:ea typeface="Times New Roman" pitchFamily="18"/>
                <a:cs typeface="Times New Roman" pitchFamily="18"/>
              </a:rPr>
              <a:t>)  </a:t>
            </a:r>
          </a:p>
          <a:p>
            <a:pPr marL="457200" marR="0" lvl="1" indent="0" algn="l" defTabSz="914400" rtl="0" fontAlgn="auto" hangingPunct="1">
              <a:lnSpc>
                <a:spcPct val="100000"/>
              </a:lnSpc>
              <a:spcBef>
                <a:spcPts val="0"/>
              </a:spcBef>
              <a:spcAft>
                <a:spcPts val="0"/>
              </a:spcAft>
              <a:buNone/>
              <a:tabLst>
                <a:tab pos="457200" algn="l"/>
                <a:tab pos="906115" algn="l"/>
                <a:tab pos="1355396" algn="l"/>
                <a:tab pos="1804678" algn="l"/>
                <a:tab pos="2253959" algn="l"/>
                <a:tab pos="2703240" algn="l"/>
                <a:tab pos="3152522" algn="l"/>
                <a:tab pos="3601803" algn="l"/>
                <a:tab pos="4051075" algn="l"/>
                <a:tab pos="4500356" algn="l"/>
                <a:tab pos="4949638" algn="l"/>
                <a:tab pos="5398919" algn="l"/>
                <a:tab pos="5848200" algn="l"/>
                <a:tab pos="6297481" algn="l"/>
                <a:tab pos="6746763" algn="l"/>
                <a:tab pos="7196044" algn="l"/>
                <a:tab pos="7645316" algn="l"/>
                <a:tab pos="8094597" algn="l"/>
                <a:tab pos="8543879" algn="l"/>
                <a:tab pos="8993160" algn="l"/>
                <a:tab pos="9442441" algn="l"/>
              </a:tabLst>
              <a:defRPr sz="1800" b="0" i="0" u="none" strike="noStrike" kern="0" cap="none" spc="0" baseline="0">
                <a:solidFill>
                  <a:srgbClr val="000000"/>
                </a:solidFill>
                <a:uFillTx/>
              </a:defRPr>
            </a:pPr>
            <a:r>
              <a:rPr lang="fr-FR" sz="2600" b="0" i="0" u="none" strike="noStrike" kern="1200" cap="none" spc="0" baseline="0">
                <a:solidFill>
                  <a:srgbClr val="000000"/>
                </a:solidFill>
                <a:uFillTx/>
                <a:latin typeface="Comic Sans MS" pitchFamily="66"/>
                <a:ea typeface="Times New Roman" pitchFamily="18"/>
                <a:cs typeface="Times New Roman" pitchFamily="18"/>
              </a:rPr>
              <a:t>L’histoire de Joseph en </a:t>
            </a:r>
            <a:r>
              <a:rPr lang="fr-FR" sz="2600" b="0" i="1" u="none" strike="noStrike" kern="1200" cap="none" spc="0" baseline="0">
                <a:solidFill>
                  <a:srgbClr val="000000"/>
                </a:solidFill>
                <a:uFillTx/>
                <a:latin typeface="Comic Sans MS" pitchFamily="66"/>
                <a:ea typeface="Times New Roman" pitchFamily="18"/>
                <a:cs typeface="Times New Roman" pitchFamily="18"/>
              </a:rPr>
              <a:t>Genèse</a:t>
            </a:r>
            <a:r>
              <a:rPr lang="fr-FR" sz="2600" b="0" i="0" u="none" strike="noStrike" kern="1200" cap="none" spc="0" baseline="0">
                <a:solidFill>
                  <a:srgbClr val="000000"/>
                </a:solidFill>
                <a:uFillTx/>
                <a:latin typeface="Comic Sans MS" pitchFamily="66"/>
                <a:ea typeface="Times New Roman" pitchFamily="18"/>
                <a:cs typeface="Times New Roman" pitchFamily="18"/>
              </a:rPr>
              <a:t> 40 : un judaïsme</a:t>
            </a:r>
          </a:p>
          <a:p>
            <a:pPr marL="457200" marR="0" lvl="1" indent="0" algn="l" defTabSz="914400" rtl="0" fontAlgn="auto" hangingPunct="1">
              <a:lnSpc>
                <a:spcPct val="100000"/>
              </a:lnSpc>
              <a:spcBef>
                <a:spcPts val="0"/>
              </a:spcBef>
              <a:spcAft>
                <a:spcPts val="0"/>
              </a:spcAft>
              <a:buNone/>
              <a:tabLst>
                <a:tab pos="457200" algn="l"/>
                <a:tab pos="906115" algn="l"/>
                <a:tab pos="1355396" algn="l"/>
                <a:tab pos="1804678" algn="l"/>
                <a:tab pos="2253959" algn="l"/>
                <a:tab pos="2703240" algn="l"/>
                <a:tab pos="3152522" algn="l"/>
                <a:tab pos="3601803" algn="l"/>
                <a:tab pos="4051075" algn="l"/>
                <a:tab pos="4500356" algn="l"/>
                <a:tab pos="4949638" algn="l"/>
                <a:tab pos="5398919" algn="l"/>
                <a:tab pos="5848200" algn="l"/>
                <a:tab pos="6297481" algn="l"/>
                <a:tab pos="6746763" algn="l"/>
                <a:tab pos="7196044" algn="l"/>
                <a:tab pos="7645316" algn="l"/>
                <a:tab pos="8094597" algn="l"/>
                <a:tab pos="8543879" algn="l"/>
                <a:tab pos="8993160" algn="l"/>
                <a:tab pos="9442441" algn="l"/>
              </a:tabLst>
              <a:defRPr sz="1800" b="0" i="0" u="none" strike="noStrike" kern="0" cap="none" spc="0" baseline="0">
                <a:solidFill>
                  <a:srgbClr val="000000"/>
                </a:solidFill>
                <a:uFillTx/>
              </a:defRPr>
            </a:pPr>
            <a:r>
              <a:rPr lang="fr-FR" sz="2600" b="0" i="0" u="none" strike="noStrike" kern="0" cap="none" spc="0" baseline="0">
                <a:solidFill>
                  <a:srgbClr val="000000"/>
                </a:solidFill>
                <a:uFillTx/>
                <a:latin typeface="Comic Sans MS" pitchFamily="66"/>
                <a:ea typeface="Times New Roman" pitchFamily="18"/>
                <a:cs typeface="Times New Roman" pitchFamily="18"/>
              </a:rPr>
              <a:t>alexandrin.</a:t>
            </a:r>
            <a:endParaRPr lang="fr-FR" sz="2600" b="0" i="0" u="none" strike="noStrike" kern="1200" cap="none" spc="0" baseline="0">
              <a:solidFill>
                <a:srgbClr val="000000"/>
              </a:solidFill>
              <a:uFillTx/>
              <a:latin typeface="Comic Sans MS" pitchFamily="66"/>
              <a:ea typeface="Times New Roman" pitchFamily="18"/>
              <a:cs typeface="Times New Roman" pitchFamily="18"/>
            </a:endParaRPr>
          </a:p>
          <a:p>
            <a:pPr marL="457200" marR="0" lvl="1" indent="0" algn="l" defTabSz="914400" rtl="0" fontAlgn="auto" hangingPunct="1">
              <a:lnSpc>
                <a:spcPct val="100000"/>
              </a:lnSpc>
              <a:spcBef>
                <a:spcPts val="0"/>
              </a:spcBef>
              <a:spcAft>
                <a:spcPts val="0"/>
              </a:spcAft>
              <a:buNone/>
              <a:tabLst>
                <a:tab pos="457200" algn="l"/>
                <a:tab pos="906115" algn="l"/>
                <a:tab pos="1355396" algn="l"/>
                <a:tab pos="1804678" algn="l"/>
                <a:tab pos="2253959" algn="l"/>
                <a:tab pos="2703240" algn="l"/>
                <a:tab pos="3152522" algn="l"/>
                <a:tab pos="3601803" algn="l"/>
                <a:tab pos="4051075" algn="l"/>
                <a:tab pos="4500356" algn="l"/>
                <a:tab pos="4949638" algn="l"/>
                <a:tab pos="5398919" algn="l"/>
                <a:tab pos="5848200" algn="l"/>
                <a:tab pos="6297481" algn="l"/>
                <a:tab pos="6746763" algn="l"/>
                <a:tab pos="7196044" algn="l"/>
                <a:tab pos="7645316" algn="l"/>
                <a:tab pos="8094597" algn="l"/>
                <a:tab pos="8543879" algn="l"/>
                <a:tab pos="8993160" algn="l"/>
                <a:tab pos="9442441" algn="l"/>
              </a:tabLst>
              <a:defRPr sz="1800" b="0" i="0" u="none" strike="noStrike" kern="0" cap="none" spc="0" baseline="0">
                <a:solidFill>
                  <a:srgbClr val="000000"/>
                </a:solidFill>
                <a:uFillTx/>
              </a:defRPr>
            </a:pPr>
            <a:endParaRPr lang="fr-FR" sz="2600" b="0" i="0" u="none" strike="noStrike" kern="1200" cap="none" spc="0" baseline="0">
              <a:solidFill>
                <a:srgbClr val="000000"/>
              </a:solidFill>
              <a:uFillTx/>
              <a:latin typeface="Comic Sans MS" pitchFamily="66"/>
              <a:ea typeface="Times New Roman" pitchFamily="18"/>
              <a:cs typeface="Times New Roman" pitchFamily="18"/>
            </a:endParaRPr>
          </a:p>
          <a:p>
            <a:pPr marL="0" marR="0" lvl="0" indent="0" algn="l" defTabSz="914400" rtl="0" fontAlgn="auto" hangingPunct="1">
              <a:lnSpc>
                <a:spcPct val="100000"/>
              </a:lnSpc>
              <a:spcBef>
                <a:spcPts val="0"/>
              </a:spcBef>
              <a:spcAft>
                <a:spcPts val="0"/>
              </a:spcAft>
              <a:buNone/>
              <a:tabLst>
                <a:tab pos="0" algn="l"/>
                <a:tab pos="448915" algn="l"/>
                <a:tab pos="898196" algn="l"/>
                <a:tab pos="1347478" algn="l"/>
                <a:tab pos="1796759" algn="l"/>
                <a:tab pos="2246040" algn="l"/>
                <a:tab pos="2695322" algn="l"/>
                <a:tab pos="3144603" algn="l"/>
                <a:tab pos="3593875" algn="l"/>
                <a:tab pos="4043156" algn="l"/>
                <a:tab pos="4492438" algn="l"/>
                <a:tab pos="4941719" algn="l"/>
                <a:tab pos="5391000" algn="l"/>
                <a:tab pos="5840281" algn="l"/>
                <a:tab pos="6289563" algn="l"/>
                <a:tab pos="6738844" algn="l"/>
                <a:tab pos="7188116" algn="l"/>
                <a:tab pos="7637397" algn="l"/>
                <a:tab pos="8086679" algn="l"/>
                <a:tab pos="8535960" algn="l"/>
                <a:tab pos="8985241" algn="l"/>
              </a:tabLst>
              <a:defRPr sz="1800" b="0" i="0" u="none" strike="noStrike" kern="0" cap="none" spc="0" baseline="0">
                <a:solidFill>
                  <a:srgbClr val="000000"/>
                </a:solidFill>
                <a:uFillTx/>
              </a:defRPr>
            </a:pPr>
            <a:endParaRPr lang="fr-FR" sz="2200" b="0" i="0" u="none" strike="noStrike" kern="1200" cap="none" spc="0" baseline="0">
              <a:solidFill>
                <a:srgbClr val="000000"/>
              </a:solidFill>
              <a:uFillTx/>
              <a:latin typeface="Times New Roman" pitchFamily="18"/>
              <a:ea typeface="Times New Roman" pitchFamily="18"/>
              <a:cs typeface="Times New Roman" pitchFamily="18"/>
            </a:endParaRPr>
          </a:p>
          <a:p>
            <a:pPr marL="0" marR="0" lvl="0" indent="0" algn="l" defTabSz="914400" rtl="0" fontAlgn="auto" hangingPunct="1">
              <a:lnSpc>
                <a:spcPct val="100000"/>
              </a:lnSpc>
              <a:spcBef>
                <a:spcPts val="0"/>
              </a:spcBef>
              <a:spcAft>
                <a:spcPts val="0"/>
              </a:spcAft>
              <a:buNone/>
              <a:tabLst>
                <a:tab pos="0" algn="l"/>
                <a:tab pos="447479" algn="l"/>
                <a:tab pos="896761" algn="l"/>
                <a:tab pos="1346042" algn="l"/>
                <a:tab pos="1795323" algn="l"/>
                <a:tab pos="2244595" algn="l"/>
                <a:tab pos="2693877" algn="l"/>
                <a:tab pos="3143158" algn="l"/>
                <a:tab pos="3592439" algn="l"/>
                <a:tab pos="4041721" algn="l"/>
                <a:tab pos="4491002" algn="l"/>
                <a:tab pos="4940283" algn="l"/>
                <a:tab pos="5389555" algn="l"/>
                <a:tab pos="5838480" algn="l"/>
                <a:tab pos="6287761" algn="l"/>
                <a:tab pos="6737043" algn="l"/>
                <a:tab pos="7186315" algn="l"/>
                <a:tab pos="7635596" algn="l"/>
                <a:tab pos="8084877" algn="l"/>
                <a:tab pos="8534159" algn="l"/>
                <a:tab pos="8983440" algn="l"/>
                <a:tab pos="8985241" algn="l"/>
                <a:tab pos="9434157" algn="l"/>
                <a:tab pos="9883438" algn="l"/>
                <a:tab pos="10332720" algn="l"/>
                <a:tab pos="10782001" algn="l"/>
              </a:tabLst>
              <a:defRPr sz="1800" b="0" i="0" u="none" strike="noStrike" kern="0" cap="none" spc="0" baseline="0">
                <a:solidFill>
                  <a:srgbClr val="000000"/>
                </a:solidFill>
                <a:uFillTx/>
              </a:defRPr>
            </a:pPr>
            <a:r>
              <a:rPr lang="fr-FR" sz="2000" b="0" i="0" u="none" strike="noStrike" kern="1200" cap="none" spc="0" baseline="0">
                <a:solidFill>
                  <a:srgbClr val="000000"/>
                </a:solidFill>
                <a:uFillTx/>
                <a:latin typeface="Times New Roman" pitchFamily="18"/>
                <a:ea typeface="Times New Roman" pitchFamily="18"/>
                <a:cs typeface="Times New Roman" pitchFamily="18"/>
              </a:rPr>
              <a:t>	</a:t>
            </a:r>
          </a:p>
          <a:p>
            <a:pPr marL="457200" marR="0" lvl="1" indent="0" algn="l" defTabSz="914400" rtl="0" fontAlgn="auto" hangingPunct="1">
              <a:lnSpc>
                <a:spcPct val="100000"/>
              </a:lnSpc>
              <a:spcBef>
                <a:spcPts val="0"/>
              </a:spcBef>
              <a:spcAft>
                <a:spcPts val="0"/>
              </a:spcAft>
              <a:buNone/>
              <a:tabLst>
                <a:tab pos="457200" algn="l"/>
                <a:tab pos="906115" algn="l"/>
                <a:tab pos="1355396" algn="l"/>
                <a:tab pos="1804678" algn="l"/>
                <a:tab pos="2253959" algn="l"/>
                <a:tab pos="2703240" algn="l"/>
                <a:tab pos="3152522" algn="l"/>
                <a:tab pos="3601803" algn="l"/>
                <a:tab pos="4051075" algn="l"/>
                <a:tab pos="4500356" algn="l"/>
                <a:tab pos="4949638" algn="l"/>
                <a:tab pos="5398919" algn="l"/>
                <a:tab pos="5848200" algn="l"/>
                <a:tab pos="6297481" algn="l"/>
                <a:tab pos="6746763" algn="l"/>
                <a:tab pos="7196044" algn="l"/>
                <a:tab pos="7645316" algn="l"/>
                <a:tab pos="8094597" algn="l"/>
                <a:tab pos="8543879" algn="l"/>
                <a:tab pos="8993160" algn="l"/>
                <a:tab pos="9442441" algn="l"/>
              </a:tabLst>
              <a:defRPr sz="1800" b="0" i="0" u="none" strike="noStrike" kern="0" cap="none" spc="0" baseline="0">
                <a:solidFill>
                  <a:srgbClr val="000000"/>
                </a:solidFill>
                <a:uFillTx/>
              </a:defRPr>
            </a:pPr>
            <a:endParaRPr lang="fr-FR" sz="2000" b="0" i="0" u="none" strike="noStrike" kern="1200" cap="none" spc="0" baseline="0">
              <a:solidFill>
                <a:srgbClr val="000000"/>
              </a:solidFill>
              <a:uFillTx/>
              <a:latin typeface="Times New Roman" pitchFamily="18"/>
              <a:ea typeface="Times New Roman" pitchFamily="18"/>
              <a:cs typeface="Times New Roman" pitchFamily="18"/>
            </a:endParaRPr>
          </a:p>
          <a:p>
            <a:pPr marL="457200" marR="0" lvl="1" indent="0" algn="l" defTabSz="914400" rtl="0" fontAlgn="auto" hangingPunct="1">
              <a:lnSpc>
                <a:spcPct val="100000"/>
              </a:lnSpc>
              <a:spcBef>
                <a:spcPts val="0"/>
              </a:spcBef>
              <a:spcAft>
                <a:spcPts val="0"/>
              </a:spcAft>
              <a:buNone/>
              <a:tabLst>
                <a:tab pos="457200" algn="l"/>
                <a:tab pos="906115" algn="l"/>
                <a:tab pos="1355396" algn="l"/>
                <a:tab pos="1804678" algn="l"/>
                <a:tab pos="2253959" algn="l"/>
                <a:tab pos="2703240" algn="l"/>
                <a:tab pos="3152522" algn="l"/>
                <a:tab pos="3601803" algn="l"/>
                <a:tab pos="4051075" algn="l"/>
                <a:tab pos="4500356" algn="l"/>
                <a:tab pos="4949638" algn="l"/>
                <a:tab pos="5398919" algn="l"/>
                <a:tab pos="5848200" algn="l"/>
                <a:tab pos="6297481" algn="l"/>
                <a:tab pos="6746763" algn="l"/>
                <a:tab pos="7196044" algn="l"/>
                <a:tab pos="7645316" algn="l"/>
                <a:tab pos="8094597" algn="l"/>
                <a:tab pos="8543879" algn="l"/>
                <a:tab pos="8993160" algn="l"/>
                <a:tab pos="9442441" algn="l"/>
              </a:tabLst>
              <a:defRPr sz="1800" b="0" i="0" u="none" strike="noStrike" kern="0" cap="none" spc="0" baseline="0">
                <a:solidFill>
                  <a:srgbClr val="000000"/>
                </a:solidFill>
                <a:uFillTx/>
              </a:defRPr>
            </a:pPr>
            <a:endParaRPr lang="fr-FR" sz="2000" b="0" i="1" u="none" strike="noStrike" kern="1200" cap="none" spc="0" baseline="0">
              <a:solidFill>
                <a:srgbClr val="000000"/>
              </a:solidFill>
              <a:uFillTx/>
              <a:latin typeface="Times New Roman" pitchFamily="18"/>
              <a:ea typeface="Times New Roman" pitchFamily="18"/>
              <a:cs typeface="Times New Roman" pitchFamily="18"/>
            </a:endParaRPr>
          </a:p>
          <a:p>
            <a:pPr marL="457200" marR="0" lvl="1" indent="0" algn="l" defTabSz="914400" rtl="0" fontAlgn="auto" hangingPunct="1">
              <a:lnSpc>
                <a:spcPct val="100000"/>
              </a:lnSpc>
              <a:spcBef>
                <a:spcPts val="0"/>
              </a:spcBef>
              <a:spcAft>
                <a:spcPts val="0"/>
              </a:spcAft>
              <a:buNone/>
              <a:tabLst>
                <a:tab pos="457200" algn="l"/>
                <a:tab pos="906115" algn="l"/>
                <a:tab pos="1355396" algn="l"/>
                <a:tab pos="1804678" algn="l"/>
                <a:tab pos="2253959" algn="l"/>
                <a:tab pos="2703240" algn="l"/>
                <a:tab pos="3152522" algn="l"/>
                <a:tab pos="3601803" algn="l"/>
                <a:tab pos="4051075" algn="l"/>
                <a:tab pos="4500356" algn="l"/>
                <a:tab pos="4949638" algn="l"/>
                <a:tab pos="5398919" algn="l"/>
                <a:tab pos="5848200" algn="l"/>
                <a:tab pos="6297481" algn="l"/>
                <a:tab pos="6746763" algn="l"/>
                <a:tab pos="7196044" algn="l"/>
                <a:tab pos="7645316" algn="l"/>
                <a:tab pos="8094597" algn="l"/>
                <a:tab pos="8543879" algn="l"/>
                <a:tab pos="8993160" algn="l"/>
                <a:tab pos="9442441" algn="l"/>
              </a:tabLst>
              <a:defRPr sz="1800" b="0" i="0" u="none" strike="noStrike" kern="0" cap="none" spc="0" baseline="0">
                <a:solidFill>
                  <a:srgbClr val="000000"/>
                </a:solidFill>
                <a:uFillTx/>
              </a:defRPr>
            </a:pPr>
            <a:endParaRPr lang="fr-FR" sz="2000" b="0" i="1" u="none" strike="noStrike" kern="1200" cap="none" spc="0" baseline="0">
              <a:solidFill>
                <a:srgbClr val="000000"/>
              </a:solidFill>
              <a:uFillTx/>
              <a:latin typeface="Times New Roman" pitchFamily="18"/>
              <a:ea typeface="Times New Roman" pitchFamily="18"/>
              <a:cs typeface="Times New Roman" pitchFamily="18"/>
            </a:endParaRPr>
          </a:p>
        </p:txBody>
      </p:sp>
    </p:spTree>
  </p:cSld>
  <p:clrMapOvr>
    <a:masterClrMapping/>
  </p:clrMapOvr>
</p:sld>
</file>

<file path=ppt/theme/theme1.xml><?xml version="1.0" encoding="utf-8"?>
<a:theme xmlns:a="http://schemas.openxmlformats.org/drawingml/2006/main" name="Standard">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1546</TotalTime>
  <Words>3552</Words>
  <Application>Microsoft Office PowerPoint</Application>
  <PresentationFormat>Grand écran</PresentationFormat>
  <Paragraphs>437</Paragraphs>
  <Slides>45</Slides>
  <Notes>36</Notes>
  <HiddenSlides>0</HiddenSlides>
  <MMClips>0</MMClips>
  <ScaleCrop>false</ScaleCrop>
  <HeadingPairs>
    <vt:vector size="6" baseType="variant">
      <vt:variant>
        <vt:lpstr>Polices utilisées</vt:lpstr>
      </vt:variant>
      <vt:variant>
        <vt:i4>4</vt:i4>
      </vt:variant>
      <vt:variant>
        <vt:lpstr>Thème</vt:lpstr>
      </vt:variant>
      <vt:variant>
        <vt:i4>1</vt:i4>
      </vt:variant>
      <vt:variant>
        <vt:lpstr>Titres des diapositives</vt:lpstr>
      </vt:variant>
      <vt:variant>
        <vt:i4>45</vt:i4>
      </vt:variant>
    </vt:vector>
  </HeadingPairs>
  <TitlesOfParts>
    <vt:vector size="50" baseType="lpstr">
      <vt:lpstr>Arial</vt:lpstr>
      <vt:lpstr>Calibri</vt:lpstr>
      <vt:lpstr>Comic Sans MS</vt:lpstr>
      <vt:lpstr>Times New Roman</vt:lpstr>
      <vt:lpstr>Standard</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INTRODUCTION  AU NOUVEAU TESTAMENT</dc:title>
  <dc:creator>roselyne</dc:creator>
  <cp:lastModifiedBy>Secrétariat LE CIF</cp:lastModifiedBy>
  <cp:revision>62</cp:revision>
  <dcterms:created xsi:type="dcterms:W3CDTF">2013-07-21T07:40:32Z</dcterms:created>
  <dcterms:modified xsi:type="dcterms:W3CDTF">2024-01-15T11:51:16Z</dcterms:modified>
</cp:coreProperties>
</file>