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A33864-275D-6320-4EAC-E162EC6D4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B8BDC4-1999-450C-BC98-C0B46C3A8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8F72DD-5C6B-2058-F9DD-F55F0B30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674097-2DEC-2A70-4166-20CDCFBAF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AD5906-3F92-7453-3D2A-3582976D3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00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73977D-BE12-7891-62D1-6DD303E78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6A5211-DC26-8BB4-15AC-6F2A800AA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497386-3BD8-75E0-79A5-183C3F739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6BF940-D06E-67E9-4EFD-D68F633CC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44DACC-8688-2A32-258E-D03C7C267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7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060EA08-E48A-CC27-381C-EE49C432A7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622F2A-FDA1-532C-F51D-8FF845B0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FC8C43-947D-EDA9-AF84-C21859F1B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B47E49-7F58-C30C-9E2A-27861A72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9A7191-C343-7088-89B8-088FBC0A6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44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21BEA3-5321-69AB-96AB-0A566D68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69C2B7-5ED1-229E-580B-D472FBF54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135540-D5BF-5421-9B15-C4C271C36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9721E0-BE97-8C8C-685C-8EDA5756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B77C54-9384-EEEC-92FB-C041BCC2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92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F5137-53E1-99E0-7679-A29CBE171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3D5046-ED7D-CA1D-E0F6-2CB29984A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03A0C4-61E6-DE0E-EE50-DADE378F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61618A-416C-F09A-5FC4-40B94B07A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8FCC43-F74B-FFDD-60B7-F755FB994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58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AD43A-B569-C186-C1D9-A562567A1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B1A466-42EA-A075-4BB9-53D0095E7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25D41C1-FC50-744E-5A08-D91BFA462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DB551A-AAC0-F19A-97B2-8DDE6020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05C693-5F76-B1BB-C8D7-11362A601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AC10B4-0F4F-F18E-7E14-AB43DA467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2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FDC198-225B-5EC5-19C6-C97F012D8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F3599F-2261-94C8-0D63-EB3882689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598C1E-BBEA-EC3A-E3BA-A4693D920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4D98EF6-EBE7-1401-77C3-244F81AA1C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B97B43C-B72C-A14B-7B2E-AF5C15FC88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C246D66-4C6E-48EA-C46D-F6F158ED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704E439-D505-DC4A-74DB-D95E5381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1DA68C-EBF7-AC56-6A8A-4F4447A6C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3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A1AD1-65B2-943D-E0FC-079D25D4E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EA545A6-9B6C-FF2F-15F3-5337B05E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E00FB0-377C-5143-3908-EEA5E33F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F21738F-919B-6322-D6C5-61B11604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72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62468E4-E048-BD8D-0A80-0692F144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0418D4-7E77-E741-9453-9E325DDD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D8132B-A387-6190-E5B1-B2F9E108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48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CECDB9-C440-CC12-B1B2-67FCA9A74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CA9D41-BFBE-D122-1AC0-14F08A053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669AA2-8829-3671-7877-5FED2C78E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009D75-AE74-7B9C-0242-31A6D0B31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1CC697-44E6-FC75-351E-114FAFED2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51710D-3274-F258-986C-3D27A4812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11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5B6F3-73BF-766A-22E8-99593E90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0CB25A6-DA89-078C-DD43-FE8489C76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66B5B4-8541-F5D5-15B8-C08705412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27781C-AFF1-9708-964A-E47D32AD9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28485A-25A9-00C3-DE54-970CB3179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E2C37E-1816-4C89-7118-146B895E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77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92A92D0-C280-6503-1FCD-D9DDD25DC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2DCBD4-ADCA-12B6-4DBD-23B6BA10C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4FB435-8FF5-FD9A-55B1-990940BE7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49B32C-FD19-4761-B8CC-A0D9A5A78F48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265E8D-07FE-6651-21A0-5BC9A005F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73224E-2033-2804-096A-D7DE88555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52D452-828C-4A2B-A3D5-42B651FBA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52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CAEAF2-A24F-703A-C345-550ABACB5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700213"/>
          </a:xfrm>
        </p:spPr>
        <p:txBody>
          <a:bodyPr>
            <a:normAutofit fontScale="90000"/>
          </a:bodyPr>
          <a:lstStyle/>
          <a:p>
            <a:r>
              <a:rPr lang="fr-FR" b="1" i="0" dirty="0">
                <a:solidFill>
                  <a:srgbClr val="2F2FDA"/>
                </a:solidFill>
                <a:effectLst/>
                <a:highlight>
                  <a:srgbClr val="F6F6F6"/>
                </a:highlight>
                <a:latin typeface="Roboto" panose="02000000000000000000" pitchFamily="2" charset="0"/>
              </a:rPr>
              <a:t>Les Douze petits prophètes [Osée, Joël, Amos, Abdias, Jonas, Michée, Nahum, Habacuc, Sophonie, Aggée, Zacharie, Malachie</a:t>
            </a:r>
            <a:br>
              <a:rPr lang="fr-FR" b="1" i="0" dirty="0">
                <a:solidFill>
                  <a:srgbClr val="2F2FDA"/>
                </a:solidFill>
                <a:effectLst/>
                <a:highlight>
                  <a:srgbClr val="F6F6F6"/>
                </a:highlight>
                <a:latin typeface="Roboto" panose="02000000000000000000" pitchFamily="2" charset="0"/>
              </a:rPr>
            </a:br>
            <a:r>
              <a:rPr lang="fr-FR" b="1" i="0" dirty="0">
                <a:solidFill>
                  <a:srgbClr val="2F2FDA"/>
                </a:solidFill>
                <a:effectLst/>
                <a:highlight>
                  <a:srgbClr val="F6F6F6"/>
                </a:highlight>
                <a:latin typeface="Roboto" panose="02000000000000000000" pitchFamily="2" charset="0"/>
              </a:rPr>
              <a:t> 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85E092-7DBC-D598-7F88-016384ACE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50419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Roboto</vt:lpstr>
      <vt:lpstr>Thème Office</vt:lpstr>
      <vt:lpstr>Les Douze petits prophètes [Osée, Joël, Amos, Abdias, Jonas, Michée, Nahum, Habacuc, Sophonie, Aggée, Zacharie, Malachie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Douze petits prophètes [Osée, Joël, Amos, Abdias, Jonas, Michée, Nahum, Habacuc, Sophonie, Aggée, Zacharie, Malachie  </dc:title>
  <dc:creator>Marie Vx</dc:creator>
  <cp:lastModifiedBy>Marie Vx</cp:lastModifiedBy>
  <cp:revision>1</cp:revision>
  <dcterms:created xsi:type="dcterms:W3CDTF">2024-05-23T13:39:34Z</dcterms:created>
  <dcterms:modified xsi:type="dcterms:W3CDTF">2024-05-23T13:40:59Z</dcterms:modified>
</cp:coreProperties>
</file>