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9435F9F-FA6F-504D-0EA4-922DA8DFD61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56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95FC88-CC66-05EA-89BD-7CB682DC166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1EC056-1D79-7D99-FCD5-1FB13320488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56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5DA74F-D6F5-C7EB-D66C-F7D920FDAF9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fld id="{95D856B5-2FA3-445C-9F0A-2695916CDE81}" type="slidenum">
              <a:rPr lang="fr-FR"/>
              <a:pPr>
                <a:defRPr sz="1400"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82E402D-F6C8-97DE-6D64-07A9C66965D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D3A91A-4D55-DBE7-0FBC-54E63F5ADBD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marL="0" marR="0" lvl="0" indent="0"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F6B537FB-9224-4CF0-B359-2F8E3E20A9CF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2052" name="Espace réservé de l'image des diapositives 3">
            <a:extLst>
              <a:ext uri="{FF2B5EF4-FFF2-40B4-BE49-F238E27FC236}">
                <a16:creationId xmlns:a16="http://schemas.microsoft.com/office/drawing/2014/main" id="{9ACAEE06-DEDE-3538-633C-77A5ADF23A3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C04251AC-2FA0-4B1F-7D70-15C7B94968D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596DA2-2018-5A3B-F462-6B8D9159810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B9B57C-B05C-9644-7A19-12492DE7B9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>
            <a:lvl1pPr marL="0" marR="0" lvl="0" indent="0"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F30CE81C-0C11-4DA7-A9FB-78FA356DDDEA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 pitchFamily="18"/>
        <a:ea typeface="Microsoft YaHei" pitchFamily="2"/>
        <a:cs typeface="Lucida Sans" pitchFamily="2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 pitchFamily="18"/>
        <a:ea typeface="Microsoft YaHei" pitchFamily="2"/>
        <a:cs typeface="Lucida Sans" pitchFamily="2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 pitchFamily="18"/>
        <a:ea typeface="Microsoft YaHei" pitchFamily="2"/>
        <a:cs typeface="Lucida Sans" pitchFamily="2"/>
      </a:defRPr>
    </a:lvl3pPr>
    <a:lvl4pPr marL="1370013" lvl="3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 pitchFamily="18"/>
        <a:ea typeface="Microsoft YaHei" pitchFamily="2"/>
        <a:cs typeface="Lucida Sans" pitchFamily="2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 pitchFamily="18"/>
        <a:ea typeface="Microsoft YaHei" pitchFamily="2"/>
        <a:cs typeface="Lucida Sans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2">
            <a:extLst>
              <a:ext uri="{FF2B5EF4-FFF2-40B4-BE49-F238E27FC236}">
                <a16:creationId xmlns:a16="http://schemas.microsoft.com/office/drawing/2014/main" id="{193311D2-0DBE-25DA-A052-9530224173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B77B0A-CD88-4180-9C39-CA69C311F4D1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Espace réservé du numéro de diapositive 6">
            <a:extLst>
              <a:ext uri="{FF2B5EF4-FFF2-40B4-BE49-F238E27FC236}">
                <a16:creationId xmlns:a16="http://schemas.microsoft.com/office/drawing/2014/main" id="{68041550-DDDF-9216-AE45-BE96FF9E0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730B9F-98BC-43BC-A0F1-BCD191A044AA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124" name="Espace réservé de l'image des diapositives 1">
            <a:extLst>
              <a:ext uri="{FF2B5EF4-FFF2-40B4-BE49-F238E27FC236}">
                <a16:creationId xmlns:a16="http://schemas.microsoft.com/office/drawing/2014/main" id="{BB2D36B5-06B0-1BEE-A3E0-B4A08A7C4D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5125" name="Espace réservé des notes 2">
            <a:extLst>
              <a:ext uri="{FF2B5EF4-FFF2-40B4-BE49-F238E27FC236}">
                <a16:creationId xmlns:a16="http://schemas.microsoft.com/office/drawing/2014/main" id="{2A1A02CA-BDD8-BE7E-A159-A644DE467593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a date 2">
            <a:extLst>
              <a:ext uri="{FF2B5EF4-FFF2-40B4-BE49-F238E27FC236}">
                <a16:creationId xmlns:a16="http://schemas.microsoft.com/office/drawing/2014/main" id="{B04C99FF-19ED-7291-9036-A61893545A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6654FF-CA36-47F9-9CB7-F5E3E64E312F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3555" name="Espace réservé du numéro de diapositive 6">
            <a:extLst>
              <a:ext uri="{FF2B5EF4-FFF2-40B4-BE49-F238E27FC236}">
                <a16:creationId xmlns:a16="http://schemas.microsoft.com/office/drawing/2014/main" id="{82472947-6595-55F4-168C-D88B53FF4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6ECB00-2ED6-4C01-B1CC-48F2593B0166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3556" name="Espace réservé de l'image des diapositives 1">
            <a:extLst>
              <a:ext uri="{FF2B5EF4-FFF2-40B4-BE49-F238E27FC236}">
                <a16:creationId xmlns:a16="http://schemas.microsoft.com/office/drawing/2014/main" id="{2AD4C633-7D73-344E-E9D2-8FB1BA997E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23557" name="Espace réservé des notes 2">
            <a:extLst>
              <a:ext uri="{FF2B5EF4-FFF2-40B4-BE49-F238E27FC236}">
                <a16:creationId xmlns:a16="http://schemas.microsoft.com/office/drawing/2014/main" id="{6DE5E6C0-0548-7A1E-655D-6B11219C964C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a date 2">
            <a:extLst>
              <a:ext uri="{FF2B5EF4-FFF2-40B4-BE49-F238E27FC236}">
                <a16:creationId xmlns:a16="http://schemas.microsoft.com/office/drawing/2014/main" id="{BFBF05AE-EC8F-6AF7-CA12-C47AF42C69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DFDED6-850F-40B0-BE1E-23A03695D9C4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Espace réservé du numéro de diapositive 6">
            <a:extLst>
              <a:ext uri="{FF2B5EF4-FFF2-40B4-BE49-F238E27FC236}">
                <a16:creationId xmlns:a16="http://schemas.microsoft.com/office/drawing/2014/main" id="{E19FB1C3-7458-72D7-5501-3D0C19F12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43001-9547-46C2-999C-AD3844AFEC12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5604" name="Espace réservé de l'image des diapositives 1">
            <a:extLst>
              <a:ext uri="{FF2B5EF4-FFF2-40B4-BE49-F238E27FC236}">
                <a16:creationId xmlns:a16="http://schemas.microsoft.com/office/drawing/2014/main" id="{10434DC5-ECEC-8D52-BC48-1720948498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25605" name="Espace réservé des notes 2">
            <a:extLst>
              <a:ext uri="{FF2B5EF4-FFF2-40B4-BE49-F238E27FC236}">
                <a16:creationId xmlns:a16="http://schemas.microsoft.com/office/drawing/2014/main" id="{3D0FE20C-A6E0-19D0-CE9D-E4F82C8BBB7A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AB1B73-812D-6621-7744-92AB8C31457E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</a:ln>
        </p:spPr>
        <p:txBody>
          <a:bodyPr anchor="b" compatLnSpc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FDD58E0-20D3-42C0-B688-B0F07D5FC266}" type="slidenum">
              <a:rPr lang="fr-FR" sz="120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FR" sz="1200"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2">
            <a:extLst>
              <a:ext uri="{FF2B5EF4-FFF2-40B4-BE49-F238E27FC236}">
                <a16:creationId xmlns:a16="http://schemas.microsoft.com/office/drawing/2014/main" id="{103F35EB-4572-766E-43F9-C43E51219A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736140-16E3-435D-AC9D-25DEC5644545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7651" name="Espace réservé du numéro de diapositive 6">
            <a:extLst>
              <a:ext uri="{FF2B5EF4-FFF2-40B4-BE49-F238E27FC236}">
                <a16:creationId xmlns:a16="http://schemas.microsoft.com/office/drawing/2014/main" id="{3991F139-1C9D-A1AF-A9BC-BDACF4AB8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AD7BA5-78A1-4207-A3BF-801A3C1334D1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7652" name="Espace réservé de l'image des diapositives 1">
            <a:extLst>
              <a:ext uri="{FF2B5EF4-FFF2-40B4-BE49-F238E27FC236}">
                <a16:creationId xmlns:a16="http://schemas.microsoft.com/office/drawing/2014/main" id="{CE1BDF2A-1657-A43A-4759-EC4F11BB87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27653" name="Espace réservé des notes 2">
            <a:extLst>
              <a:ext uri="{FF2B5EF4-FFF2-40B4-BE49-F238E27FC236}">
                <a16:creationId xmlns:a16="http://schemas.microsoft.com/office/drawing/2014/main" id="{296E9515-4C6B-AA60-7C63-F6DDADAC0FB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2">
            <a:extLst>
              <a:ext uri="{FF2B5EF4-FFF2-40B4-BE49-F238E27FC236}">
                <a16:creationId xmlns:a16="http://schemas.microsoft.com/office/drawing/2014/main" id="{CE7FA3E6-EB21-1632-C070-C9A1167578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8F9026-0B4C-428D-8D56-36D51472EA1D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9699" name="Espace réservé du numéro de diapositive 6">
            <a:extLst>
              <a:ext uri="{FF2B5EF4-FFF2-40B4-BE49-F238E27FC236}">
                <a16:creationId xmlns:a16="http://schemas.microsoft.com/office/drawing/2014/main" id="{FAD21A5C-A64E-3B1D-5CAC-60F2B3DDC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8C54A-B19D-44DC-A1D7-6504FC893CF3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9700" name="Espace réservé de l'image des diapositives 1">
            <a:extLst>
              <a:ext uri="{FF2B5EF4-FFF2-40B4-BE49-F238E27FC236}">
                <a16:creationId xmlns:a16="http://schemas.microsoft.com/office/drawing/2014/main" id="{5C152FB8-F57E-A1F4-D025-5546308AB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29701" name="Espace réservé des notes 2">
            <a:extLst>
              <a:ext uri="{FF2B5EF4-FFF2-40B4-BE49-F238E27FC236}">
                <a16:creationId xmlns:a16="http://schemas.microsoft.com/office/drawing/2014/main" id="{4D766FF2-163E-EF6B-2A89-20882AFE6C4E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a date 2">
            <a:extLst>
              <a:ext uri="{FF2B5EF4-FFF2-40B4-BE49-F238E27FC236}">
                <a16:creationId xmlns:a16="http://schemas.microsoft.com/office/drawing/2014/main" id="{F762F0FA-A0A1-BB13-EAFC-441CFFEF82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B6D15-44E8-4638-BEE3-F8A6123477C1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Espace réservé du numéro de diapositive 6">
            <a:extLst>
              <a:ext uri="{FF2B5EF4-FFF2-40B4-BE49-F238E27FC236}">
                <a16:creationId xmlns:a16="http://schemas.microsoft.com/office/drawing/2014/main" id="{5945AC34-FDEC-44A8-AC42-239966EC4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775E5B-C896-4A0C-A9F2-0032C279F6E6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1748" name="Espace réservé de l'image des diapositives 1">
            <a:extLst>
              <a:ext uri="{FF2B5EF4-FFF2-40B4-BE49-F238E27FC236}">
                <a16:creationId xmlns:a16="http://schemas.microsoft.com/office/drawing/2014/main" id="{B860A3B0-07A8-605E-5CAC-DB721D59F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31749" name="Espace réservé des notes 2">
            <a:extLst>
              <a:ext uri="{FF2B5EF4-FFF2-40B4-BE49-F238E27FC236}">
                <a16:creationId xmlns:a16="http://schemas.microsoft.com/office/drawing/2014/main" id="{1FF01CDA-0309-2229-3ECF-5DAF8C4037C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a date 2">
            <a:extLst>
              <a:ext uri="{FF2B5EF4-FFF2-40B4-BE49-F238E27FC236}">
                <a16:creationId xmlns:a16="http://schemas.microsoft.com/office/drawing/2014/main" id="{224558D8-32E1-A971-A263-CF6451B983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83D6C3-DBE6-4F5D-9148-E9393244E4B2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3795" name="Espace réservé du numéro de diapositive 6">
            <a:extLst>
              <a:ext uri="{FF2B5EF4-FFF2-40B4-BE49-F238E27FC236}">
                <a16:creationId xmlns:a16="http://schemas.microsoft.com/office/drawing/2014/main" id="{B52AFBA5-4982-4713-449C-C622BD6C7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DD6A4-5634-4911-8C3D-D6D4236BFA2A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3796" name="Espace réservé de l'image des diapositives 1">
            <a:extLst>
              <a:ext uri="{FF2B5EF4-FFF2-40B4-BE49-F238E27FC236}">
                <a16:creationId xmlns:a16="http://schemas.microsoft.com/office/drawing/2014/main" id="{F78384B3-C1A8-76A4-C1CC-AC2B34604C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33797" name="Espace réservé des notes 2">
            <a:extLst>
              <a:ext uri="{FF2B5EF4-FFF2-40B4-BE49-F238E27FC236}">
                <a16:creationId xmlns:a16="http://schemas.microsoft.com/office/drawing/2014/main" id="{56B15FA1-234F-BFFA-28EA-49BCA6137B0E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a date 2">
            <a:extLst>
              <a:ext uri="{FF2B5EF4-FFF2-40B4-BE49-F238E27FC236}">
                <a16:creationId xmlns:a16="http://schemas.microsoft.com/office/drawing/2014/main" id="{549E2737-86C7-6D60-A254-7D60A12EEA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79F6D-9FA1-4337-8152-6C573B6B3E8D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Espace réservé du numéro de diapositive 6">
            <a:extLst>
              <a:ext uri="{FF2B5EF4-FFF2-40B4-BE49-F238E27FC236}">
                <a16:creationId xmlns:a16="http://schemas.microsoft.com/office/drawing/2014/main" id="{5D188F94-14C4-EAB2-9AC8-0182EA670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6F7BC-216D-473D-ADD2-B9AB6091EA25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5844" name="Espace réservé de l'image des diapositives 1">
            <a:extLst>
              <a:ext uri="{FF2B5EF4-FFF2-40B4-BE49-F238E27FC236}">
                <a16:creationId xmlns:a16="http://schemas.microsoft.com/office/drawing/2014/main" id="{1F873AC4-5226-7C96-F674-4C638FA34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35845" name="Espace réservé des notes 2">
            <a:extLst>
              <a:ext uri="{FF2B5EF4-FFF2-40B4-BE49-F238E27FC236}">
                <a16:creationId xmlns:a16="http://schemas.microsoft.com/office/drawing/2014/main" id="{CC54C034-E184-79BC-858A-97A2B0B6735B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E4E7A3-E567-5347-1F8E-84E4C539F55F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</a:ln>
        </p:spPr>
        <p:txBody>
          <a:bodyPr anchor="b" compatLnSpc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774AFAB-B506-49CA-8D7F-72204935D9B5}" type="slidenum">
              <a:rPr lang="fr-FR" sz="120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200"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a date 2">
            <a:extLst>
              <a:ext uri="{FF2B5EF4-FFF2-40B4-BE49-F238E27FC236}">
                <a16:creationId xmlns:a16="http://schemas.microsoft.com/office/drawing/2014/main" id="{1CE6682D-076B-D2CC-D098-5A9948B6E7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132D7-9748-457B-A0CD-D040BE091138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7891" name="Espace réservé du numéro de diapositive 6">
            <a:extLst>
              <a:ext uri="{FF2B5EF4-FFF2-40B4-BE49-F238E27FC236}">
                <a16:creationId xmlns:a16="http://schemas.microsoft.com/office/drawing/2014/main" id="{6CCDC707-CC34-1D28-B5D6-50AE56E1A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8F298D-10E5-4B75-AB05-D914DC0BABD9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7892" name="Espace réservé de l'image des diapositives 1">
            <a:extLst>
              <a:ext uri="{FF2B5EF4-FFF2-40B4-BE49-F238E27FC236}">
                <a16:creationId xmlns:a16="http://schemas.microsoft.com/office/drawing/2014/main" id="{FD3904DC-663D-100B-61E5-B0E7B4745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37893" name="Espace réservé des notes 2">
            <a:extLst>
              <a:ext uri="{FF2B5EF4-FFF2-40B4-BE49-F238E27FC236}">
                <a16:creationId xmlns:a16="http://schemas.microsoft.com/office/drawing/2014/main" id="{1FAE0BFC-346B-DC99-6E75-C415CC4DC92B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a date 2">
            <a:extLst>
              <a:ext uri="{FF2B5EF4-FFF2-40B4-BE49-F238E27FC236}">
                <a16:creationId xmlns:a16="http://schemas.microsoft.com/office/drawing/2014/main" id="{CD16051F-F951-3DE4-A087-BE5BB91D0E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CF6FC0-152A-4731-A914-AB7F3349211F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9939" name="Espace réservé du numéro de diapositive 6">
            <a:extLst>
              <a:ext uri="{FF2B5EF4-FFF2-40B4-BE49-F238E27FC236}">
                <a16:creationId xmlns:a16="http://schemas.microsoft.com/office/drawing/2014/main" id="{A45A15CD-9515-91E3-436D-A7C5B14AB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9D3EA6-61A0-4A29-B318-577747D84861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9940" name="Espace réservé de l'image des diapositives 1">
            <a:extLst>
              <a:ext uri="{FF2B5EF4-FFF2-40B4-BE49-F238E27FC236}">
                <a16:creationId xmlns:a16="http://schemas.microsoft.com/office/drawing/2014/main" id="{8DF2D795-D0CE-CA21-BC2F-370E063AF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39941" name="Espace réservé des notes 2">
            <a:extLst>
              <a:ext uri="{FF2B5EF4-FFF2-40B4-BE49-F238E27FC236}">
                <a16:creationId xmlns:a16="http://schemas.microsoft.com/office/drawing/2014/main" id="{9004F71F-CD55-2D74-3409-B7CA3D4CF9F5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a date 2">
            <a:extLst>
              <a:ext uri="{FF2B5EF4-FFF2-40B4-BE49-F238E27FC236}">
                <a16:creationId xmlns:a16="http://schemas.microsoft.com/office/drawing/2014/main" id="{140D548B-33D8-BEFF-97EB-F6CC0102789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80CCC1-1364-4368-865B-C9127C8BF674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1987" name="Espace réservé du numéro de diapositive 6">
            <a:extLst>
              <a:ext uri="{FF2B5EF4-FFF2-40B4-BE49-F238E27FC236}">
                <a16:creationId xmlns:a16="http://schemas.microsoft.com/office/drawing/2014/main" id="{8A68C4C0-55E9-F03A-FC3C-B3825801C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6C5968-3102-40BF-941B-67D614085F11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1988" name="Espace réservé de l'image des diapositives 1">
            <a:extLst>
              <a:ext uri="{FF2B5EF4-FFF2-40B4-BE49-F238E27FC236}">
                <a16:creationId xmlns:a16="http://schemas.microsoft.com/office/drawing/2014/main" id="{1C65E988-9114-D6D4-1694-28033080CB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41989" name="Espace réservé des notes 2">
            <a:extLst>
              <a:ext uri="{FF2B5EF4-FFF2-40B4-BE49-F238E27FC236}">
                <a16:creationId xmlns:a16="http://schemas.microsoft.com/office/drawing/2014/main" id="{2388C7B8-EA6C-6E48-5BD5-656D30769EF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2">
            <a:extLst>
              <a:ext uri="{FF2B5EF4-FFF2-40B4-BE49-F238E27FC236}">
                <a16:creationId xmlns:a16="http://schemas.microsoft.com/office/drawing/2014/main" id="{400FD762-8A0C-45B8-5DBA-B7F3D0CC9D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848E9F-F793-486A-BD07-C3E976D5E2C8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7171" name="Espace réservé du numéro de diapositive 6">
            <a:extLst>
              <a:ext uri="{FF2B5EF4-FFF2-40B4-BE49-F238E27FC236}">
                <a16:creationId xmlns:a16="http://schemas.microsoft.com/office/drawing/2014/main" id="{C4CF4461-D7B5-1D32-2DA2-D3E61F114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4CF85B-3BCE-4B77-A8AF-EF5DC1A8D6C6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7172" name="Espace réservé de l'image des diapositives 1">
            <a:extLst>
              <a:ext uri="{FF2B5EF4-FFF2-40B4-BE49-F238E27FC236}">
                <a16:creationId xmlns:a16="http://schemas.microsoft.com/office/drawing/2014/main" id="{526CB68C-14E5-B9EF-8D6E-E227F1DAE1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7173" name="Espace réservé des notes 2">
            <a:extLst>
              <a:ext uri="{FF2B5EF4-FFF2-40B4-BE49-F238E27FC236}">
                <a16:creationId xmlns:a16="http://schemas.microsoft.com/office/drawing/2014/main" id="{070718F7-FD8A-E6C3-3256-F5A269D3D466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a date 2">
            <a:extLst>
              <a:ext uri="{FF2B5EF4-FFF2-40B4-BE49-F238E27FC236}">
                <a16:creationId xmlns:a16="http://schemas.microsoft.com/office/drawing/2014/main" id="{7903F81C-B93D-5D32-7F2C-6D927CA0D1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A47DE9-12EF-4A0E-B8C6-012A7E809BED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4035" name="Espace réservé du numéro de diapositive 6">
            <a:extLst>
              <a:ext uri="{FF2B5EF4-FFF2-40B4-BE49-F238E27FC236}">
                <a16:creationId xmlns:a16="http://schemas.microsoft.com/office/drawing/2014/main" id="{0B875D3A-9254-156F-7967-D62D72264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FA93D3-BCB6-4460-8587-4E4762D18057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4036" name="Espace réservé de l'image des diapositives 1">
            <a:extLst>
              <a:ext uri="{FF2B5EF4-FFF2-40B4-BE49-F238E27FC236}">
                <a16:creationId xmlns:a16="http://schemas.microsoft.com/office/drawing/2014/main" id="{8AFA8BF7-D8A0-4D87-9B84-FA5AC8BFF1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44037" name="Espace réservé des notes 2">
            <a:extLst>
              <a:ext uri="{FF2B5EF4-FFF2-40B4-BE49-F238E27FC236}">
                <a16:creationId xmlns:a16="http://schemas.microsoft.com/office/drawing/2014/main" id="{122E6469-711D-FB9C-9A5C-62ED2621940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a date 2">
            <a:extLst>
              <a:ext uri="{FF2B5EF4-FFF2-40B4-BE49-F238E27FC236}">
                <a16:creationId xmlns:a16="http://schemas.microsoft.com/office/drawing/2014/main" id="{F469F91C-E33C-E408-99A5-4EC76E7DBC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A2B398-6B46-4D79-8F2C-A8563EB728F8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6083" name="Espace réservé du numéro de diapositive 6">
            <a:extLst>
              <a:ext uri="{FF2B5EF4-FFF2-40B4-BE49-F238E27FC236}">
                <a16:creationId xmlns:a16="http://schemas.microsoft.com/office/drawing/2014/main" id="{C55F3785-558C-1DFC-FA67-EED0889A7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6AB023-1BB2-43F7-82B9-A514644D7B42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6084" name="Espace réservé de l'image des diapositives 1">
            <a:extLst>
              <a:ext uri="{FF2B5EF4-FFF2-40B4-BE49-F238E27FC236}">
                <a16:creationId xmlns:a16="http://schemas.microsoft.com/office/drawing/2014/main" id="{7BF4003A-86E9-C9A6-FB1A-827B8568CC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46085" name="Espace réservé des notes 2">
            <a:extLst>
              <a:ext uri="{FF2B5EF4-FFF2-40B4-BE49-F238E27FC236}">
                <a16:creationId xmlns:a16="http://schemas.microsoft.com/office/drawing/2014/main" id="{9383814F-3DE6-D621-2D11-022186C9F98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a date 2">
            <a:extLst>
              <a:ext uri="{FF2B5EF4-FFF2-40B4-BE49-F238E27FC236}">
                <a16:creationId xmlns:a16="http://schemas.microsoft.com/office/drawing/2014/main" id="{EF7CD5A9-4A6C-B8BE-ACB7-05A9E4694C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159321-07A4-4B30-8A70-B9F9D9FE4E6D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8131" name="Espace réservé du numéro de diapositive 6">
            <a:extLst>
              <a:ext uri="{FF2B5EF4-FFF2-40B4-BE49-F238E27FC236}">
                <a16:creationId xmlns:a16="http://schemas.microsoft.com/office/drawing/2014/main" id="{44B03A94-420F-D41E-50C6-C3CAD1ADFD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9C722E-F475-4492-ABAB-AF9681C14885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8132" name="Espace réservé de l'image des diapositives 1">
            <a:extLst>
              <a:ext uri="{FF2B5EF4-FFF2-40B4-BE49-F238E27FC236}">
                <a16:creationId xmlns:a16="http://schemas.microsoft.com/office/drawing/2014/main" id="{2F4F5816-6D0A-EEFA-ECCB-6201A3B4C7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48133" name="Espace réservé des notes 2">
            <a:extLst>
              <a:ext uri="{FF2B5EF4-FFF2-40B4-BE49-F238E27FC236}">
                <a16:creationId xmlns:a16="http://schemas.microsoft.com/office/drawing/2014/main" id="{E111A132-83DD-98C0-D976-59779AAEE49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a date 2">
            <a:extLst>
              <a:ext uri="{FF2B5EF4-FFF2-40B4-BE49-F238E27FC236}">
                <a16:creationId xmlns:a16="http://schemas.microsoft.com/office/drawing/2014/main" id="{514EB535-E511-D72B-D04B-B78545D7D6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221EC-42E8-46C3-A3B3-3C4CBEC36EBD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0179" name="Espace réservé du numéro de diapositive 6">
            <a:extLst>
              <a:ext uri="{FF2B5EF4-FFF2-40B4-BE49-F238E27FC236}">
                <a16:creationId xmlns:a16="http://schemas.microsoft.com/office/drawing/2014/main" id="{96481A01-877E-E9B4-BC8A-4DB70DE82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43A81-42A9-48E6-AE2D-B95B023DCF72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0180" name="Espace réservé de l'image des diapositives 1">
            <a:extLst>
              <a:ext uri="{FF2B5EF4-FFF2-40B4-BE49-F238E27FC236}">
                <a16:creationId xmlns:a16="http://schemas.microsoft.com/office/drawing/2014/main" id="{7D6C31A3-6BF7-A09E-B46F-49ABCC678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50181" name="Espace réservé des notes 2">
            <a:extLst>
              <a:ext uri="{FF2B5EF4-FFF2-40B4-BE49-F238E27FC236}">
                <a16:creationId xmlns:a16="http://schemas.microsoft.com/office/drawing/2014/main" id="{9CF9706A-B7BF-FB4D-E1DA-41F1C513187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a date 2">
            <a:extLst>
              <a:ext uri="{FF2B5EF4-FFF2-40B4-BE49-F238E27FC236}">
                <a16:creationId xmlns:a16="http://schemas.microsoft.com/office/drawing/2014/main" id="{D23D7C18-3DFD-9A6E-40AC-95FBF08FF0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AF20FE-34DE-4030-8D94-39FDE9F33533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Espace réservé du numéro de diapositive 6">
            <a:extLst>
              <a:ext uri="{FF2B5EF4-FFF2-40B4-BE49-F238E27FC236}">
                <a16:creationId xmlns:a16="http://schemas.microsoft.com/office/drawing/2014/main" id="{5B799C97-A994-BE5F-EF56-1DBF40DB1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FFE31F-7A35-42A2-B082-0B5FA510F149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2228" name="Espace réservé de l'image des diapositives 1">
            <a:extLst>
              <a:ext uri="{FF2B5EF4-FFF2-40B4-BE49-F238E27FC236}">
                <a16:creationId xmlns:a16="http://schemas.microsoft.com/office/drawing/2014/main" id="{BD1ED4C5-710E-C113-5729-CC878FCBC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52229" name="Espace réservé des notes 2">
            <a:extLst>
              <a:ext uri="{FF2B5EF4-FFF2-40B4-BE49-F238E27FC236}">
                <a16:creationId xmlns:a16="http://schemas.microsoft.com/office/drawing/2014/main" id="{11FEAE52-1F41-7D8D-FCED-F5BEBF9D0DB5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a date 2">
            <a:extLst>
              <a:ext uri="{FF2B5EF4-FFF2-40B4-BE49-F238E27FC236}">
                <a16:creationId xmlns:a16="http://schemas.microsoft.com/office/drawing/2014/main" id="{0B2E5512-DE4D-92A7-E018-361E645B42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4B7AE-6960-4594-B86D-5CD83C4F05C7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4275" name="Espace réservé du numéro de diapositive 6">
            <a:extLst>
              <a:ext uri="{FF2B5EF4-FFF2-40B4-BE49-F238E27FC236}">
                <a16:creationId xmlns:a16="http://schemas.microsoft.com/office/drawing/2014/main" id="{1CADECBA-62B6-55B5-3E15-F95E80954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223BA6-5B2A-4065-B69F-DE1E57251686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4276" name="Espace réservé de l'image des diapositives 1">
            <a:extLst>
              <a:ext uri="{FF2B5EF4-FFF2-40B4-BE49-F238E27FC236}">
                <a16:creationId xmlns:a16="http://schemas.microsoft.com/office/drawing/2014/main" id="{EBE582E8-B2EA-CAC6-00D6-29BFAE06EC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54277" name="Espace réservé des notes 2">
            <a:extLst>
              <a:ext uri="{FF2B5EF4-FFF2-40B4-BE49-F238E27FC236}">
                <a16:creationId xmlns:a16="http://schemas.microsoft.com/office/drawing/2014/main" id="{D627CDC4-0A49-A51D-C3FF-280586E75C5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  <a:spAutoFit/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a date 2">
            <a:extLst>
              <a:ext uri="{FF2B5EF4-FFF2-40B4-BE49-F238E27FC236}">
                <a16:creationId xmlns:a16="http://schemas.microsoft.com/office/drawing/2014/main" id="{81B0B1C2-8E5D-25EC-6309-ABC0DCE9E7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667E4B-32F6-4DDD-AAF5-2E9DBBBC5388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6323" name="Espace réservé du numéro de diapositive 6">
            <a:extLst>
              <a:ext uri="{FF2B5EF4-FFF2-40B4-BE49-F238E27FC236}">
                <a16:creationId xmlns:a16="http://schemas.microsoft.com/office/drawing/2014/main" id="{56EC4739-E476-15BA-DE71-BF4F532E7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07F8CE-17CB-4F9A-9E4A-292E4C60982B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6324" name="Espace réservé de l'image des diapositives 1">
            <a:extLst>
              <a:ext uri="{FF2B5EF4-FFF2-40B4-BE49-F238E27FC236}">
                <a16:creationId xmlns:a16="http://schemas.microsoft.com/office/drawing/2014/main" id="{8AF20DBA-8A2E-5028-99CC-BBEB223609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56325" name="Espace réservé des notes 2">
            <a:extLst>
              <a:ext uri="{FF2B5EF4-FFF2-40B4-BE49-F238E27FC236}">
                <a16:creationId xmlns:a16="http://schemas.microsoft.com/office/drawing/2014/main" id="{97A7D6DC-3ACF-C845-4EDC-1EA8A117B370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a date 2">
            <a:extLst>
              <a:ext uri="{FF2B5EF4-FFF2-40B4-BE49-F238E27FC236}">
                <a16:creationId xmlns:a16="http://schemas.microsoft.com/office/drawing/2014/main" id="{5DA1210E-6270-4FDA-EB5B-41846C2253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E5206-FD82-4C11-AFCD-F1967933E772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8371" name="Espace réservé du numéro de diapositive 6">
            <a:extLst>
              <a:ext uri="{FF2B5EF4-FFF2-40B4-BE49-F238E27FC236}">
                <a16:creationId xmlns:a16="http://schemas.microsoft.com/office/drawing/2014/main" id="{4C75372C-B8E9-297A-5A40-735EFBC84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57EC83-AB68-4A28-A20F-4FE3FAF070C2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58372" name="Espace réservé de l'image des diapositives 1">
            <a:extLst>
              <a:ext uri="{FF2B5EF4-FFF2-40B4-BE49-F238E27FC236}">
                <a16:creationId xmlns:a16="http://schemas.microsoft.com/office/drawing/2014/main" id="{D09E3FF9-2BF9-E424-D50B-8A48558B7E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58373" name="Espace réservé des notes 2">
            <a:extLst>
              <a:ext uri="{FF2B5EF4-FFF2-40B4-BE49-F238E27FC236}">
                <a16:creationId xmlns:a16="http://schemas.microsoft.com/office/drawing/2014/main" id="{013F3ED2-2DE4-35C7-FB50-A6A02F6081B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a date 2">
            <a:extLst>
              <a:ext uri="{FF2B5EF4-FFF2-40B4-BE49-F238E27FC236}">
                <a16:creationId xmlns:a16="http://schemas.microsoft.com/office/drawing/2014/main" id="{404CF23E-DD62-01FB-54F4-9D7DC74A29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E71750-988A-4FCE-9521-E9A81340261D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Espace réservé du numéro de diapositive 6">
            <a:extLst>
              <a:ext uri="{FF2B5EF4-FFF2-40B4-BE49-F238E27FC236}">
                <a16:creationId xmlns:a16="http://schemas.microsoft.com/office/drawing/2014/main" id="{C630CA4F-EA81-7D14-D486-0B274D89E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54339-2F29-4B8D-A40C-7A3430932B00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9220" name="Espace réservé de l'image des diapositives 1">
            <a:extLst>
              <a:ext uri="{FF2B5EF4-FFF2-40B4-BE49-F238E27FC236}">
                <a16:creationId xmlns:a16="http://schemas.microsoft.com/office/drawing/2014/main" id="{13DA1743-C040-035A-4A81-F075F5695F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9221" name="Espace réservé des notes 2">
            <a:extLst>
              <a:ext uri="{FF2B5EF4-FFF2-40B4-BE49-F238E27FC236}">
                <a16:creationId xmlns:a16="http://schemas.microsoft.com/office/drawing/2014/main" id="{BDAF01AD-B364-D263-6ECB-2B307E05619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a date 2">
            <a:extLst>
              <a:ext uri="{FF2B5EF4-FFF2-40B4-BE49-F238E27FC236}">
                <a16:creationId xmlns:a16="http://schemas.microsoft.com/office/drawing/2014/main" id="{DB8A2592-5310-50DE-B980-0DED118714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3700C6-033F-47A4-BC00-F13123A62162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1267" name="Espace réservé du numéro de diapositive 6">
            <a:extLst>
              <a:ext uri="{FF2B5EF4-FFF2-40B4-BE49-F238E27FC236}">
                <a16:creationId xmlns:a16="http://schemas.microsoft.com/office/drawing/2014/main" id="{62E02798-7C2A-B3C7-0B22-788A77557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40E87A-A296-43A3-BBFD-08EE6F55CA48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Espace réservé de l'image des diapositives 1">
            <a:extLst>
              <a:ext uri="{FF2B5EF4-FFF2-40B4-BE49-F238E27FC236}">
                <a16:creationId xmlns:a16="http://schemas.microsoft.com/office/drawing/2014/main" id="{C7BDE7F6-D3AA-43C6-8D8B-725F26A1B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11269" name="Espace réservé des notes 2">
            <a:extLst>
              <a:ext uri="{FF2B5EF4-FFF2-40B4-BE49-F238E27FC236}">
                <a16:creationId xmlns:a16="http://schemas.microsoft.com/office/drawing/2014/main" id="{ADE820CA-91AA-37B9-52A6-CFF039C9B9BC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2">
            <a:extLst>
              <a:ext uri="{FF2B5EF4-FFF2-40B4-BE49-F238E27FC236}">
                <a16:creationId xmlns:a16="http://schemas.microsoft.com/office/drawing/2014/main" id="{ED264408-26BC-7CDD-FC00-FB84B5E8598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F94814-307F-41B7-AD18-BFA6B09EF013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Espace réservé du numéro de diapositive 6">
            <a:extLst>
              <a:ext uri="{FF2B5EF4-FFF2-40B4-BE49-F238E27FC236}">
                <a16:creationId xmlns:a16="http://schemas.microsoft.com/office/drawing/2014/main" id="{299101B0-E715-4EB1-BF11-A93240E7E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CB39BB-CCE2-4FDD-B7BB-79A8F0F47F7B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Espace réservé de l'image des diapositives 1">
            <a:extLst>
              <a:ext uri="{FF2B5EF4-FFF2-40B4-BE49-F238E27FC236}">
                <a16:creationId xmlns:a16="http://schemas.microsoft.com/office/drawing/2014/main" id="{A701A2E6-A57E-7996-1C0B-F0BD3BBD0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13317" name="Espace réservé des notes 2">
            <a:extLst>
              <a:ext uri="{FF2B5EF4-FFF2-40B4-BE49-F238E27FC236}">
                <a16:creationId xmlns:a16="http://schemas.microsoft.com/office/drawing/2014/main" id="{708289E0-A362-D85E-1FB5-6CA72D6C172A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2">
            <a:extLst>
              <a:ext uri="{FF2B5EF4-FFF2-40B4-BE49-F238E27FC236}">
                <a16:creationId xmlns:a16="http://schemas.microsoft.com/office/drawing/2014/main" id="{2F292AB8-193E-B1B4-B88F-60C05F41F2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8B96F9-6856-4DCA-856D-F169B29DF0BB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5363" name="Espace réservé du numéro de diapositive 6">
            <a:extLst>
              <a:ext uri="{FF2B5EF4-FFF2-40B4-BE49-F238E27FC236}">
                <a16:creationId xmlns:a16="http://schemas.microsoft.com/office/drawing/2014/main" id="{B944DFAF-866D-6545-7BA5-846E05BB2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28D23-A944-4C67-85C7-F3E96C28A011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5364" name="Espace réservé de l'image des diapositives 1">
            <a:extLst>
              <a:ext uri="{FF2B5EF4-FFF2-40B4-BE49-F238E27FC236}">
                <a16:creationId xmlns:a16="http://schemas.microsoft.com/office/drawing/2014/main" id="{429A2361-922A-7AD1-1F02-0D4F61CD42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15365" name="Espace réservé des notes 2">
            <a:extLst>
              <a:ext uri="{FF2B5EF4-FFF2-40B4-BE49-F238E27FC236}">
                <a16:creationId xmlns:a16="http://schemas.microsoft.com/office/drawing/2014/main" id="{1F48BC01-197D-9D38-3DE6-EEDE0DF9C445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2">
            <a:extLst>
              <a:ext uri="{FF2B5EF4-FFF2-40B4-BE49-F238E27FC236}">
                <a16:creationId xmlns:a16="http://schemas.microsoft.com/office/drawing/2014/main" id="{16742AB5-7ABC-538C-34D9-3677DAA23C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76F19-4BB3-40A5-8C53-3D9EC60820A4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Espace réservé du numéro de diapositive 6">
            <a:extLst>
              <a:ext uri="{FF2B5EF4-FFF2-40B4-BE49-F238E27FC236}">
                <a16:creationId xmlns:a16="http://schemas.microsoft.com/office/drawing/2014/main" id="{AFBE5F1D-F673-8F15-8334-48188347A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177C8-F530-4AE5-8CCB-6891C3BBD87D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7412" name="Espace réservé de l'image des diapositives 1">
            <a:extLst>
              <a:ext uri="{FF2B5EF4-FFF2-40B4-BE49-F238E27FC236}">
                <a16:creationId xmlns:a16="http://schemas.microsoft.com/office/drawing/2014/main" id="{EF001A8C-AEB8-6FB7-4527-75244AEDD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17413" name="Espace réservé des notes 2">
            <a:extLst>
              <a:ext uri="{FF2B5EF4-FFF2-40B4-BE49-F238E27FC236}">
                <a16:creationId xmlns:a16="http://schemas.microsoft.com/office/drawing/2014/main" id="{68354201-8AA0-817D-E0A8-20D9BE5F139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2">
            <a:extLst>
              <a:ext uri="{FF2B5EF4-FFF2-40B4-BE49-F238E27FC236}">
                <a16:creationId xmlns:a16="http://schemas.microsoft.com/office/drawing/2014/main" id="{B4B9C989-0848-0FA8-FF83-1AC2C0BE8E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A051A6-2F25-409A-83FF-0DB4135829FA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Espace réservé du numéro de diapositive 6">
            <a:extLst>
              <a:ext uri="{FF2B5EF4-FFF2-40B4-BE49-F238E27FC236}">
                <a16:creationId xmlns:a16="http://schemas.microsoft.com/office/drawing/2014/main" id="{599723B7-771A-07FB-5979-BCCFDA70C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B86C1-9A9C-4650-B135-A8DA62903BA6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9460" name="Espace réservé de l'image des diapositives 1">
            <a:extLst>
              <a:ext uri="{FF2B5EF4-FFF2-40B4-BE49-F238E27FC236}">
                <a16:creationId xmlns:a16="http://schemas.microsoft.com/office/drawing/2014/main" id="{CB14E2FA-9E16-E9BB-1BE8-EA4CA47BE1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19461" name="Espace réservé des notes 2">
            <a:extLst>
              <a:ext uri="{FF2B5EF4-FFF2-40B4-BE49-F238E27FC236}">
                <a16:creationId xmlns:a16="http://schemas.microsoft.com/office/drawing/2014/main" id="{CF38438B-5684-5B26-AF40-F04F0446768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2">
            <a:extLst>
              <a:ext uri="{FF2B5EF4-FFF2-40B4-BE49-F238E27FC236}">
                <a16:creationId xmlns:a16="http://schemas.microsoft.com/office/drawing/2014/main" id="{51D4A6D1-31FF-7223-FF31-C829511D83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18F65A-CD72-4B4A-B328-30C96C788CE5}" type="datetime1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18/10/2024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Espace réservé du numéro de diapositive 6">
            <a:extLst>
              <a:ext uri="{FF2B5EF4-FFF2-40B4-BE49-F238E27FC236}">
                <a16:creationId xmlns:a16="http://schemas.microsoft.com/office/drawing/2014/main" id="{33415E20-16A5-391F-2C92-2071B0BAE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EECBFC-7C4C-4E74-B9E9-C31D8B4F7418}" type="slidenum">
              <a:rPr altLang="fr-FR" smtClean="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fr-FR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1508" name="Espace réservé de l'image des diapositives 1">
            <a:extLst>
              <a:ext uri="{FF2B5EF4-FFF2-40B4-BE49-F238E27FC236}">
                <a16:creationId xmlns:a16="http://schemas.microsoft.com/office/drawing/2014/main" id="{2342913F-6B16-0DEF-559D-41F1024D0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miter lim="800000"/>
            <a:headEnd/>
            <a:tailEnd/>
          </a:ln>
        </p:spPr>
      </p:sp>
      <p:sp>
        <p:nvSpPr>
          <p:cNvPr id="21509" name="Espace réservé des notes 2">
            <a:extLst>
              <a:ext uri="{FF2B5EF4-FFF2-40B4-BE49-F238E27FC236}">
                <a16:creationId xmlns:a16="http://schemas.microsoft.com/office/drawing/2014/main" id="{24825D54-3B81-D42C-7BE5-2D76C94F479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compatLnSpc="1">
            <a:prstTxWarp prst="textNoShape">
              <a:avLst/>
            </a:prstTxWarp>
          </a:bodyPr>
          <a:lstStyle/>
          <a:p>
            <a:pPr marL="215900" indent="-215900" eaLnBrk="1"/>
            <a:endParaRPr altLang="fr-FR" sz="20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3880" y="1122480"/>
            <a:ext cx="9144000" cy="2387520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23880" y="3602160"/>
            <a:ext cx="9144000" cy="1655640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FE65AE-4C8A-495B-9576-84BFE22CA3A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8BC9-494F-4072-A497-9A5E800E9A01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15DD96-5E4A-15B0-AD1B-BB739D3ED88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D1F670-6260-8533-4EEC-35E7080F919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FB24-1259-4659-ACD3-3FF34AD60BD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52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59FCA-44A5-3606-B111-ADC66852F35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31C18-B2B7-47CB-8AA6-A02ADE7D6ABC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4BE2AC-9C54-3FA7-150F-40CFB470256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8EE530-9F44-5B54-5B2A-E2199D62720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C6922-FC13-4546-8F58-4E43F0D57B1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6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724960" y="365040"/>
            <a:ext cx="2628720" cy="5811840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838080" y="365040"/>
            <a:ext cx="7734239" cy="58118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26CD4-18DA-3372-2107-603BAEFB02E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0B241-9E49-40A6-94BE-D7748EC1D71F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1CCEAA-E7CD-05DE-56C3-F175DDF31AC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82E22C-49FE-E70B-3AB0-FDB0CD0FE08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3A56-926C-4786-85EF-89FBC62F6F3E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17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838080" y="1825560"/>
            <a:ext cx="10515600" cy="4351320"/>
          </a:xfrm>
        </p:spPr>
        <p:txBody>
          <a:bodyPr anchor="t"/>
          <a:lstStyle>
            <a:lvl1pPr marL="228600" indent="-228600">
              <a:spcBef>
                <a:spcPts val="1001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atin typeface="Arial" pitchFamily="18"/>
              </a:defRPr>
            </a:lvl1pPr>
          </a:lstStyle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4BE62-357F-DE96-989C-7835AF3F625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480D-341B-48A6-A191-266F984AED82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398BD1-E7BC-3229-BE87-033F523AE52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5B0BC0-A5C4-30D4-4F86-22F1C7BA596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E043-BE2E-4CBF-A1ED-F02531CAC13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9756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1959" y="1709640"/>
            <a:ext cx="10515600" cy="2852640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1959" y="4589640"/>
            <a:ext cx="10515600" cy="1500119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B87C87-9A76-2C52-5BA9-8A6BA563CD8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872C6-A2FE-432F-BBF3-844EABE57AA9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ECC7B-A1CE-AE77-669E-93DB068AC5E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F60C09-78A0-8F38-81AD-AD170B19597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D8E8-AF92-4D53-BFA5-92972DB120BF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96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838080" y="1825560"/>
            <a:ext cx="5181480" cy="4351320"/>
          </a:xfrm>
        </p:spPr>
        <p:txBody>
          <a:bodyPr anchor="t"/>
          <a:lstStyle>
            <a:lvl1pPr marL="228600" indent="-228600">
              <a:spcBef>
                <a:spcPts val="1001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title" idx="4294967295"/>
          </p:nvPr>
        </p:nvSpPr>
        <p:spPr>
          <a:xfrm>
            <a:off x="6172200" y="1825560"/>
            <a:ext cx="5181480" cy="4351320"/>
          </a:xfrm>
        </p:spPr>
        <p:txBody>
          <a:bodyPr anchor="t"/>
          <a:lstStyle>
            <a:lvl1pPr marL="228600" indent="-228600">
              <a:spcBef>
                <a:spcPts val="1001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18F947D-D824-B558-000E-3B920048EA5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BE96-743D-4229-930A-6639126DAF1E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226613F-2289-30A4-F644-E805BC9001C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0CD8F3F-95E5-D900-32CB-A5F79654FC0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ACC2-D4D7-414E-B631-C6232DB923DD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5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879" y="365040"/>
            <a:ext cx="10515600" cy="1325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9879" y="1681200"/>
            <a:ext cx="5157720" cy="82404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title" idx="4294967295"/>
          </p:nvPr>
        </p:nvSpPr>
        <p:spPr>
          <a:xfrm>
            <a:off x="839879" y="2505240"/>
            <a:ext cx="5157720" cy="3684600"/>
          </a:xfrm>
        </p:spPr>
        <p:txBody>
          <a:bodyPr anchor="t"/>
          <a:lstStyle>
            <a:lvl1pPr marL="228600" indent="-228600">
              <a:spcBef>
                <a:spcPts val="1001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72200" y="1681200"/>
            <a:ext cx="5183280" cy="82404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type="title" idx="4294967295"/>
          </p:nvPr>
        </p:nvSpPr>
        <p:spPr>
          <a:xfrm>
            <a:off x="6172200" y="2505240"/>
            <a:ext cx="5183280" cy="3684600"/>
          </a:xfrm>
        </p:spPr>
        <p:txBody>
          <a:bodyPr anchor="t"/>
          <a:lstStyle>
            <a:lvl1pPr marL="228600" indent="-228600">
              <a:spcBef>
                <a:spcPts val="1001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E5EBB43-12CC-4528-14CB-9CA74EDB8EE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1B3C-1E58-4A6E-B128-2E11B57BA2FC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5154521-BDD7-DE5F-71B3-A4929881A4F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2340015-975B-0774-85B7-68A0F673E4A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72E4-4620-4226-A361-2EE4C7648FEA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72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A9410CB-DCC6-D5DD-2B6F-100FB91FAFB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5D3A-8495-4A92-9CF3-3071E824CF98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E06F614-6B49-FB25-CDD3-18E446D9888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AF2B34D-CD79-9B7D-E11E-0F9021C6EC6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A60C-4659-434F-8451-3FEF2CAE8B0E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6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D5FA7F3-7A38-0B53-C9BC-4D35ED56EBA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EE17-08DE-4895-8E35-CA6F6542F47A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4ACB5FA-303C-B6B2-C5C5-61BFFA26B44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18B1248-876F-1958-E87B-9668B1A530C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7088-7CBE-47EB-86A1-F6B77E61C3E4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0931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 anchor="t"/>
          <a:lstStyle>
            <a:lvl1pPr marL="228600" indent="-228600">
              <a:spcBef>
                <a:spcPts val="1001"/>
              </a:spcBef>
              <a:buSzPct val="100000"/>
              <a:buFont typeface="Arial" pitchFamily="34"/>
              <a:buChar char="•"/>
              <a:defRPr sz="32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95FA65B-1E4D-118E-4EDF-A053338DD7E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EF7E-8997-4B1D-BE90-E8F51EF82832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29D3226-85D1-3215-DBBC-F0662C7443C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410B481-3710-14F5-7191-030528C471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C41-08F6-40A6-8EE5-1A2A4C4ED40D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28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 anchor="t"/>
          <a:lstStyle>
            <a:lvl1pPr algn="ctr" hangingPunct="0">
              <a:defRPr>
                <a:latin typeface="Arial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F506A41-A272-29AB-8A1B-95A88886981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42F2-70DE-40AB-B44B-4C6A5A4FBA00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6791222-62EB-DF19-2C7B-79280264B2E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BF55231-D28D-7101-B322-A6134AF5436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A001-3BA9-4C0B-8836-47B9D45C3037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47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CB2C07E-58A3-685F-7C65-96372115A1E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2264D3A-E1C0-FC11-061B-AFE4EF0C6E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F04BD-4A96-B17B-2084-D6DB475E80A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0C0EDDA-ABA7-4AC2-8D3F-C32E77F1D63A}" type="datetime1">
              <a:rPr/>
              <a:pPr>
                <a:defRPr/>
              </a:pPr>
              <a:t>18/10/2024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7960C-4BFD-DF24-56D2-75474A600AD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BC56D9-A902-67EF-853D-D16091602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D8244B15-898B-4918-8356-2D60827D96E8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fr-FR" sz="4400" kern="1200">
          <a:solidFill>
            <a:srgbClr val="000000"/>
          </a:solidFill>
          <a:latin typeface="Calibri Light" pitchFamily="18"/>
          <a:ea typeface="Microsoft YaHei" pitchFamily="2"/>
          <a:cs typeface="Lucida Sans" pitchFamily="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Lucida Sans" panose="020B0602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Lucida Sans" panose="020B0602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Lucida Sans" panose="020B0602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Lucida Sans" panose="020B060203050402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Lucida Sans" panose="020B060203050402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Lucida Sans" panose="020B060203050402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Lucida Sans" panose="020B060203050402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Lucida Sans" panose="020B0602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sz="2800" kern="1200"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  <a:lvl2pPr marL="684213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sz="2400" kern="1200"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sz="2000" kern="1200"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kern="1200"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kern="1200"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7438B29C-E030-C16E-D9E2-593425DD483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/>
          <a:lstStyle/>
          <a:p>
            <a:pPr eaLnBrk="1" hangingPunct="1"/>
            <a:r>
              <a:rPr altLang="fr-FR" sz="25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prophète Joël, baptistère de Saint Jean-Baptiste, Florence</a:t>
            </a:r>
          </a:p>
        </p:txBody>
      </p:sp>
      <p:pic>
        <p:nvPicPr>
          <p:cNvPr id="4099" name="Picture 2" descr="Le prophète Daniel, qui fait partie des douze prophètes, le morceau le ...">
            <a:extLst>
              <a:ext uri="{FF2B5EF4-FFF2-40B4-BE49-F238E27FC236}">
                <a16:creationId xmlns:a16="http://schemas.microsoft.com/office/drawing/2014/main" id="{D0EA965F-B4C2-63DE-6C64-0BE7A9DC2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1147763"/>
            <a:ext cx="7645400" cy="534511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CA48250-085C-935E-9286-6D17050CED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6688" y="215900"/>
            <a:ext cx="11064875" cy="6127750"/>
          </a:xfrm>
        </p:spPr>
        <p:txBody>
          <a:bodyPr lIns="91440" tIns="45720" rIns="91440" bIns="4572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800" b="1">
              <a:solidFill>
                <a:srgbClr val="C00000"/>
              </a:solidFill>
              <a:latin typeface="Comic Sans MS" pitchFamily="66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 b="1">
                <a:latin typeface="Comic Sans MS" pitchFamily="66"/>
              </a:rPr>
              <a:t>3-Une parole humaine « porteuse » de la parole de Dieu :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 b="1">
                <a:latin typeface="Comic Sans MS" pitchFamily="66"/>
              </a:rPr>
              <a:t>Une « charge » que l’être humain doit s’approprier, </a:t>
            </a: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s’assimiler,  sans mettre la main dessus (Jérémie 23).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br>
              <a:rPr sz="3000" b="1">
                <a:latin typeface="Comic Sans MS" pitchFamily="66"/>
              </a:rPr>
            </a:b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4- Un dialogue direct ou rapporté :</a:t>
            </a:r>
          </a:p>
          <a:p>
            <a:pPr marL="0" indent="0" eaLnBrk="1" fontAlgn="auto" hangingPunct="1"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 b="1">
                <a:latin typeface="Comic Sans MS" pitchFamily="66"/>
              </a:rPr>
              <a:t>Le prophète parle au nom de Dieu :</a:t>
            </a: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« Ainsi parle le Seigneur », « oracle du Seigneur ».</a:t>
            </a:r>
            <a:br>
              <a:rPr sz="2800" b="1">
                <a:latin typeface="Comic Sans MS" pitchFamily="66"/>
              </a:rPr>
            </a:b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Il prend aussi la parole en « je » : lui ou le Seigneur ?</a:t>
            </a: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Car le prophète partage la dénonciation que Dieu fait du mal, et voit la menace qui s'approche...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1417"/>
              </a:spcAft>
              <a:buFont typeface="Arial" pitchFamily="34"/>
              <a:buNone/>
              <a:defRPr/>
            </a:pPr>
            <a:endParaRPr sz="2800" b="1" i="1">
              <a:solidFill>
                <a:srgbClr val="FF0000"/>
              </a:solidFill>
              <a:latin typeface="Comic Sans MS" pitchFamily="66"/>
            </a:endParaRPr>
          </a:p>
          <a:p>
            <a:pPr marL="0" lvl="4" indent="0" eaLnBrk="1" fontAlgn="auto" hangingPunct="1">
              <a:spcBef>
                <a:spcPts val="0"/>
              </a:spcBef>
              <a:spcAft>
                <a:spcPts val="1417"/>
              </a:spcAft>
              <a:buFont typeface="Arial" pitchFamily="34"/>
              <a:buNone/>
              <a:defRPr/>
            </a:pPr>
            <a:r>
              <a:rPr sz="2800" b="1" i="1">
                <a:solidFill>
                  <a:srgbClr val="FF0000"/>
                </a:solidFill>
                <a:latin typeface="Comic Sans MS" pitchFamily="66"/>
              </a:rPr>
              <a:t>Une question récurrente : qui parle ?</a:t>
            </a:r>
          </a:p>
          <a:p>
            <a:pPr eaLnBrk="1" fontAlgn="auto" hangingPunct="1"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800">
              <a:latin typeface="Calibri" pitchFamily="18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7598C16A-8C4B-F19B-2D16-D84BD30777F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03238" y="0"/>
            <a:ext cx="11233150" cy="6858000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800" b="1" i="1">
              <a:solidFill>
                <a:srgbClr val="FF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 destinataire de la parole prophétique : les grands, le peuple, Jérusalem… auquel le prophète s’adresse et auquel il donne parfois aussi la parole.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prophète est chargé de délivrer une parole à un peuple, dont il fait partie et qu’il aime,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dont il partage les malheurs et les souffrances.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J’ai dit, Seigneur, arrête, je t’en prie. Comment Jacob subsisterait-il ? Il est si petit » (Amos 7, 4-5).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Ce jour-là, on dira à Jérusalem : ‘n’aie pas peur, Sion, ne faiblis pas, le Seigneur ton Dieu est au milieu de toi, en héros.. Il est tout joyeux à cause de toi… il jubile et crie de joie à cause de toi » (So 3, 17).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contenu 2">
            <a:extLst>
              <a:ext uri="{FF2B5EF4-FFF2-40B4-BE49-F238E27FC236}">
                <a16:creationId xmlns:a16="http://schemas.microsoft.com/office/drawing/2014/main" id="{9913D90F-B3F9-4F24-0CF0-670544FB352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88950" y="112713"/>
            <a:ext cx="10809288" cy="7140575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Les voix s’entremêlent :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>
                <a:latin typeface="Calibri" panose="020F0502020204030204" pitchFamily="34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</a:t>
            </a: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Cherchez le Seigneur, vous tous, les humbles du pays, qui agissez selon le droit, cherchez la justice, cherchez l’humilité, peut-être serez-vous à l’abri au jour de la colère du Seigneur » (So 2, 3).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Mon peuple, que t’ai-je fait ? En quoi t’ai-je fatigué ?...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Mon peuple, rappelle-toi donc…. »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 Avec quoi me présenterai-je devant le Seigneur …?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Seigneur voudra-t-il des milliers de béliers…? »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On t’a fait connaître, ô homme, ce qui est bon, ce que le Seigneur exige de toi : rien d’autre que respecter le droit, aimer la fidélité et t’appliquer à marcher avec ton Dieu » (Michée 6, 3-8).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contenu 2">
            <a:extLst>
              <a:ext uri="{FF2B5EF4-FFF2-40B4-BE49-F238E27FC236}">
                <a16:creationId xmlns:a16="http://schemas.microsoft.com/office/drawing/2014/main" id="{ADD7B5EA-1494-3F0D-48CA-D4BBE876A8C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1988" y="647700"/>
            <a:ext cx="10868025" cy="6210300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prophète déchiré :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Il reçoit une parole de Dieu, dont il reconnaît la justesse par sa propre lecture de la situation politique.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Spectateur lucide de la situation du pays, il accepte d’être rejeté et calomnié, tout en étant plongé dans la tourmente générale.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Mais cette parole décrit un avenir terrifiant : la catastrophe dont le prophète comprend qu’elle est inéluctable.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La parole qu’il doit délivrer est terrible comme le malheur dans lequel il voit les dirigeants et le peuple se précipiter.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prophète participe à ce malheur et souffre pour et avec le peuple auquel il s’adresse.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>
            <a:extLst>
              <a:ext uri="{FF2B5EF4-FFF2-40B4-BE49-F238E27FC236}">
                <a16:creationId xmlns:a16="http://schemas.microsoft.com/office/drawing/2014/main" id="{3BCB6572-0A09-6369-6781-6B20B8822E9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431800"/>
            <a:ext cx="10515600" cy="6426200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5- Les actes prophétiques :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-Osée doit mimer dans sa propre vie le message à délivrer ; il doit reprendre Gomer, la femme infidèle, qui s’est prostituée...(Osée 2)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La vie amoureuse tourmentée du prophète dit celle du Seigneur pour son peuple : il l'incarne ?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6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-Amos affronte le prêtre Amacya et le roi d’Israël qui veulent le chasser de Béthel.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Il résiste au nom de sa vocation :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le Seigneur m’a pris derrière le bétail, et m’a dit ‘va ! Prophétise à Israël, mon peuple » (Amos 7, 10-17).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-« On dira : ‘silence’ » (Amos 8, 3)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-« Quant à moi, je guette le Seigneur, j’attends Dieu, mon sauveur, il m’écoutera, mon Dieu » (Michée 7, 7)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C70CDD20-EB5D-7B65-35F1-2D5B1FDFDCA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27063"/>
          </a:xfrm>
        </p:spPr>
        <p:txBody>
          <a:bodyPr/>
          <a:lstStyle/>
          <a:p>
            <a:pPr eaLnBrk="1" hangingPunct="1"/>
            <a:r>
              <a:rPr altLang="fr-FR" sz="24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Osée et Gomer, Bible historiale de 1372</a:t>
            </a:r>
          </a:p>
        </p:txBody>
      </p:sp>
      <p:pic>
        <p:nvPicPr>
          <p:cNvPr id="32771" name="Picture 6" descr="Amos">
            <a:extLst>
              <a:ext uri="{FF2B5EF4-FFF2-40B4-BE49-F238E27FC236}">
                <a16:creationId xmlns:a16="http://schemas.microsoft.com/office/drawing/2014/main" id="{0028482A-D900-C705-5873-11E3BFF4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92188"/>
            <a:ext cx="5875337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2">
            <a:extLst>
              <a:ext uri="{FF2B5EF4-FFF2-40B4-BE49-F238E27FC236}">
                <a16:creationId xmlns:a16="http://schemas.microsoft.com/office/drawing/2014/main" id="{B34C989D-FE52-2176-C343-730A395DE6F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92138" y="144463"/>
            <a:ext cx="10790237" cy="6335712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b="1">
              <a:solidFill>
                <a:srgbClr val="C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III Les figures de Dieu en question</a:t>
            </a:r>
            <a:br>
              <a:rPr altLang="fr-FR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Qui est ce Dieu qui accompagne l’histoire humaine ?</a:t>
            </a:r>
            <a:br>
              <a:rPr altLang="fr-FR" sz="28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L’histoire de « Dieu avec nous », notre histoire « avec Dieu »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1-Les anthropomorphismes :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 Dieu amoureux, Dieu jaloux, Dieu vengeur, Dieu qui se repent et revient sur sa décision…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 Dieu qui nourrit … ou qui dévaste (Osée 2, 10-14)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Trop proche des Baal, des dieux de la nature?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Mais l'idole est faite de main d'hommes, elle est manipulable...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C1B41E-E7DE-950A-FC8E-F55B3A479EFC}"/>
              </a:ext>
            </a:extLst>
          </p:cNvPr>
          <p:cNvSpPr txBox="1"/>
          <p:nvPr/>
        </p:nvSpPr>
        <p:spPr>
          <a:xfrm>
            <a:off x="15875" y="936625"/>
            <a:ext cx="12218988" cy="5614988"/>
          </a:xfrm>
          <a:prstGeom prst="rect">
            <a:avLst/>
          </a:prstGeom>
          <a:noFill/>
          <a:ln cap="flat">
            <a:noFill/>
          </a:ln>
        </p:spPr>
        <p:txBody>
          <a:bodyPr lIns="90000" tIns="45000" rIns="90000" bIns="45000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A l’opposé des idoles : un Dieu qui se révèle « à la mesure de ce que notre humanité peut saisir » (</a:t>
            </a:r>
            <a:r>
              <a:rPr lang="fr-FR" sz="2800" b="1" i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DV III, 13 ).</a:t>
            </a:r>
            <a:br>
              <a:rPr lang="fr-FR" sz="2800" b="1" i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800" b="1" i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</a:t>
            </a: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Un Dieu qui est en quête de l’humain, qui s’approche, propose son alliance, choisit un porte parole, toujours plus près…</a:t>
            </a:r>
          </a:p>
          <a:p>
            <a:pPr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b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	« Mon cœur est bouleversé en moi, ma pitié s’est émue…</a:t>
            </a:r>
            <a:b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	Je ne donnerai pas cours à l’ardeur de ma colère ;</a:t>
            </a:r>
          </a:p>
          <a:p>
            <a:pPr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	je ne reviendrai pas détruire, car je suis Dieu et non pas 			      homme » (Os 11, 9)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>
            <a:extLst>
              <a:ext uri="{FF2B5EF4-FFF2-40B4-BE49-F238E27FC236}">
                <a16:creationId xmlns:a16="http://schemas.microsoft.com/office/drawing/2014/main" id="{7A23D0D5-58B7-8FF1-B97C-5DF4EAF706F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47688" y="287338"/>
            <a:ext cx="10972800" cy="5976937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2- La « justice » de Dieu :</a:t>
            </a:r>
          </a:p>
          <a:p>
            <a:pPr marL="0" indent="0" eaLnBrk="1" hangingPunct="1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Au milieu de la ville, Dieu est juste » (So 3, 5)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Une théologie de la rétribution… définitivement mise en cause avec humour  (Jonas) !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Une exigence : respecter la justice et le droit  (Mi 6,8)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La justice et le droit : exigence morale de la conscience humaine, ou/et attribut du Dieu Un, exigence de sa Loi ?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Une exigence étroitement liée à la révélation du Nom de Dieu (le Décalogue).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peuple a la justice de son Dieu, et le Dieu de sa justice. </a:t>
            </a:r>
            <a:r>
              <a:rPr altLang="fr-FR" sz="2800" b="1">
                <a:solidFill>
                  <a:srgbClr val="FF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C’est l’image de Dieu qu’il faut sans cesse corriger.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contenu 2">
            <a:extLst>
              <a:ext uri="{FF2B5EF4-FFF2-40B4-BE49-F238E27FC236}">
                <a16:creationId xmlns:a16="http://schemas.microsoft.com/office/drawing/2014/main" id="{613F7612-A98E-7000-1E1F-F9E53F32245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66725" y="350838"/>
            <a:ext cx="10887075" cy="6146800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 Dieu qui veut que « l’être humain à son image » soit respecté comme tel.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-La justice humaine exige que le coupable soit puni.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-Les malheurs de l’histoire : un châtiment de Dieu ? 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Plutôt l’occasion d’une dénonciation et d’une prise de conscience.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Ils sont la conséquence de la folie humaine dite en termes d’idolâtrie.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En divinisant ses idoles (son ego, sa violence…), l’humain a perdu le lien juste avec le Dieu créateur et sauveur….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Dieu siège d’abord sur le trône de justice, puis sur le trône de miséricorde :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Il a frappé, il pansera nos plaies, au troisième jour, il nous relèvera, et nous vivrons en sa présence » (Os 6, 2)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211048F7-2D23-8258-7C3F-446210DFD5D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082675" y="365125"/>
            <a:ext cx="10271125" cy="1325563"/>
          </a:xfrm>
        </p:spPr>
        <p:txBody>
          <a:bodyPr/>
          <a:lstStyle/>
          <a:p>
            <a:pPr eaLnBrk="1" hangingPunct="1"/>
            <a:r>
              <a:rPr altLang="fr-FR" sz="36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Les Douze « petits » prophètes d’Israël   </a:t>
            </a:r>
            <a:br>
              <a:rPr altLang="fr-FR" sz="36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6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            ( 750 à 350 av. J-C.)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1D527323-BD8E-A02C-D69D-3CF9A85D420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1857375"/>
            <a:ext cx="10515600" cy="4811713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Petits » ? courts mais immenses !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Quelle unité ? Un des 22 livres du </a:t>
            </a: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TaNaK.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	    </a:t>
            </a: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Dodekaprophèton </a:t>
            </a: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de la Septante.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 miroir de la diversité des thèmes prophétiques.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Des réécritures à l’intérieur des livres.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 thème fédérateur : diversité et unité de la figure de Dieu, un Dieu qui accompagne, un « Dieu-avec-nous ».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contenu 2">
            <a:extLst>
              <a:ext uri="{FF2B5EF4-FFF2-40B4-BE49-F238E27FC236}">
                <a16:creationId xmlns:a16="http://schemas.microsoft.com/office/drawing/2014/main" id="{BF16A18A-3747-464E-4B8E-63D67C31862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11150" y="428625"/>
            <a:ext cx="11042650" cy="6030913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IV- Le jour du Seigneur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La figure amplifiée du passage de la justice à la miséricorde : </a:t>
            </a:r>
            <a:br>
              <a:rPr altLang="fr-FR" sz="28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Dieu qui se bat contre le mal et prend pitié du malheureux.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L’expression se trouve 21 fois dans l’AT dont 13 chez les Douze : Am 5,18.18.20 ; Abd 15 ; So 1,7.14.14 ; Ml 3,23 ; Jl 1,15 ; 2,1.11 ; 3,4 ; 4,14), et formes approchées.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Renoncer à la pastorale chrétienne de la peur (</a:t>
            </a: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Dies irae </a:t>
            </a: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13è</a:t>
            </a: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Le jour » : intervention de Dieu dans l’histoire pour détruire l’injustice et le mal et renouer l’alliance rompue avec les humains.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Ambivalence du « jour » qui cristallise le combat de Dieu contre les forces du mal et sa victoire.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>
            <a:extLst>
              <a:ext uri="{FF2B5EF4-FFF2-40B4-BE49-F238E27FC236}">
                <a16:creationId xmlns:a16="http://schemas.microsoft.com/office/drawing/2014/main" id="{A1F55E16-976B-35B9-127A-2CBCA160932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5163"/>
          </a:xfrm>
        </p:spPr>
        <p:txBody>
          <a:bodyPr/>
          <a:lstStyle/>
          <a:p>
            <a:pPr eaLnBrk="1" hangingPunct="1"/>
            <a:r>
              <a:rPr altLang="fr-FR" sz="24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Portail du jugement, Abbatiale de Conques</a:t>
            </a:r>
          </a:p>
        </p:txBody>
      </p:sp>
      <p:pic>
        <p:nvPicPr>
          <p:cNvPr id="45059" name="Picture 2" descr="Sainte Foy de Conques, Le Jugement dernier">
            <a:extLst>
              <a:ext uri="{FF2B5EF4-FFF2-40B4-BE49-F238E27FC236}">
                <a16:creationId xmlns:a16="http://schemas.microsoft.com/office/drawing/2014/main" id="{1196F6F4-3EBB-BBB6-CC95-0AB5E15E62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763" y="1303338"/>
            <a:ext cx="9999662" cy="518953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2">
            <a:extLst>
              <a:ext uri="{FF2B5EF4-FFF2-40B4-BE49-F238E27FC236}">
                <a16:creationId xmlns:a16="http://schemas.microsoft.com/office/drawing/2014/main" id="{12EC998E-6C6E-8339-97EC-6C3207F5C47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06413" y="252413"/>
            <a:ext cx="10847387" cy="6129337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1- Dans l’histoire d’Israël, le moment des grands désastres que les prophètes ont vu arriver (721 ; 588).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Mais le jugement frappera aussi l’envahisseur inique, et Dieu relèvera son peuple.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A l’intérieur de chaque livre prophétique, le renversement est à l’œuvre et structure l’ensemble du texte :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Osée 2, 18-21 « en ce jour-là, je te fiancerai à moi pour toujours »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Amos 9, 11 « ce jour-là, je relèverai la hutte croulante… »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Sophonie 3, 16 ; Michée 7, 11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livre de Joël systématise le renversement, dans une grande liturgie de repentir et de conversion, qui se termine par le jugement eschatologique des peuples.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F949A94-4D51-8A98-9C42-A839F64D3F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7675" y="-365125"/>
            <a:ext cx="11380788" cy="7621588"/>
          </a:xfrm>
        </p:spPr>
        <p:txBody>
          <a:bodyPr lIns="91440" tIns="45720" rIns="91440" bIns="45720">
            <a:noAutofit/>
          </a:bodyPr>
          <a:lstStyle/>
          <a:p>
            <a:pPr eaLnBrk="1" fontAlgn="auto" hangingPunct="1">
              <a:spcBef>
                <a:spcPts val="1001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800" b="1">
              <a:latin typeface="Comic Sans MS" pitchFamily="66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 b="1">
                <a:latin typeface="Comic Sans MS" pitchFamily="66"/>
              </a:rPr>
              <a:t>2- Au-delà du temps du malheur et du silence, peut-être…</a:t>
            </a: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Dieu reviendra-t-il ? </a:t>
            </a: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Une conscience aiguë de l’infidélité humaine.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 b="1">
                <a:latin typeface="Comic Sans MS" pitchFamily="66"/>
              </a:rPr>
              <a:t>-Savoir se taire et méditer : le silence se prolonge parfois terrifiant, « car c’était le temps du malheur », « un jour d’amertume, comme le deuil d’un fils unique » (Am 8,10).</a:t>
            </a: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-Savoir que Dieu reste à l’œuvre : peut-être, qui sait ? </a:t>
            </a:r>
            <a:br>
              <a:rPr sz="2800" b="1">
                <a:latin typeface="Comic Sans MS" pitchFamily="66"/>
              </a:rPr>
            </a:br>
            <a:r>
              <a:rPr sz="2800" b="1">
                <a:latin typeface="Comic Sans MS" pitchFamily="66"/>
              </a:rPr>
              <a:t>Il se ravisera : Amos 5, 15 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 b="1">
                <a:latin typeface="Comic Sans MS" pitchFamily="66"/>
              </a:rPr>
              <a:t>Joël 2, 14 « qui sait, peut-être aura-t-il encore du regret et laissera-t-il une bénédiction ? »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Font typeface="Arial" pitchFamily="34"/>
              <a:buNone/>
              <a:defRPr/>
            </a:pPr>
            <a:br>
              <a:rPr sz="2800" b="1">
                <a:latin typeface="Comic Sans MS" pitchFamily="66"/>
              </a:rPr>
            </a:br>
            <a:br>
              <a:rPr sz="2800" b="1">
                <a:latin typeface="Comic Sans MS" pitchFamily="66"/>
              </a:rPr>
            </a:br>
            <a:br>
              <a:rPr sz="2800" b="1">
                <a:latin typeface="Comic Sans MS" pitchFamily="66"/>
              </a:rPr>
            </a:br>
            <a:endParaRPr sz="2800" b="1">
              <a:latin typeface="Comic Sans MS" pitchFamily="66"/>
            </a:endParaRPr>
          </a:p>
          <a:p>
            <a:pPr eaLnBrk="1" fontAlgn="auto" hangingPunct="1">
              <a:spcBef>
                <a:spcPts val="1001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800" b="1">
              <a:latin typeface="Comic Sans MS" pitchFamily="66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contenu 2">
            <a:extLst>
              <a:ext uri="{FF2B5EF4-FFF2-40B4-BE49-F238E27FC236}">
                <a16:creationId xmlns:a16="http://schemas.microsoft.com/office/drawing/2014/main" id="{7DCC846D-A638-7271-4F2F-6FD9D346C4B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350838"/>
            <a:ext cx="10515600" cy="6186487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La figure de Dieu que le Jour propose est celle d’Exode 34,6-7 :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Le Seigneur, le Seigneur, Dieu de tendresse et de bonté, lent à la colère, plein de fidélité, et de loyauté, qui reste fidèle à des milliers de générations, 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qui supporte la faute, la révolte et le péché, sans rien laisser passer,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qui poursuit la faute des pères chez les fils et les petits-fils sur trois ou quatre générations »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Joël 2, 13 : « Revenez à moi de tout votre cœur »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Michée 7, 18-20 : « A quel Dieu te comparer ?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				  Il se plaît à faire grâce »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contenu 2">
            <a:extLst>
              <a:ext uri="{FF2B5EF4-FFF2-40B4-BE49-F238E27FC236}">
                <a16:creationId xmlns:a16="http://schemas.microsoft.com/office/drawing/2014/main" id="{E138FD6C-C51E-7A26-F401-64D995315092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788988" y="215900"/>
            <a:ext cx="10515600" cy="61928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Ouverture :</a:t>
            </a:r>
            <a:b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Prophètes d’une espérance invincible qui surgit humblement du fond même de l’abîme et de la détresse.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C’est le psaume de Jonas 2 dans le ventre du poisson.</a:t>
            </a:r>
            <a:b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C’est la vision de Joël 3 : l’Esprit répandu sur tout le peuple.</a:t>
            </a:r>
            <a:b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Tu accorderas à Jacob ta fidélité, ton amitié à Abraham, c’est ce que tu as juré à nos pères depuis les jours d’autrefois » (Mi 7, 20, repris en Luc 1, 70).</a:t>
            </a:r>
            <a:b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Multiforme visage d’un Dieu qui se dessine dans l’histoire, d’un peuple qui ne renonce jamais à son espérance.</a:t>
            </a:r>
            <a:b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texte 1">
            <a:extLst>
              <a:ext uri="{FF2B5EF4-FFF2-40B4-BE49-F238E27FC236}">
                <a16:creationId xmlns:a16="http://schemas.microsoft.com/office/drawing/2014/main" id="{B4096520-BDBD-3B5D-A0AE-4BC84E2D0551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715963" y="231775"/>
            <a:ext cx="10515600" cy="5888038"/>
          </a:xfrm>
        </p:spPr>
        <p:txBody>
          <a:bodyPr lIns="0" tIns="0" rIns="0" bIns="0"/>
          <a:lstStyle/>
          <a:p>
            <a:pPr eaLnBrk="1">
              <a:spcBef>
                <a:spcPct val="0"/>
              </a:spcBef>
              <a:spcAft>
                <a:spcPts val="1413"/>
              </a:spcAft>
              <a:buFont typeface="Arial" panose="020B0604020202020204" pitchFamily="34" charset="0"/>
              <a:buNone/>
            </a:pPr>
            <a:endParaRPr altLang="fr-FR" sz="32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eaLnBrk="1">
              <a:spcBef>
                <a:spcPct val="0"/>
              </a:spcBef>
              <a:spcAft>
                <a:spcPts val="1413"/>
              </a:spcAft>
              <a:buFont typeface="Arial" panose="020B0604020202020204" pitchFamily="34" charset="0"/>
              <a:buNone/>
            </a:pP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La réponse du sage :</a:t>
            </a:r>
          </a:p>
          <a:p>
            <a:pPr eaLnBrk="1">
              <a:spcBef>
                <a:spcPct val="0"/>
              </a:spcBef>
              <a:spcAft>
                <a:spcPts val="1413"/>
              </a:spcAft>
              <a:buFont typeface="Arial" panose="020B0604020202020204" pitchFamily="34" charset="0"/>
              <a:buNone/>
            </a:pP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Qui est assez sage pour discerner ces choses et assez intelligent pour les connaître ? » (Osée 13, 10)</a:t>
            </a:r>
          </a:p>
          <a:p>
            <a:pPr eaLnBrk="1">
              <a:spcBef>
                <a:spcPct val="0"/>
              </a:spcBef>
              <a:spcAft>
                <a:spcPts val="1413"/>
              </a:spcAft>
              <a:buFont typeface="Arial" panose="020B0604020202020204" pitchFamily="34" charset="0"/>
              <a:buNone/>
            </a:pP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La réponse de l'humour de Dieu :</a:t>
            </a:r>
            <a:b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Dieu est libre, et met en crise à la fois la figure du prophète et toutes nos théologies :</a:t>
            </a:r>
          </a:p>
          <a:p>
            <a:pPr eaLnBrk="1">
              <a:spcBef>
                <a:spcPct val="0"/>
              </a:spcBef>
              <a:spcAft>
                <a:spcPts val="1413"/>
              </a:spcAft>
              <a:buFont typeface="Arial" panose="020B0604020202020204" pitchFamily="34" charset="0"/>
              <a:buNone/>
            </a:pPr>
            <a:r>
              <a:rPr altLang="fr-FR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Et je n'aurai pas pitié de Ninive, la grande ville, où il y a plus de cent vingt mille êtres humains qui ne savent pas distinguer leur droite de leur gauche ! » (Jonas 4, 9)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>
            <a:extLst>
              <a:ext uri="{FF2B5EF4-FFF2-40B4-BE49-F238E27FC236}">
                <a16:creationId xmlns:a16="http://schemas.microsoft.com/office/drawing/2014/main" id="{EB7D59A1-0F2B-0921-FEF4-296B1005EA9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957263" y="112713"/>
            <a:ext cx="10396537" cy="619125"/>
          </a:xfrm>
        </p:spPr>
        <p:txBody>
          <a:bodyPr/>
          <a:lstStyle/>
          <a:p>
            <a:pPr eaLnBrk="1" hangingPunct="1"/>
            <a:r>
              <a:rPr altLang="fr-FR" sz="24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prophète Jonas, Temple protestant Mulhouse (14</a:t>
            </a:r>
            <a:r>
              <a:rPr altLang="fr-FR" sz="2400" b="1" baseline="30000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ème</a:t>
            </a:r>
            <a:r>
              <a:rPr altLang="fr-FR" sz="24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s.)</a:t>
            </a:r>
          </a:p>
        </p:txBody>
      </p:sp>
      <p:graphicFrame>
        <p:nvGraphicFramePr>
          <p:cNvPr id="57347" name="Espace réservé du contenu 5">
            <a:extLst>
              <a:ext uri="{FF2B5EF4-FFF2-40B4-BE49-F238E27FC236}">
                <a16:creationId xmlns:a16="http://schemas.microsoft.com/office/drawing/2014/main" id="{6091EBE7-8155-D428-D16F-9D282DEF03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48075" y="731838"/>
          <a:ext cx="4895850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746651" imgH="6959442" progId="">
                  <p:embed/>
                </p:oleObj>
              </mc:Choice>
              <mc:Fallback>
                <p:oleObj r:id="rId3" imgW="5746651" imgH="6959442" progId="">
                  <p:embed/>
                  <p:pic>
                    <p:nvPicPr>
                      <p:cNvPr id="0" name="Espace réservé du contenu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731838"/>
                        <a:ext cx="4895850" cy="623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>
            <a:extLst>
              <a:ext uri="{FF2B5EF4-FFF2-40B4-BE49-F238E27FC236}">
                <a16:creationId xmlns:a16="http://schemas.microsoft.com/office/drawing/2014/main" id="{7C4D9DD2-7679-E672-89AB-A9BB70D86D4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92163" y="0"/>
            <a:ext cx="10515600" cy="6731000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6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 Dieu en quête des humains,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dont la figure n’apparaît qu’à travers son accompagnement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dans l’histoire,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et dans la mesure où les humains sont capables d’en accueillir et d’en dire quelque chose.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6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I Les petits prophètes dans l’histoire : des balises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Le temps du péché et l’appel à la conversion 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	Amos, Osée, Michée (8</a:t>
            </a:r>
            <a:r>
              <a:rPr altLang="fr-FR" sz="2600" b="1" baseline="30000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ème</a:t>
            </a: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/7</a:t>
            </a:r>
            <a:r>
              <a:rPr altLang="fr-FR" sz="2600" b="1" baseline="30000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ème</a:t>
            </a: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s.)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Le temps du malheur, du silence et de l’espérance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	Nahum, Habaquq, Sophonie, Abdias (7</a:t>
            </a:r>
            <a:r>
              <a:rPr altLang="fr-FR" sz="2600" b="1" baseline="30000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ème</a:t>
            </a: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s.)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26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</a:t>
            </a:r>
            <a:r>
              <a:rPr altLang="fr-FR" sz="26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 temps de la conversion Joël, Jonas (5</a:t>
            </a:r>
            <a:r>
              <a:rPr altLang="fr-FR" sz="2600" b="1" i="1" baseline="30000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ème </a:t>
            </a:r>
            <a:r>
              <a:rPr altLang="fr-FR" sz="26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s.)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Le temps de la consolation et de la restauration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	Aggée, Zacharie, Malachie (6</a:t>
            </a:r>
            <a:r>
              <a:rPr altLang="fr-FR" sz="2600" b="1" baseline="30000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ème</a:t>
            </a: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/5</a:t>
            </a:r>
            <a:r>
              <a:rPr altLang="fr-FR" sz="2600" b="1" baseline="30000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ème</a:t>
            </a: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s.)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26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>
            <a:extLst>
              <a:ext uri="{FF2B5EF4-FFF2-40B4-BE49-F238E27FC236}">
                <a16:creationId xmlns:a16="http://schemas.microsoft.com/office/drawing/2014/main" id="{2DB3EB19-2A5A-2C13-5373-D53C7992E1B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193675"/>
            <a:ext cx="10515600" cy="6664325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En fait ils balisent essentiellement les crises de l’histoire d’Israël :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6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740-721 : chute de Samarie, disparition du Royaume du Nord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  Amos, Osée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  701 : siège de Jérusalem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    Michée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  612 : chute de Ninive Nahum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6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609-588 : chute de  Jérusalem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  Abdias, Habaquq, Sophonie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26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520-450 : retour d’exil  </a:t>
            </a:r>
            <a:r>
              <a:rPr altLang="fr-FR" sz="26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Joël/Jonas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 Aggée, Zacharie, Malachie </a:t>
            </a:r>
            <a:b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6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	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>
            <a:extLst>
              <a:ext uri="{FF2B5EF4-FFF2-40B4-BE49-F238E27FC236}">
                <a16:creationId xmlns:a16="http://schemas.microsoft.com/office/drawing/2014/main" id="{975A60C1-9C1A-932E-620C-01800CD5016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525463"/>
            <a:ext cx="10515600" cy="6332537"/>
          </a:xfrm>
        </p:spPr>
        <p:txBody>
          <a:bodyPr lIns="91440" tIns="45720" rIns="91440" bIns="45720"/>
          <a:lstStyle/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L’ordre des livres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Entre Osée et Malachie, quelques variations :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Les six derniers : Nahum/Habaquq/Sophonie/Aggée/Zacharie/Malachie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28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Les six premiers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TM : 	Osée/</a:t>
            </a: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Joël</a:t>
            </a: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/Amos/Abdias/</a:t>
            </a: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Jonas</a:t>
            </a: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/Michée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Septante: Osée/Amos/Michée/</a:t>
            </a: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Joël</a:t>
            </a: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/Abdias/</a:t>
            </a:r>
            <a: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Jonas</a:t>
            </a:r>
            <a:b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2800" b="1" i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Osée : figure inouïe d’un Dieu amoureux</a:t>
            </a: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Malachie : annonce de la venue du Seigneur à préparer.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28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Joël : Peut-être, il reviendra !  Jonas : l’humour de Dieu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es douze petits prophètes | Logos Bible Software">
            <a:extLst>
              <a:ext uri="{FF2B5EF4-FFF2-40B4-BE49-F238E27FC236}">
                <a16:creationId xmlns:a16="http://schemas.microsoft.com/office/drawing/2014/main" id="{ED197F1C-EF36-BBE8-FB46-25550F388D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938" y="0"/>
            <a:ext cx="10028237" cy="68580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>
            <a:extLst>
              <a:ext uri="{FF2B5EF4-FFF2-40B4-BE49-F238E27FC236}">
                <a16:creationId xmlns:a16="http://schemas.microsoft.com/office/drawing/2014/main" id="{1EF3B93F-6748-8B2B-B047-89712F2B015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9763" y="360363"/>
            <a:ext cx="10807700" cy="7488237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II- Le rôle du prophète et sa liberté</a:t>
            </a:r>
            <a:b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entre le marteau et l’enclume ?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ou du consentement à l’espérance ?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30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1-Pro-phète : celui qui parle pour Dieu, </a:t>
            </a: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un héraut est envoyé parmi les nations » (Abdias 1)</a:t>
            </a: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 homme aux prises avec la Parole de Dieu prend la parole.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Quelle liberté entre l'emprise de la parole divine</a:t>
            </a: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et la menace des puissants ou le malheur des peuples ?</a:t>
            </a: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30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>
            <a:extLst>
              <a:ext uri="{FF2B5EF4-FFF2-40B4-BE49-F238E27FC236}">
                <a16:creationId xmlns:a16="http://schemas.microsoft.com/office/drawing/2014/main" id="{C9E1D1F1-1638-4538-8657-29213B98A15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9763" y="360363"/>
            <a:ext cx="10807700" cy="7488237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II- Le rôle du prophète et sa liberté</a:t>
            </a:r>
            <a:b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entre le marteau et l’enclume ?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3000" b="1">
                <a:solidFill>
                  <a:srgbClr val="C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	ou du consentement à l’espérance ?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fr-FR" sz="30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1-Pro-phète : celui qui parle pour Dieu, </a:t>
            </a: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« un héraut est envoyé parmi les nations » (Abdias 1)</a:t>
            </a: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Un homme aux prises avec la Parole de Dieu prend la parole.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Quelle liberté entre l'emprise de la parole divine</a:t>
            </a: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  <a:t> et la menace des puissants ou le malheur des peuples ?</a:t>
            </a: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br>
              <a:rPr altLang="fr-FR" sz="3000" b="1">
                <a:latin typeface="Comic Sans MS" panose="030F0702030302020204" pitchFamily="66" charset="0"/>
                <a:ea typeface="Microsoft YaHei" panose="020B0503020204020204" pitchFamily="34" charset="-122"/>
                <a:cs typeface="Lucida Sans" panose="020B0602030504020204" pitchFamily="34" charset="0"/>
              </a:rPr>
            </a:br>
            <a:endParaRPr altLang="fr-FR" sz="3000" b="1">
              <a:latin typeface="Comic Sans MS" panose="030F0702030302020204" pitchFamily="66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ous-titre 1">
            <a:extLst>
              <a:ext uri="{FF2B5EF4-FFF2-40B4-BE49-F238E27FC236}">
                <a16:creationId xmlns:a16="http://schemas.microsoft.com/office/drawing/2014/main" id="{E8656D58-7636-B126-3D5D-70FAFF63976C}"/>
              </a:ext>
            </a:extLst>
          </p:cNvPr>
          <p:cNvSpPr txBox="1">
            <a:spLocks noGrp="1" noChangeArrowheads="1"/>
          </p:cNvSpPr>
          <p:nvPr>
            <p:ph type="subTitle" idx="4294967295"/>
          </p:nvPr>
        </p:nvSpPr>
        <p:spPr>
          <a:xfrm>
            <a:off x="260350" y="503238"/>
            <a:ext cx="11618913" cy="6121400"/>
          </a:xfrm>
        </p:spPr>
        <p:txBody>
          <a:bodyPr lIns="0" tIns="0" rIns="0" bIns="0" anchor="ctr"/>
          <a:lstStyle/>
          <a:p>
            <a:pPr marL="0" indent="0" algn="ctr" eaLnBrk="1">
              <a:buFont typeface="Arial" panose="020B0604020202020204" pitchFamily="34" charset="0"/>
              <a:buNone/>
            </a:pPr>
            <a:endParaRPr altLang="fr-FR" sz="32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indent="0" algn="ctr" eaLnBrk="1">
              <a:buFont typeface="Arial" panose="020B0604020202020204" pitchFamily="34" charset="0"/>
              <a:buNone/>
            </a:pPr>
            <a:endParaRPr altLang="fr-FR" sz="3200">
              <a:latin typeface="Arial" panose="020B060402020202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C06C2D-5399-11F2-0F46-278F0E0DA530}"/>
              </a:ext>
            </a:extLst>
          </p:cNvPr>
          <p:cNvSpPr txBox="1"/>
          <p:nvPr/>
        </p:nvSpPr>
        <p:spPr>
          <a:xfrm>
            <a:off x="106363" y="287338"/>
            <a:ext cx="12038012" cy="5976937"/>
          </a:xfrm>
          <a:prstGeom prst="rect">
            <a:avLst/>
          </a:prstGeom>
          <a:noFill/>
          <a:ln cap="flat">
            <a:noFill/>
          </a:ln>
        </p:spPr>
        <p:txBody>
          <a:bodyPr lIns="90000" tIns="45000" rIns="90000" bIns="45000" compatLnSpc="0"/>
          <a:lstStyle/>
          <a:p>
            <a:pPr eaLnBrk="1" fontAlgn="auto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defRPr sz="1800"/>
            </a:pP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</a:t>
            </a:r>
            <a:b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2- Vision et/ou Parole :</a:t>
            </a:r>
          </a:p>
          <a:p>
            <a:pPr eaLnBrk="1" fontAlgn="auto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defRPr sz="1800"/>
            </a:pP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« Paroles d’Amos, paroles dont il eut la vision… »</a:t>
            </a:r>
          </a:p>
          <a:p>
            <a:pPr eaLnBrk="1" fontAlgn="auto" hangingPunct="1">
              <a:spcBef>
                <a:spcPts val="1001"/>
              </a:spcBef>
              <a:spcAft>
                <a:spcPts val="0"/>
              </a:spcAft>
              <a:defRPr sz="1800"/>
            </a:pP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« Proclamation dont fut chargé Habaquq dans une vision…</a:t>
            </a:r>
            <a:b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b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Ecris une vision, donnes-en l’explication sur des tables</a:t>
            </a:r>
          </a:p>
          <a:p>
            <a:pPr eaLnBrk="1" fontAlgn="auto" hangingPunct="1">
              <a:spcBef>
                <a:spcPts val="1001"/>
              </a:spcBef>
              <a:spcAft>
                <a:spcPts val="0"/>
              </a:spcAft>
              <a:defRPr sz="1800"/>
            </a:pP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afin qu’on les lise…» (Hb 2, 2).</a:t>
            </a:r>
          </a:p>
          <a:p>
            <a:pPr eaLnBrk="1" fontAlgn="auto" hangingPunct="1">
              <a:spcBef>
                <a:spcPts val="1001"/>
              </a:spcBef>
              <a:spcAft>
                <a:spcPts val="0"/>
              </a:spcAft>
              <a:defRPr sz="1800"/>
            </a:pPr>
            <a:r>
              <a:rPr lang="fr-FR" sz="2800" b="1"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 5 visions d'Amos, 8 visions de Zacharie.</a:t>
            </a:r>
          </a:p>
          <a:p>
            <a:pPr eaLnBrk="1" fontAlgn="auto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defRPr sz="1800"/>
            </a:pPr>
            <a:br>
              <a:rPr lang="fr-FR" sz="2800" b="1">
                <a:solidFill>
                  <a:srgbClr val="C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800" b="1">
                <a:solidFill>
                  <a:srgbClr val="C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La vision parle, frappe et invite à parler.</a:t>
            </a:r>
          </a:p>
          <a:p>
            <a:pPr eaLnBrk="1" fontAlgn="auto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defRPr sz="1800"/>
            </a:pPr>
            <a:r>
              <a:rPr lang="fr-FR" sz="2800" b="1">
                <a:solidFill>
                  <a:srgbClr val="C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La parole fait image, et décrypte la vision. L'écrit demeure.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2591</Words>
  <Application>Microsoft Office PowerPoint</Application>
  <PresentationFormat>Grand écran</PresentationFormat>
  <Paragraphs>168</Paragraphs>
  <Slides>27</Slides>
  <Notes>27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Aptos</vt:lpstr>
      <vt:lpstr>Arial</vt:lpstr>
      <vt:lpstr>Calibri Light</vt:lpstr>
      <vt:lpstr>Microsoft YaHei</vt:lpstr>
      <vt:lpstr>Lucida Sans</vt:lpstr>
      <vt:lpstr>Calibri</vt:lpstr>
      <vt:lpstr>Lucida Sans Unicode</vt:lpstr>
      <vt:lpstr>Tahoma</vt:lpstr>
      <vt:lpstr>Times New Roman</vt:lpstr>
      <vt:lpstr>Comic Sans MS</vt:lpstr>
      <vt:lpstr>Thème Office</vt:lpstr>
      <vt:lpstr>Le prophète Joël, baptistère de Saint Jean-Baptiste, Florence</vt:lpstr>
      <vt:lpstr>Les Douze « petits » prophètes d’Israël                 ( 750 à 350 av. J-C.)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Osée et Gomer, Bible historiale de 1372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Portail du jugement, Abbatiale de Conques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prophète Jonas, Temple protestant Mulhouse (14ème 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Secrétariat LE CIF</cp:lastModifiedBy>
  <cp:revision>19</cp:revision>
  <dcterms:created xsi:type="dcterms:W3CDTF">2024-07-27T10:45:42Z</dcterms:created>
  <dcterms:modified xsi:type="dcterms:W3CDTF">2024-10-18T07:23:51Z</dcterms:modified>
</cp:coreProperties>
</file>