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unknown"/>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88" r:id="rId2"/>
    <p:sldId id="295" r:id="rId3"/>
    <p:sldId id="294" r:id="rId4"/>
    <p:sldId id="257" r:id="rId5"/>
    <p:sldId id="258" r:id="rId6"/>
    <p:sldId id="262" r:id="rId7"/>
    <p:sldId id="259" r:id="rId8"/>
    <p:sldId id="260" r:id="rId9"/>
    <p:sldId id="261" r:id="rId10"/>
    <p:sldId id="298" r:id="rId11"/>
    <p:sldId id="263" r:id="rId12"/>
    <p:sldId id="264" r:id="rId13"/>
    <p:sldId id="265" r:id="rId14"/>
    <p:sldId id="266" r:id="rId15"/>
    <p:sldId id="293" r:id="rId16"/>
    <p:sldId id="267" r:id="rId17"/>
    <p:sldId id="297" r:id="rId18"/>
    <p:sldId id="268" r:id="rId19"/>
    <p:sldId id="296" r:id="rId20"/>
    <p:sldId id="269" r:id="rId21"/>
    <p:sldId id="270" r:id="rId22"/>
    <p:sldId id="271" r:id="rId23"/>
    <p:sldId id="272" r:id="rId24"/>
    <p:sldId id="291" r:id="rId25"/>
    <p:sldId id="273" r:id="rId26"/>
    <p:sldId id="289" r:id="rId27"/>
    <p:sldId id="274" r:id="rId28"/>
    <p:sldId id="275" r:id="rId29"/>
    <p:sldId id="276" r:id="rId30"/>
    <p:sldId id="277" r:id="rId31"/>
    <p:sldId id="278" r:id="rId32"/>
    <p:sldId id="279" r:id="rId33"/>
    <p:sldId id="280" r:id="rId34"/>
    <p:sldId id="299" r:id="rId35"/>
    <p:sldId id="281" r:id="rId36"/>
    <p:sldId id="292" r:id="rId37"/>
    <p:sldId id="282" r:id="rId38"/>
    <p:sldId id="283" r:id="rId39"/>
    <p:sldId id="284" r:id="rId40"/>
    <p:sldId id="285" r:id="rId41"/>
    <p:sldId id="286" r:id="rId42"/>
    <p:sldId id="287"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9503" autoAdjust="0"/>
  </p:normalViewPr>
  <p:slideViewPr>
    <p:cSldViewPr snapToGrid="0">
      <p:cViewPr varScale="1">
        <p:scale>
          <a:sx n="76" d="100"/>
          <a:sy n="76" d="100"/>
        </p:scale>
        <p:origin x="12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70C0599-C265-8E19-99C1-48F4C772AE9A}"/>
              </a:ext>
            </a:extLst>
          </p:cNvPr>
          <p:cNvSpPr txBox="1">
            <a:spLocks noGrp="1"/>
          </p:cNvSpPr>
          <p:nvPr>
            <p:ph type="hdr" sz="quarter"/>
          </p:nvPr>
        </p:nvSpPr>
        <p:spPr>
          <a:xfrm>
            <a:off x="0" y="0"/>
            <a:ext cx="2975759" cy="456843"/>
          </a:xfrm>
          <a:prstGeom prst="rect">
            <a:avLst/>
          </a:prstGeom>
          <a:noFill/>
          <a:ln>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a date 2">
            <a:extLst>
              <a:ext uri="{FF2B5EF4-FFF2-40B4-BE49-F238E27FC236}">
                <a16:creationId xmlns:a16="http://schemas.microsoft.com/office/drawing/2014/main" id="{5934B19F-6A08-1171-E7A7-8B48C3CC369C}"/>
              </a:ext>
            </a:extLst>
          </p:cNvPr>
          <p:cNvSpPr txBox="1">
            <a:spLocks noGrp="1"/>
          </p:cNvSpPr>
          <p:nvPr>
            <p:ph type="dt" sz="quarter" idx="1"/>
          </p:nvPr>
        </p:nvSpPr>
        <p:spPr>
          <a:xfrm>
            <a:off x="3881884" y="0"/>
            <a:ext cx="2975759" cy="456843"/>
          </a:xfrm>
          <a:prstGeom prst="rect">
            <a:avLst/>
          </a:prstGeom>
          <a:noFill/>
          <a:ln>
            <a:noFill/>
          </a:ln>
        </p:spPr>
        <p:txBody>
          <a:bodyPr vert="horz" wrap="none" lIns="90004" tIns="44997" rIns="90004" bIns="44997" anchor="t"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u pied de page 3">
            <a:extLst>
              <a:ext uri="{FF2B5EF4-FFF2-40B4-BE49-F238E27FC236}">
                <a16:creationId xmlns:a16="http://schemas.microsoft.com/office/drawing/2014/main" id="{AC47E58E-6F6C-578A-34D3-07FB298941CE}"/>
              </a:ext>
            </a:extLst>
          </p:cNvPr>
          <p:cNvSpPr txBox="1">
            <a:spLocks noGrp="1"/>
          </p:cNvSpPr>
          <p:nvPr>
            <p:ph type="ftr" sz="quarter" idx="2"/>
          </p:nvPr>
        </p:nvSpPr>
        <p:spPr>
          <a:xfrm>
            <a:off x="0" y="8686800"/>
            <a:ext cx="2975759" cy="456843"/>
          </a:xfrm>
          <a:prstGeom prst="rect">
            <a:avLst/>
          </a:prstGeom>
          <a:noFill/>
          <a:ln>
            <a:noFill/>
          </a:ln>
        </p:spPr>
        <p:txBody>
          <a:bodyPr vert="horz" wrap="none" lIns="90004" tIns="44997" rIns="90004" bIns="44997" anchor="b"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5" name="Espace réservé du numéro de diapositive 4">
            <a:extLst>
              <a:ext uri="{FF2B5EF4-FFF2-40B4-BE49-F238E27FC236}">
                <a16:creationId xmlns:a16="http://schemas.microsoft.com/office/drawing/2014/main" id="{33D07E12-2E37-85DD-5C7B-7A0E7A005EEC}"/>
              </a:ext>
            </a:extLst>
          </p:cNvPr>
          <p:cNvSpPr txBox="1">
            <a:spLocks noGrp="1"/>
          </p:cNvSpPr>
          <p:nvPr>
            <p:ph type="sldNum" sz="quarter" idx="3"/>
          </p:nvPr>
        </p:nvSpPr>
        <p:spPr>
          <a:xfrm>
            <a:off x="3881884" y="8686800"/>
            <a:ext cx="2975759" cy="456843"/>
          </a:xfrm>
          <a:prstGeom prst="rect">
            <a:avLst/>
          </a:prstGeom>
          <a:noFill/>
          <a:ln>
            <a:noFill/>
          </a:ln>
        </p:spPr>
        <p:txBody>
          <a:bodyPr vert="horz" wrap="none" lIns="90004" tIns="44997" rIns="90004" bIns="44997"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400" b="0" i="0" u="none" strike="noStrike" kern="0" cap="none" spc="0" baseline="0">
                <a:solidFill>
                  <a:srgbClr val="000000"/>
                </a:solidFill>
                <a:uFillTx/>
              </a:defRPr>
            </a:pPr>
            <a:fld id="{F0BE00B2-AABA-485D-98D0-FE8022DA4A3C}" type="slidenum">
              <a:t>‹N°›</a:t>
            </a:fld>
            <a:endParaRPr lang="fr-FR" sz="1400" b="0" i="0" u="none" strike="noStrike" kern="1200" cap="none" spc="0" baseline="0">
              <a:solidFill>
                <a:srgbClr val="000000"/>
              </a:solidFill>
              <a:uFillTx/>
              <a:latin typeface="Times New Roman" pitchFamily="18"/>
              <a:ea typeface="Times New Roman" pitchFamily="18"/>
              <a:cs typeface="Times New Roman" pitchFamily="18"/>
            </a:endParaRPr>
          </a:p>
        </p:txBody>
      </p:sp>
    </p:spTree>
    <p:extLst>
      <p:ext uri="{BB962C8B-B14F-4D97-AF65-F5344CB8AC3E}">
        <p14:creationId xmlns:p14="http://schemas.microsoft.com/office/powerpoint/2010/main" val="3067744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59E559-13C9-7F3E-66EE-C6A0623ADD12}"/>
              </a:ext>
            </a:extLst>
          </p:cNvPr>
          <p:cNvSpPr>
            <a:spLocks noMove="1" noResize="1"/>
          </p:cNvSpPr>
          <p:nvPr/>
        </p:nvSpPr>
        <p:spPr>
          <a:xfrm>
            <a:off x="0" y="0"/>
            <a:ext cx="6858000" cy="9144000"/>
          </a:xfrm>
          <a:prstGeom prst="rect">
            <a:avLst/>
          </a:prstGeom>
          <a:solidFill>
            <a:srgbClr val="FFFFFF"/>
          </a:solidFill>
          <a:ln cap="flat">
            <a:noFill/>
            <a:prstDash val="solid"/>
          </a:ln>
        </p:spPr>
        <p:txBody>
          <a:bodyPr vert="horz" wrap="none" lIns="90004" tIns="44997" rIns="90004" bIns="44997" anchor="ctr" anchorCtr="1"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2">
            <a:extLst>
              <a:ext uri="{FF2B5EF4-FFF2-40B4-BE49-F238E27FC236}">
                <a16:creationId xmlns:a16="http://schemas.microsoft.com/office/drawing/2014/main" id="{111889D4-89CC-7D7B-AC6A-F3F925FDB1FC}"/>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Forme libre : forme 3">
            <a:extLst>
              <a:ext uri="{FF2B5EF4-FFF2-40B4-BE49-F238E27FC236}">
                <a16:creationId xmlns:a16="http://schemas.microsoft.com/office/drawing/2014/main" id="{5DE2DB92-A6C4-6184-9EBD-31F5B51DE0D7}"/>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5" name="Forme libre : forme 4">
            <a:extLst>
              <a:ext uri="{FF2B5EF4-FFF2-40B4-BE49-F238E27FC236}">
                <a16:creationId xmlns:a16="http://schemas.microsoft.com/office/drawing/2014/main" id="{FAFF1B22-E70D-C093-4392-0FCEE922735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6" name="Espace réservé de l'en-tête 5">
            <a:extLst>
              <a:ext uri="{FF2B5EF4-FFF2-40B4-BE49-F238E27FC236}">
                <a16:creationId xmlns:a16="http://schemas.microsoft.com/office/drawing/2014/main" id="{3258C526-0E1C-C1F2-3AE3-0C620EC0244E}"/>
              </a:ext>
            </a:extLst>
          </p:cNvPr>
          <p:cNvSpPr txBox="1">
            <a:spLocks noGrp="1"/>
          </p:cNvSpPr>
          <p:nvPr>
            <p:ph type="hdr" sz="quarter"/>
          </p:nvPr>
        </p:nvSpPr>
        <p:spPr>
          <a:xfrm>
            <a:off x="0" y="-356"/>
            <a:ext cx="2967118" cy="452518"/>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1200" b="0" i="0" u="none" strike="noStrike" kern="1200" cap="none" spc="0" baseline="0">
                <a:solidFill>
                  <a:srgbClr val="000000"/>
                </a:solidFill>
                <a:uFillTx/>
                <a:latin typeface="Times New Roman" pitchFamily="18"/>
                <a:ea typeface="Times New Roman" pitchFamily="18"/>
                <a:cs typeface="Times New Roman" pitchFamily="18"/>
              </a:defRPr>
            </a:lvl1pPr>
          </a:lstStyle>
          <a:p>
            <a:pPr lvl="0"/>
            <a:endParaRPr lang="fr-FR"/>
          </a:p>
        </p:txBody>
      </p:sp>
      <p:sp>
        <p:nvSpPr>
          <p:cNvPr id="7" name="Espace réservé de la date 6">
            <a:extLst>
              <a:ext uri="{FF2B5EF4-FFF2-40B4-BE49-F238E27FC236}">
                <a16:creationId xmlns:a16="http://schemas.microsoft.com/office/drawing/2014/main" id="{99ECA897-31B6-75B8-117E-65E5E5CEF205}"/>
              </a:ext>
            </a:extLst>
          </p:cNvPr>
          <p:cNvSpPr txBox="1">
            <a:spLocks noGrp="1"/>
          </p:cNvSpPr>
          <p:nvPr>
            <p:ph type="dt" idx="1"/>
          </p:nvPr>
        </p:nvSpPr>
        <p:spPr>
          <a:xfrm>
            <a:off x="3886200" y="-356"/>
            <a:ext cx="2967118" cy="452518"/>
          </a:xfrm>
          <a:prstGeom prst="rect">
            <a:avLst/>
          </a:prstGeom>
          <a:noFill/>
          <a:ln>
            <a:noFill/>
          </a:ln>
        </p:spPr>
        <p:txBody>
          <a:bodyPr vert="horz" wrap="square" lIns="90004" tIns="46798" rIns="90004" bIns="46798" anchor="t" anchorCtr="0" compatLnSpc="1">
            <a:noAutofit/>
          </a:bodyPr>
          <a:lstStyle>
            <a:lvl1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1200" b="0" i="0" u="none" strike="noStrike" kern="1200" cap="none" spc="0" baseline="0">
                <a:solidFill>
                  <a:srgbClr val="000000"/>
                </a:solidFill>
                <a:uFillTx/>
                <a:latin typeface="Times New Roman" pitchFamily="18"/>
                <a:ea typeface="Times New Roman" pitchFamily="18"/>
                <a:cs typeface="Times New Roman" pitchFamily="18"/>
              </a:defRPr>
            </a:lvl1pPr>
          </a:lstStyle>
          <a:p>
            <a:pPr lvl="0"/>
            <a:endParaRPr lang="fr-FR"/>
          </a:p>
        </p:txBody>
      </p:sp>
      <p:sp>
        <p:nvSpPr>
          <p:cNvPr id="8" name="Espace réservé de l'image des diapositives 7">
            <a:extLst>
              <a:ext uri="{FF2B5EF4-FFF2-40B4-BE49-F238E27FC236}">
                <a16:creationId xmlns:a16="http://schemas.microsoft.com/office/drawing/2014/main" id="{0684F9EF-5A63-FE73-4290-1D9C0878E504}"/>
              </a:ext>
            </a:extLst>
          </p:cNvPr>
          <p:cNvSpPr>
            <a:spLocks noGrp="1" noRot="1" noChangeAspect="1"/>
          </p:cNvSpPr>
          <p:nvPr>
            <p:ph type="sldImg" idx="2"/>
          </p:nvPr>
        </p:nvSpPr>
        <p:spPr>
          <a:xfrm>
            <a:off x="1142643" y="685800"/>
            <a:ext cx="4567318" cy="3424318"/>
          </a:xfrm>
          <a:prstGeom prst="rect">
            <a:avLst/>
          </a:prstGeom>
          <a:noFill/>
          <a:ln>
            <a:noFill/>
            <a:prstDash val="solid"/>
          </a:ln>
        </p:spPr>
      </p:sp>
      <p:sp>
        <p:nvSpPr>
          <p:cNvPr id="9" name="Espace réservé des notes 8">
            <a:extLst>
              <a:ext uri="{FF2B5EF4-FFF2-40B4-BE49-F238E27FC236}">
                <a16:creationId xmlns:a16="http://schemas.microsoft.com/office/drawing/2014/main" id="{037A1904-A3FC-C02A-44D6-AA01868D3205}"/>
              </a:ext>
            </a:extLst>
          </p:cNvPr>
          <p:cNvSpPr txBox="1">
            <a:spLocks noGrp="1"/>
          </p:cNvSpPr>
          <p:nvPr>
            <p:ph type="body" sz="quarter" idx="3"/>
          </p:nvPr>
        </p:nvSpPr>
        <p:spPr>
          <a:xfrm>
            <a:off x="914043" y="4343043"/>
            <a:ext cx="5024518" cy="4110118"/>
          </a:xfrm>
          <a:prstGeom prst="rect">
            <a:avLst/>
          </a:prstGeom>
          <a:noFill/>
          <a:ln>
            <a:noFill/>
          </a:ln>
        </p:spPr>
        <p:txBody>
          <a:bodyPr vert="horz" wrap="square" lIns="0" tIns="0" rIns="0" bIns="0" anchor="t" anchorCtr="0" compatLnSpc="1">
            <a:noAutofit/>
          </a:bodyPr>
          <a:lstStyle/>
          <a:p>
            <a:pPr lvl="0"/>
            <a:endParaRPr lang="fr-FR"/>
          </a:p>
        </p:txBody>
      </p:sp>
      <p:sp>
        <p:nvSpPr>
          <p:cNvPr id="10" name="Espace réservé du pied de page 9">
            <a:extLst>
              <a:ext uri="{FF2B5EF4-FFF2-40B4-BE49-F238E27FC236}">
                <a16:creationId xmlns:a16="http://schemas.microsoft.com/office/drawing/2014/main" id="{4E715647-E34B-5E82-6747-6335FCCB595B}"/>
              </a:ext>
            </a:extLst>
          </p:cNvPr>
          <p:cNvSpPr txBox="1">
            <a:spLocks noGrp="1"/>
          </p:cNvSpPr>
          <p:nvPr>
            <p:ph type="ftr" sz="quarter" idx="4"/>
          </p:nvPr>
        </p:nvSpPr>
        <p:spPr>
          <a:xfrm>
            <a:off x="0" y="8686443"/>
            <a:ext cx="2967118" cy="452518"/>
          </a:xfrm>
          <a:prstGeom prst="rect">
            <a:avLst/>
          </a:prstGeom>
          <a:noFill/>
          <a:ln>
            <a:noFill/>
          </a:ln>
        </p:spPr>
        <p:txBody>
          <a:bodyPr vert="horz" wrap="square" lIns="90004" tIns="46798" rIns="90004" bIns="46798" anchor="b" anchorCtr="0" compatLnSpc="1">
            <a:noAutofit/>
          </a:bodyPr>
          <a:lstStyle>
            <a:lvl1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1200" b="0" i="0" u="none" strike="noStrike" kern="1200" cap="none" spc="0" baseline="0">
                <a:solidFill>
                  <a:srgbClr val="000000"/>
                </a:solidFill>
                <a:uFillTx/>
                <a:latin typeface="Times New Roman" pitchFamily="18"/>
                <a:ea typeface="Times New Roman" pitchFamily="18"/>
                <a:cs typeface="Times New Roman" pitchFamily="18"/>
              </a:defRPr>
            </a:lvl1pPr>
          </a:lstStyle>
          <a:p>
            <a:pPr lvl="0"/>
            <a:endParaRPr lang="fr-FR"/>
          </a:p>
        </p:txBody>
      </p:sp>
      <p:sp>
        <p:nvSpPr>
          <p:cNvPr id="11" name="Espace réservé du numéro de diapositive 10">
            <a:extLst>
              <a:ext uri="{FF2B5EF4-FFF2-40B4-BE49-F238E27FC236}">
                <a16:creationId xmlns:a16="http://schemas.microsoft.com/office/drawing/2014/main" id="{AB713214-8587-D09E-E3C9-B05D36D0634F}"/>
              </a:ext>
            </a:extLst>
          </p:cNvPr>
          <p:cNvSpPr txBox="1">
            <a:spLocks noGrp="1"/>
          </p:cNvSpPr>
          <p:nvPr>
            <p:ph type="sldNum" sz="quarter" idx="5"/>
          </p:nvPr>
        </p:nvSpPr>
        <p:spPr>
          <a:xfrm>
            <a:off x="3886200" y="8686443"/>
            <a:ext cx="2967118" cy="452518"/>
          </a:xfrm>
          <a:prstGeom prst="rect">
            <a:avLst/>
          </a:prstGeom>
          <a:noFill/>
          <a:ln>
            <a:noFill/>
          </a:ln>
        </p:spPr>
        <p:txBody>
          <a:bodyPr vert="horz" wrap="square" lIns="90004" tIns="46798" rIns="90004" bIns="46798" anchor="b" anchorCtr="0" compatLnSpc="1">
            <a:noAutofit/>
          </a:bodyPr>
          <a:lstStyle>
            <a:lvl1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1200" b="0" i="0" u="none" strike="noStrike" kern="1200" cap="none" spc="0" baseline="0">
                <a:solidFill>
                  <a:srgbClr val="000000"/>
                </a:solidFill>
                <a:uFillTx/>
                <a:latin typeface="Times New Roman" pitchFamily="18"/>
                <a:ea typeface="Times New Roman" pitchFamily="18"/>
                <a:cs typeface="Times New Roman" pitchFamily="18"/>
              </a:defRPr>
            </a:lvl1pPr>
          </a:lstStyle>
          <a:p>
            <a:pPr lvl="0"/>
            <a:fld id="{0BC2D3E6-AC9B-463F-9995-3994C5CE2288}" type="slidenum">
              <a:t>‹N°›</a:t>
            </a:fld>
            <a:endParaRPr lang="fr-FR"/>
          </a:p>
        </p:txBody>
      </p:sp>
    </p:spTree>
    <p:extLst>
      <p:ext uri="{BB962C8B-B14F-4D97-AF65-F5344CB8AC3E}">
        <p14:creationId xmlns:p14="http://schemas.microsoft.com/office/powerpoint/2010/main" val="2200533058"/>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5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1200" b="0" i="0" u="none" strike="noStrike" kern="0" cap="none" spc="0" baseline="0">
        <a:solidFill>
          <a:srgbClr val="000000"/>
        </a:solidFill>
        <a:uFillTx/>
        <a:latin typeface="Times New Roman"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67238" cy="3424238"/>
          </a:xfrm>
        </p:spPr>
      </p:sp>
      <p:sp>
        <p:nvSpPr>
          <p:cNvPr id="3" name="Espace réservé des notes 2"/>
          <p:cNvSpPr>
            <a:spLocks noGrp="1"/>
          </p:cNvSpPr>
          <p:nvPr>
            <p:ph type="body" idx="1"/>
          </p:nvPr>
        </p:nvSpPr>
        <p:spPr/>
        <p:txBody>
          <a:bodyPr/>
          <a:lstStyle/>
          <a:p>
            <a:r>
              <a:rPr lang="fr-FR" dirty="0"/>
              <a:t>Catacombe de Thècle, Rome, fin du 4</a:t>
            </a:r>
            <a:r>
              <a:rPr lang="fr-FR" baseline="30000" dirty="0"/>
              <a:t>ème</a:t>
            </a:r>
            <a:r>
              <a:rPr lang="fr-FR" dirty="0"/>
              <a:t> s.</a:t>
            </a:r>
          </a:p>
        </p:txBody>
      </p:sp>
      <p:sp>
        <p:nvSpPr>
          <p:cNvPr id="4" name="Espace réservé du numéro de diapositive 3"/>
          <p:cNvSpPr>
            <a:spLocks noGrp="1"/>
          </p:cNvSpPr>
          <p:nvPr>
            <p:ph type="sldNum" sz="quarter" idx="5"/>
          </p:nvPr>
        </p:nvSpPr>
        <p:spPr/>
        <p:txBody>
          <a:bodyPr/>
          <a:lstStyle/>
          <a:p>
            <a:pPr lvl="0"/>
            <a:fld id="{0BC2D3E6-AC9B-463F-9995-3994C5CE2288}" type="slidenum">
              <a:rPr lang="fr-FR" smtClean="0"/>
              <a:t>1</a:t>
            </a:fld>
            <a:endParaRPr lang="fr-FR"/>
          </a:p>
        </p:txBody>
      </p:sp>
    </p:spTree>
    <p:extLst>
      <p:ext uri="{BB962C8B-B14F-4D97-AF65-F5344CB8AC3E}">
        <p14:creationId xmlns:p14="http://schemas.microsoft.com/office/powerpoint/2010/main" val="1924711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0A53C4AF-2303-D2D3-9FF3-DA235F8C343F}"/>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153CCB52-2DD9-4F6D-895E-1D7328C8C7C9}" type="slidenum">
              <a:t>13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AC18C5D9-E4B8-3533-BDB4-8F56A59731DE}"/>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B95445A8-CE07-AFA6-6FCA-187964AAD6E0}"/>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226931D3-A8A9-7ECC-12E8-180DAED2EB41}"/>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C64B0DA8-DD5B-465F-8892-0D9B04B09A30}" type="slidenum">
              <a:t>14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943AD646-9885-EEE8-C6CA-01E8A4FBE5DA}"/>
              </a:ext>
            </a:extLst>
          </p:cNvPr>
          <p:cNvSpPr>
            <a:spLocks noGrp="1" noRot="1" noChangeAspect="1"/>
          </p:cNvSpPr>
          <p:nvPr>
            <p:ph type="sldImg"/>
          </p:nvPr>
        </p:nvSpPr>
        <p:spPr>
          <a:xfrm>
            <a:off x="1143000" y="685800"/>
            <a:ext cx="4567238" cy="3424238"/>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FBF73179-6648-CC99-8DCF-83BD9A06434E}"/>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0E53E692-F19F-F9B1-9120-02167C1901B2}"/>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E4F63F69-DCE3-4900-B205-5D33B318F35A}" type="slidenum">
              <a:t>16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B99FB2B8-1C72-915A-5869-7126EE3B66A3}"/>
              </a:ext>
            </a:extLst>
          </p:cNvPr>
          <p:cNvSpPr>
            <a:spLocks noGrp="1" noRot="1" noChangeAspect="1"/>
          </p:cNvSpPr>
          <p:nvPr>
            <p:ph type="sldImg"/>
          </p:nvPr>
        </p:nvSpPr>
        <p:spPr>
          <a:xfrm>
            <a:off x="1143000" y="685800"/>
            <a:ext cx="4567238" cy="3424238"/>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5B06922F-542D-6AC2-6127-C9A80FC2CAC0}"/>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CA33D590-C7AD-BE2F-3C42-26354D03D059}"/>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B21C0FBE-24B5-4631-BC7D-8E90F4B75E74}" type="slidenum">
              <a:t>18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6B702D48-80FD-A307-945B-C1EADBE567BA}"/>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0172F7F9-D046-B120-85CF-067933D018CA}"/>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0F8A74CA-777A-FFBF-4A6B-E09C8CEC0E00}"/>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DDCF40F0-03CD-403F-B787-4AE2D7A43DE5}" type="slidenum">
              <a:t>20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85AE2A6C-B858-3F2D-7364-1CFAD0D2C933}"/>
              </a:ext>
            </a:extLst>
          </p:cNvPr>
          <p:cNvSpPr>
            <a:spLocks noGrp="1" noRot="1" noChangeAspect="1"/>
          </p:cNvSpPr>
          <p:nvPr>
            <p:ph type="sldImg"/>
          </p:nvPr>
        </p:nvSpPr>
        <p:spPr>
          <a:xfrm>
            <a:off x="1143000" y="685800"/>
            <a:ext cx="4567238" cy="3424238"/>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81725A94-A42C-8D21-9517-A9203C835F0D}"/>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E6EAEAC5-2B78-C592-CCCD-9BC31A7FBEC5}"/>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82AA1841-B6E7-4955-85C8-6C2015C6D597}" type="slidenum">
              <a:t>21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951654F0-9A5A-6A65-74A5-C4D7083BC6AB}"/>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E9678BFF-7967-254E-5B8B-6703A7551AFE}"/>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76CA59EE-14B2-86E3-57AB-25A3D58C7A5C}"/>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D8DB89A9-4A0F-4866-B239-19A89C2B41FC}" type="slidenum">
              <a:t>22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B9ADC6BA-B489-B66A-85FF-8BA0A204D3F5}"/>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86926C79-2ECC-3649-1D60-5D87F6E43F0E}"/>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028BAA7D-29AA-A40D-FC56-38D1E1583B8B}"/>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1F4D44D7-34BC-4088-A429-2345B89274BC}" type="slidenum">
              <a:t>23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18D475CC-B86E-D871-FE23-9DBB6F7F51B0}"/>
              </a:ext>
            </a:extLst>
          </p:cNvPr>
          <p:cNvSpPr>
            <a:spLocks noGrp="1" noRot="1" noChangeAspect="1"/>
          </p:cNvSpPr>
          <p:nvPr>
            <p:ph type="sldImg"/>
          </p:nvPr>
        </p:nvSpPr>
        <p:spPr>
          <a:xfrm>
            <a:off x="1143000" y="685800"/>
            <a:ext cx="4567238" cy="3424238"/>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DFC209D8-5933-7394-43AA-90C1139460AB}"/>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38161A02-F9E1-A2D2-CEA1-30DF8933FA55}"/>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30876934-F91B-4DD8-B22B-F8F20C6D970B}" type="slidenum">
              <a:t>25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2559F928-E5F3-3CEC-8010-0509F6FED26C}"/>
              </a:ext>
            </a:extLst>
          </p:cNvPr>
          <p:cNvSpPr>
            <a:spLocks noGrp="1" noRot="1" noChangeAspect="1"/>
          </p:cNvSpPr>
          <p:nvPr>
            <p:ph type="sldImg"/>
          </p:nvPr>
        </p:nvSpPr>
        <p:spPr>
          <a:xfrm>
            <a:off x="1143000" y="685800"/>
            <a:ext cx="4572000" cy="3429000"/>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67153D6D-F14F-DAFE-CA35-D9BE85C9C0CF}"/>
              </a:ext>
            </a:extLst>
          </p:cNvPr>
          <p:cNvSpPr txBox="1">
            <a:spLocks noGrp="1"/>
          </p:cNvSpPr>
          <p:nvPr>
            <p:ph type="body" sz="quarter" idx="1"/>
          </p:nvPr>
        </p:nvSpPr>
        <p:spPr>
          <a:xfrm>
            <a:off x="914400" y="4343400"/>
            <a:ext cx="5029200" cy="4114800"/>
          </a:xfrm>
        </p:spPr>
        <p:txBody>
          <a:bodyPr anchor="ct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4CC6BCC5-8B56-4182-A809-6A2E39ECE757}"/>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DAC411F1-09C4-4853-AF50-43D13BCBACD7}" type="slidenum">
              <a:t>27</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7427EE0D-6C31-8482-471A-35CE980AD77F}"/>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8AF82B20-31D4-B742-1BEE-B8CE56F77F80}"/>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71020B76-742F-1B32-BCF6-B6CD7F54263E}"/>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8F058103-4BDB-465E-A624-1F526E690FE2}" type="slidenum">
              <a:t>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3C33E330-8279-7D21-8750-6613715AA300}"/>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018C374D-98DA-AE03-894B-7111013E79A5}"/>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8285202B-32E6-7F8B-BFFC-DC7FE26C4389}"/>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3023A0C1-9F41-4367-9ABC-F2A77D9F09B6}" type="slidenum">
              <a:t>28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7C5957FB-CE82-F843-B60F-A7703F60C554}"/>
              </a:ext>
            </a:extLst>
          </p:cNvPr>
          <p:cNvSpPr>
            <a:spLocks noGrp="1" noRot="1" noChangeAspect="1"/>
          </p:cNvSpPr>
          <p:nvPr>
            <p:ph type="sldImg"/>
          </p:nvPr>
        </p:nvSpPr>
        <p:spPr>
          <a:xfrm>
            <a:off x="1143000" y="685800"/>
            <a:ext cx="4567238" cy="3424238"/>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1B9392D8-519B-D7B9-92A1-CD757FE9C61A}"/>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49DF0FED-CCCC-3DD9-A7ED-DA84DB494E9C}"/>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36359ED-5715-43FB-8D00-0E64D10E2ED2}" type="slidenum">
              <a:t>29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C63B33B1-872A-280D-80C8-D5C913368802}"/>
              </a:ext>
            </a:extLst>
          </p:cNvPr>
          <p:cNvSpPr>
            <a:spLocks noGrp="1" noRot="1" noChangeAspect="1"/>
          </p:cNvSpPr>
          <p:nvPr>
            <p:ph type="sldImg"/>
          </p:nvPr>
        </p:nvSpPr>
        <p:spPr>
          <a:xfrm>
            <a:off x="1143000" y="685800"/>
            <a:ext cx="4567238" cy="3424238"/>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94D2E7E9-E8BA-D063-99DF-2D3BD8BD0EFF}"/>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C495BA87-43D5-B8DE-89BE-E101ECB1BD98}"/>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72BC037B-C3F8-4870-A592-23F0A95E8A27}" type="slidenum">
              <a:t>30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55A00355-7DC9-3EE7-3496-693E41399FBB}"/>
              </a:ext>
            </a:extLst>
          </p:cNvPr>
          <p:cNvSpPr>
            <a:spLocks noGrp="1" noRot="1" noChangeAspect="1"/>
          </p:cNvSpPr>
          <p:nvPr>
            <p:ph type="sldImg"/>
          </p:nvPr>
        </p:nvSpPr>
        <p:spPr>
          <a:xfrm>
            <a:off x="1143000" y="685800"/>
            <a:ext cx="4567238" cy="3424238"/>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5AE3EFD4-5CDA-01CC-599C-16C1BECABF87}"/>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65F9DCBF-5F69-CC61-350E-C4D413C27935}"/>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9CEB96A8-9A0B-4F67-9F17-D298252C68DB}" type="slidenum">
              <a:t>31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5789D853-64E9-FC77-010E-0DE30DE08681}"/>
              </a:ext>
            </a:extLst>
          </p:cNvPr>
          <p:cNvSpPr>
            <a:spLocks noGrp="1" noRot="1" noChangeAspect="1"/>
          </p:cNvSpPr>
          <p:nvPr>
            <p:ph type="sldImg"/>
          </p:nvPr>
        </p:nvSpPr>
        <p:spPr>
          <a:xfrm>
            <a:off x="1143000" y="685800"/>
            <a:ext cx="4567238" cy="3424238"/>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FE2DE7DD-D4AD-5BF2-0E9F-3EB3F4E3D7BB}"/>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424D5582-BFF4-E4B3-9819-9930A65C497A}"/>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BA18994C-D6EE-451F-8527-1D05941F671C}" type="slidenum">
              <a:t>32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BA502A14-F882-731B-9BD8-79DF91E92EB3}"/>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C303DFC8-C23D-7D64-6A27-3E7E25303D66}"/>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135110AF-7258-9C4C-E6E8-253AF99C8B3C}"/>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CA2D8A60-D34D-49B0-831A-3443571DE05A}" type="slidenum">
              <a:t>33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DD45AC9A-5C0E-F8C7-7692-564E413A8AD6}"/>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305B7A09-2497-945E-2762-B5E4CAA15B0B}"/>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5CCA7D37-F96F-3C27-3DF2-D180D621E603}"/>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1933582F-BEA5-4F02-9DE8-9AB66D07814C}" type="slidenum">
              <a:t>35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DA0E6816-A237-54E0-09E9-6FB80DB31425}"/>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41664409-FAD0-2548-F5C6-C8FB009379AD}"/>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3289426E-B532-36D7-B951-67E69EDE39F9}"/>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694B51B0-E690-4B73-A99F-CEFC814568F6}" type="slidenum">
              <a:t>37</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A29ABEA7-D9A8-48C0-C895-14D0366C0A97}"/>
              </a:ext>
            </a:extLst>
          </p:cNvPr>
          <p:cNvSpPr>
            <a:spLocks noGrp="1" noRot="1" noChangeAspect="1"/>
          </p:cNvSpPr>
          <p:nvPr>
            <p:ph type="sldImg"/>
          </p:nvPr>
        </p:nvSpPr>
        <p:spPr>
          <a:xfrm>
            <a:off x="1143000" y="685800"/>
            <a:ext cx="4572000" cy="3429000"/>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364CD526-98A5-86A1-7131-D5A3725E799D}"/>
              </a:ext>
            </a:extLst>
          </p:cNvPr>
          <p:cNvSpPr txBox="1">
            <a:spLocks noGrp="1"/>
          </p:cNvSpPr>
          <p:nvPr>
            <p:ph type="body" sz="quarter" idx="1"/>
          </p:nvPr>
        </p:nvSpPr>
        <p:spPr>
          <a:xfrm>
            <a:off x="914400" y="4343400"/>
            <a:ext cx="5029200" cy="4114800"/>
          </a:xfrm>
        </p:spPr>
        <p:txBody>
          <a:bodyPr anchor="ct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79689861-D029-593D-757C-8C75E1E8FA11}"/>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ABD2650B-5665-4C49-BBB7-DB9640E9CCC9}" type="slidenum">
              <a:t>38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FCFF0B62-7D89-AB83-4DF5-FD2F6C5E9B31}"/>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FE4C3DC6-0987-C063-8F2A-0DAB49D7530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00DC2AF9-1D4A-2BF4-4F18-0114337D542C}"/>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BE6B12A6-9E2D-446D-B6B1-1D67825014F3}" type="slidenum">
              <a:t>39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BB85DBF9-3864-3F56-7D9C-3984744A0A67}"/>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B5150016-247F-3793-3CF3-0435C2E21773}"/>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1581B178-BC77-5A8C-8D75-8FB6BDC74FA2}"/>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B3A9B885-F76C-4201-96A3-9BD30F1C7D61}" type="slidenum">
              <a:t>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B94E2117-A7F4-DADE-E6FF-2B4694960F17}"/>
              </a:ext>
            </a:extLst>
          </p:cNvPr>
          <p:cNvSpPr>
            <a:spLocks noGrp="1" noRot="1" noChangeAspect="1"/>
          </p:cNvSpPr>
          <p:nvPr>
            <p:ph type="sldImg"/>
          </p:nvPr>
        </p:nvSpPr>
        <p:spPr>
          <a:xfrm>
            <a:off x="1143000" y="685800"/>
            <a:ext cx="4567238" cy="3424238"/>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4FA0520A-CA7F-7EDE-A1FF-C8B84037A8FA}"/>
              </a:ext>
            </a:extLst>
          </p:cNvPr>
          <p:cNvSpPr txBox="1">
            <a:spLocks noGrp="1"/>
          </p:cNvSpPr>
          <p:nvPr>
            <p:ph type="body" sz="quarter" idx="1"/>
          </p:nvPr>
        </p:nvSpPr>
        <p:spPr/>
        <p:txBody>
          <a:bodyPr anchor="ctr">
            <a:spAutoFit/>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68155A8C-F5FE-CCEF-47DB-A04E3A514F90}"/>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1ACF611C-6E30-41BF-98EF-93D61F04BE2F}" type="slidenum">
              <a:t>40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3916DDD4-C3DE-BCD7-1258-0093D70DB973}"/>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B72E8E9B-08E1-199E-75C1-613BBED36FD8}"/>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CF4B646A-F590-A72F-197A-4AF3AD15786A}"/>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341F144D-7145-4401-8C24-DBB14F2F3D31}" type="slidenum">
              <a:t>41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F826BD85-D47C-3747-C200-B233E7460685}"/>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D7BD1CE8-29D2-BC0E-4B66-71A6418E6E9D}"/>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62885E73-6925-6075-AC30-91B78E298195}"/>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479599A6-FD3F-4219-8AF1-1341AEBC02CA}" type="slidenum">
              <a:t>42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C600F856-5C2D-8F8F-2587-69CC5B877B61}"/>
              </a:ext>
            </a:extLst>
          </p:cNvPr>
          <p:cNvSpPr>
            <a:spLocks noGrp="1" noRot="1" noChangeAspect="1"/>
          </p:cNvSpPr>
          <p:nvPr>
            <p:ph type="sldImg"/>
          </p:nvPr>
        </p:nvSpPr>
        <p:spPr>
          <a:xfrm>
            <a:off x="1143000" y="685800"/>
            <a:ext cx="4572000" cy="3429000"/>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05F13A4D-7140-6F00-14A8-8BA81C4D6A65}"/>
              </a:ext>
            </a:extLst>
          </p:cNvPr>
          <p:cNvSpPr txBox="1">
            <a:spLocks noGrp="1"/>
          </p:cNvSpPr>
          <p:nvPr>
            <p:ph type="body" sz="quarter" idx="1"/>
          </p:nvPr>
        </p:nvSpPr>
        <p:spPr>
          <a:xfrm>
            <a:off x="914400" y="4343400"/>
            <a:ext cx="5029200" cy="4114800"/>
          </a:xfrm>
        </p:spPr>
        <p:txBody>
          <a:bodyPr anchor="ct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40B180A9-6F69-3EDB-59A4-37DE671ED9E2}"/>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6C1B9615-F636-40AA-8038-86C82004D839}" type="slidenum">
              <a:t>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9DE1658A-6987-1F1F-CE2A-C4CAFDD82601}"/>
              </a:ext>
            </a:extLst>
          </p:cNvPr>
          <p:cNvSpPr>
            <a:spLocks noGrp="1" noRot="1" noChangeAspect="1"/>
          </p:cNvSpPr>
          <p:nvPr>
            <p:ph type="sldImg"/>
          </p:nvPr>
        </p:nvSpPr>
        <p:spPr>
          <a:xfrm>
            <a:off x="1143000" y="685800"/>
            <a:ext cx="4572000" cy="3429000"/>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971ACC5B-A2B3-6E13-0DF9-10A069BB7504}"/>
              </a:ext>
            </a:extLst>
          </p:cNvPr>
          <p:cNvSpPr txBox="1">
            <a:spLocks noGrp="1"/>
          </p:cNvSpPr>
          <p:nvPr>
            <p:ph type="body" sz="quarter" idx="1"/>
          </p:nvPr>
        </p:nvSpPr>
        <p:spPr>
          <a:xfrm>
            <a:off x="914400" y="4343400"/>
            <a:ext cx="5029200" cy="4114800"/>
          </a:xfrm>
        </p:spPr>
        <p:txBody>
          <a:bodyPr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C006CCE9-4C5F-7616-3DDF-9733828E8FB0}"/>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204E00E5-FCBE-458A-922C-999E8D4ACAE3}" type="slidenum">
              <a:t>7</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74F634C6-9DC8-A747-DACD-14A8B44700C3}"/>
              </a:ext>
            </a:extLst>
          </p:cNvPr>
          <p:cNvSpPr>
            <a:spLocks noGrp="1" noRot="1" noChangeAspect="1"/>
          </p:cNvSpPr>
          <p:nvPr>
            <p:ph type="sldImg"/>
          </p:nvPr>
        </p:nvSpPr>
        <p:spPr>
          <a:xfrm>
            <a:off x="1143000" y="685800"/>
            <a:ext cx="4567238" cy="3424238"/>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E8769977-2AC8-9079-B291-14E0C5208FA9}"/>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F4F31CA5-61AD-C017-D7D8-3F0B0F3027A5}"/>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254E857B-0D20-4F0C-8E32-E1060BCB27A3}" type="slidenum">
              <a:t>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4CBD67E8-F456-BCBF-4E53-83E3120BB3A2}"/>
              </a:ext>
            </a:extLst>
          </p:cNvPr>
          <p:cNvSpPr>
            <a:spLocks noGrp="1" noRot="1" noChangeAspect="1"/>
          </p:cNvSpPr>
          <p:nvPr>
            <p:ph type="sldImg"/>
          </p:nvPr>
        </p:nvSpPr>
        <p:spPr>
          <a:xfrm>
            <a:off x="1143000" y="685800"/>
            <a:ext cx="4572000" cy="3429000"/>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C8A7C974-E15E-0A69-A6E1-48CCC1DF8350}"/>
              </a:ext>
            </a:extLst>
          </p:cNvPr>
          <p:cNvSpPr txBox="1">
            <a:spLocks noGrp="1"/>
          </p:cNvSpPr>
          <p:nvPr>
            <p:ph type="body" sz="quarter" idx="1"/>
          </p:nvPr>
        </p:nvSpPr>
        <p:spPr>
          <a:xfrm>
            <a:off x="914400" y="4343400"/>
            <a:ext cx="5029200" cy="4114800"/>
          </a:xfrm>
        </p:spPr>
        <p:txBody>
          <a:bodyPr anchor="ct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B399009E-332F-1ACA-3395-317673D5B221}"/>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88448151-87DA-4749-96CF-6472D8A4FA30}" type="slidenum">
              <a:t>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86B5B4A2-42CE-197E-7056-A6E76FD3A8BD}"/>
              </a:ext>
            </a:extLst>
          </p:cNvPr>
          <p:cNvSpPr>
            <a:spLocks noGrp="1" noRot="1" noChangeAspect="1"/>
          </p:cNvSpPr>
          <p:nvPr>
            <p:ph type="sldImg"/>
          </p:nvPr>
        </p:nvSpPr>
        <p:spPr>
          <a:xfrm>
            <a:off x="1143000" y="685800"/>
            <a:ext cx="4567238" cy="3424238"/>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D46B0912-2096-FE63-FFB8-FFAE3A2AFD13}"/>
              </a:ext>
            </a:extLst>
          </p:cNvPr>
          <p:cNvSpPr txBox="1">
            <a:spLocks noGrp="1"/>
          </p:cNvSpPr>
          <p:nvPr>
            <p:ph type="body" sz="quarter" idx="1"/>
          </p:nvPr>
        </p:nvSpPr>
        <p:spPr/>
        <p:txBody>
          <a:bodyPr/>
          <a:lstStyle/>
          <a:p>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84870654-7CF1-2448-6CC1-92ED59331A31}"/>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0596A73E-6F2F-4C1E-8ADF-C5E3B9D2B4B8}" type="slidenum">
              <a:t>11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C17960FD-8F91-ECD5-B0E2-5CC20051F9B8}"/>
              </a:ext>
            </a:extLst>
          </p:cNvPr>
          <p:cNvSpPr>
            <a:spLocks noGrp="1" noRot="1" noChangeAspect="1"/>
          </p:cNvSpPr>
          <p:nvPr>
            <p:ph type="sldImg"/>
          </p:nvPr>
        </p:nvSpPr>
        <p:spPr>
          <a:xfrm>
            <a:off x="1143000" y="685800"/>
            <a:ext cx="4572000" cy="3429000"/>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3D299320-C086-E818-0F53-0714A33CF9F8}"/>
              </a:ext>
            </a:extLst>
          </p:cNvPr>
          <p:cNvSpPr txBox="1">
            <a:spLocks noGrp="1"/>
          </p:cNvSpPr>
          <p:nvPr>
            <p:ph type="body" sz="quarter" idx="1"/>
          </p:nvPr>
        </p:nvSpPr>
        <p:spPr>
          <a:xfrm>
            <a:off x="914400" y="4343400"/>
            <a:ext cx="5029200" cy="4114800"/>
          </a:xfrm>
        </p:spPr>
        <p:txBody>
          <a:bodyPr anchor="ctr"/>
          <a:lstStyle/>
          <a:p>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0">
            <a:extLst>
              <a:ext uri="{FF2B5EF4-FFF2-40B4-BE49-F238E27FC236}">
                <a16:creationId xmlns:a16="http://schemas.microsoft.com/office/drawing/2014/main" id="{66566CDB-793D-A6C7-B258-EB3B9F4C2151}"/>
              </a:ext>
            </a:extLst>
          </p:cNvPr>
          <p:cNvSpPr txBox="1"/>
          <p:nvPr/>
        </p:nvSpPr>
        <p:spPr>
          <a:xfrm>
            <a:off x="3886200" y="8686443"/>
            <a:ext cx="2967118" cy="452518"/>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07F992D8-8DAB-491E-A726-8F7E1B915CDC}" type="slidenum">
              <a:t>12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7C3D4BBF-1E78-5AAE-7B49-929D44FADDD9}"/>
              </a:ext>
            </a:extLst>
          </p:cNvPr>
          <p:cNvSpPr>
            <a:spLocks noGrp="1" noRot="1" noChangeAspect="1"/>
          </p:cNvSpPr>
          <p:nvPr>
            <p:ph type="sldImg"/>
          </p:nvPr>
        </p:nvSpPr>
        <p:spPr>
          <a:xfrm>
            <a:off x="1143000" y="685800"/>
            <a:ext cx="4567235" cy="3424235"/>
          </a:xfrm>
          <a:solidFill>
            <a:srgbClr val="4472C4"/>
          </a:solidFill>
          <a:ln w="25402">
            <a:solidFill>
              <a:srgbClr val="2F528F"/>
            </a:solidFill>
            <a:prstDash val="solid"/>
          </a:ln>
        </p:spPr>
      </p:sp>
      <p:sp>
        <p:nvSpPr>
          <p:cNvPr id="4" name="Espace réservé des notes 2">
            <a:extLst>
              <a:ext uri="{FF2B5EF4-FFF2-40B4-BE49-F238E27FC236}">
                <a16:creationId xmlns:a16="http://schemas.microsoft.com/office/drawing/2014/main" id="{313F0B39-488D-D159-2EBC-D0909B3908C4}"/>
              </a:ext>
            </a:extLst>
          </p:cNvPr>
          <p:cNvSpPr txBox="1">
            <a:spLocks noGrp="1"/>
          </p:cNvSpPr>
          <p:nvPr>
            <p:ph type="body" sz="quarter"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DB3CE8-B34E-7698-180B-5B06D35D31F6}"/>
              </a:ext>
            </a:extLst>
          </p:cNvPr>
          <p:cNvSpPr txBox="1">
            <a:spLocks noGrp="1"/>
          </p:cNvSpPr>
          <p:nvPr>
            <p:ph type="ctrTitle"/>
          </p:nvPr>
        </p:nvSpPr>
        <p:spPr>
          <a:xfrm>
            <a:off x="1143000" y="1122361"/>
            <a:ext cx="6858000" cy="2387598"/>
          </a:xfrm>
        </p:spPr>
        <p:txBody>
          <a:bodyPr anchor="b"/>
          <a:lstStyle>
            <a:lvl1pPr>
              <a:defRPr sz="6000"/>
            </a:lvl1pPr>
          </a:lstStyle>
          <a:p>
            <a:pPr lvl="0"/>
            <a:r>
              <a:rPr lang="fr-FR"/>
              <a:t>Modifiez le style du titre</a:t>
            </a:r>
          </a:p>
        </p:txBody>
      </p:sp>
      <p:sp>
        <p:nvSpPr>
          <p:cNvPr id="3" name="Sous-titre 2">
            <a:extLst>
              <a:ext uri="{FF2B5EF4-FFF2-40B4-BE49-F238E27FC236}">
                <a16:creationId xmlns:a16="http://schemas.microsoft.com/office/drawing/2014/main" id="{7105EFC7-F130-8869-392E-AE40AFCE123B}"/>
              </a:ext>
            </a:extLst>
          </p:cNvPr>
          <p:cNvSpPr txBox="1">
            <a:spLocks noGrp="1"/>
          </p:cNvSpPr>
          <p:nvPr>
            <p:ph type="subTitle" idx="1"/>
          </p:nvPr>
        </p:nvSpPr>
        <p:spPr>
          <a:xfrm>
            <a:off x="1143000" y="3602041"/>
            <a:ext cx="6858000" cy="1655758"/>
          </a:xfrm>
        </p:spPr>
        <p:txBody>
          <a:bodyPr anchorCtr="1"/>
          <a:lstStyle>
            <a:lvl1pPr marL="0" indent="0" algn="ct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2400"/>
            </a:lvl1pPr>
          </a:lstStyle>
          <a:p>
            <a:pPr lvl="0"/>
            <a:r>
              <a:rPr lang="fr-FR"/>
              <a:t>Modifiez le style des sous-titres du masque</a:t>
            </a:r>
          </a:p>
        </p:txBody>
      </p:sp>
      <p:sp>
        <p:nvSpPr>
          <p:cNvPr id="4" name="Espace réservé de la date 3">
            <a:extLst>
              <a:ext uri="{FF2B5EF4-FFF2-40B4-BE49-F238E27FC236}">
                <a16:creationId xmlns:a16="http://schemas.microsoft.com/office/drawing/2014/main" id="{51F2EBAD-59EC-6A7F-BD60-CF9BDA6C2AB2}"/>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92B6C7BE-5696-6590-578C-9825FF124C88}"/>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6A0945BA-536A-9A87-2DC2-9B2ADAD09FDC}"/>
              </a:ext>
            </a:extLst>
          </p:cNvPr>
          <p:cNvSpPr txBox="1">
            <a:spLocks noGrp="1"/>
          </p:cNvSpPr>
          <p:nvPr>
            <p:ph type="sldNum" sz="quarter" idx="8"/>
          </p:nvPr>
        </p:nvSpPr>
        <p:spPr/>
        <p:txBody>
          <a:bodyPr/>
          <a:lstStyle>
            <a:lvl1pPr>
              <a:defRPr/>
            </a:lvl1pPr>
          </a:lstStyle>
          <a:p>
            <a:pPr lvl="0"/>
            <a:fld id="{C8F61A07-9E76-4808-8BE7-E69301EF5A4F}" type="slidenum">
              <a:t>‹N°›</a:t>
            </a:fld>
            <a:endParaRPr lang="fr-FR"/>
          </a:p>
        </p:txBody>
      </p:sp>
    </p:spTree>
    <p:extLst>
      <p:ext uri="{BB962C8B-B14F-4D97-AF65-F5344CB8AC3E}">
        <p14:creationId xmlns:p14="http://schemas.microsoft.com/office/powerpoint/2010/main" val="1061726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53D3D-B022-C718-884C-147F2A0BD31D}"/>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E882EC1C-4F53-0AE8-A85E-3D1593106DE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55B383-42EC-353D-B39B-076B43F784AE}"/>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7B3B9964-05F2-B966-C4EE-09D3E13A88FA}"/>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2E61B425-F515-B730-BE44-B9CFB184503A}"/>
              </a:ext>
            </a:extLst>
          </p:cNvPr>
          <p:cNvSpPr txBox="1">
            <a:spLocks noGrp="1"/>
          </p:cNvSpPr>
          <p:nvPr>
            <p:ph type="sldNum" sz="quarter" idx="8"/>
          </p:nvPr>
        </p:nvSpPr>
        <p:spPr/>
        <p:txBody>
          <a:bodyPr/>
          <a:lstStyle>
            <a:lvl1pPr>
              <a:defRPr/>
            </a:lvl1pPr>
          </a:lstStyle>
          <a:p>
            <a:pPr lvl="0"/>
            <a:fld id="{910058AF-B3D0-4364-B122-11673FE25ECA}" type="slidenum">
              <a:t>‹N°›</a:t>
            </a:fld>
            <a:endParaRPr lang="fr-FR"/>
          </a:p>
        </p:txBody>
      </p:sp>
    </p:spTree>
    <p:extLst>
      <p:ext uri="{BB962C8B-B14F-4D97-AF65-F5344CB8AC3E}">
        <p14:creationId xmlns:p14="http://schemas.microsoft.com/office/powerpoint/2010/main" val="2036155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773ECC4-9A49-BA27-7F31-528793FAA6EE}"/>
              </a:ext>
            </a:extLst>
          </p:cNvPr>
          <p:cNvSpPr txBox="1">
            <a:spLocks noGrp="1"/>
          </p:cNvSpPr>
          <p:nvPr>
            <p:ph type="title" orient="vert"/>
          </p:nvPr>
        </p:nvSpPr>
        <p:spPr>
          <a:xfrm>
            <a:off x="6511927" y="609603"/>
            <a:ext cx="1941508" cy="5481635"/>
          </a:xfrm>
        </p:spPr>
        <p:txBody>
          <a:bodyPr vert="eaVert"/>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93BE3C66-8DF1-9649-8653-A4C4BC7D36A7}"/>
              </a:ext>
            </a:extLst>
          </p:cNvPr>
          <p:cNvSpPr txBox="1">
            <a:spLocks noGrp="1"/>
          </p:cNvSpPr>
          <p:nvPr>
            <p:ph type="body" orient="vert" idx="1"/>
          </p:nvPr>
        </p:nvSpPr>
        <p:spPr>
          <a:xfrm>
            <a:off x="685800" y="609603"/>
            <a:ext cx="5673723" cy="5481635"/>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96F473-BED4-735D-ACF5-6200C9910CD5}"/>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5A528992-B054-178A-00E0-35BEAB133D45}"/>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33D9B7A5-E75A-4E33-6A05-4E66B8EC016E}"/>
              </a:ext>
            </a:extLst>
          </p:cNvPr>
          <p:cNvSpPr txBox="1">
            <a:spLocks noGrp="1"/>
          </p:cNvSpPr>
          <p:nvPr>
            <p:ph type="sldNum" sz="quarter" idx="8"/>
          </p:nvPr>
        </p:nvSpPr>
        <p:spPr/>
        <p:txBody>
          <a:bodyPr/>
          <a:lstStyle>
            <a:lvl1pPr>
              <a:defRPr/>
            </a:lvl1pPr>
          </a:lstStyle>
          <a:p>
            <a:pPr lvl="0"/>
            <a:fld id="{2EE4CB54-6803-40AF-AAE9-7DC63B134A82}" type="slidenum">
              <a:t>‹N°›</a:t>
            </a:fld>
            <a:endParaRPr lang="fr-FR"/>
          </a:p>
        </p:txBody>
      </p:sp>
    </p:spTree>
    <p:extLst>
      <p:ext uri="{BB962C8B-B14F-4D97-AF65-F5344CB8AC3E}">
        <p14:creationId xmlns:p14="http://schemas.microsoft.com/office/powerpoint/2010/main" val="313400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0B5283-A77A-E381-CAF9-1391199792A7}"/>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64F68DF6-5086-40FD-1BD6-F45DAF86328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1546E0-315C-210F-9870-29E24E21C4B4}"/>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B383409D-9E05-EAE9-3434-02134B5FE76E}"/>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B855D501-4B2B-27AE-D9D7-6AADAC9407F7}"/>
              </a:ext>
            </a:extLst>
          </p:cNvPr>
          <p:cNvSpPr txBox="1">
            <a:spLocks noGrp="1"/>
          </p:cNvSpPr>
          <p:nvPr>
            <p:ph type="sldNum" sz="quarter" idx="8"/>
          </p:nvPr>
        </p:nvSpPr>
        <p:spPr/>
        <p:txBody>
          <a:bodyPr/>
          <a:lstStyle>
            <a:lvl1pPr>
              <a:defRPr/>
            </a:lvl1pPr>
          </a:lstStyle>
          <a:p>
            <a:pPr lvl="0"/>
            <a:fld id="{C48B5F93-05CB-4697-B5A4-776190A15B76}" type="slidenum">
              <a:t>‹N°›</a:t>
            </a:fld>
            <a:endParaRPr lang="fr-FR"/>
          </a:p>
        </p:txBody>
      </p:sp>
    </p:spTree>
    <p:extLst>
      <p:ext uri="{BB962C8B-B14F-4D97-AF65-F5344CB8AC3E}">
        <p14:creationId xmlns:p14="http://schemas.microsoft.com/office/powerpoint/2010/main" val="42015610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1DAC9-BC0D-8FE3-0E71-1AD8CD195CC6}"/>
              </a:ext>
            </a:extLst>
          </p:cNvPr>
          <p:cNvSpPr txBox="1">
            <a:spLocks noGrp="1"/>
          </p:cNvSpPr>
          <p:nvPr>
            <p:ph type="title"/>
          </p:nvPr>
        </p:nvSpPr>
        <p:spPr>
          <a:xfrm>
            <a:off x="623885" y="1709735"/>
            <a:ext cx="7886700" cy="2852735"/>
          </a:xfr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9F75EC69-C4DE-A932-E201-3985625CE28B}"/>
              </a:ext>
            </a:extLst>
          </p:cNvPr>
          <p:cNvSpPr txBox="1">
            <a:spLocks noGrp="1"/>
          </p:cNvSpPr>
          <p:nvPr>
            <p:ph type="body" idx="1"/>
          </p:nvPr>
        </p:nvSpPr>
        <p:spPr>
          <a:xfrm>
            <a:off x="623885" y="4589465"/>
            <a:ext cx="7886700" cy="1500182"/>
          </a:xfrm>
        </p:spPr>
        <p:txBody>
          <a:bodyPr/>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2400">
                <a:solidFill>
                  <a:srgbClr val="898989"/>
                </a:solidFill>
              </a:defRPr>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F4341D8-D880-5684-7EBD-242074B03D53}"/>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FB150960-CCC9-D27A-77AA-AAC9D505C207}"/>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58F13E89-0FA7-A1F1-181D-072882001AB9}"/>
              </a:ext>
            </a:extLst>
          </p:cNvPr>
          <p:cNvSpPr txBox="1">
            <a:spLocks noGrp="1"/>
          </p:cNvSpPr>
          <p:nvPr>
            <p:ph type="sldNum" sz="quarter" idx="8"/>
          </p:nvPr>
        </p:nvSpPr>
        <p:spPr/>
        <p:txBody>
          <a:bodyPr/>
          <a:lstStyle>
            <a:lvl1pPr>
              <a:defRPr/>
            </a:lvl1pPr>
          </a:lstStyle>
          <a:p>
            <a:pPr lvl="0"/>
            <a:fld id="{5419C3B4-3E6C-4DFF-BCBC-C1FE9DE02F66}" type="slidenum">
              <a:t>‹N°›</a:t>
            </a:fld>
            <a:endParaRPr lang="fr-FR"/>
          </a:p>
        </p:txBody>
      </p:sp>
    </p:spTree>
    <p:extLst>
      <p:ext uri="{BB962C8B-B14F-4D97-AF65-F5344CB8AC3E}">
        <p14:creationId xmlns:p14="http://schemas.microsoft.com/office/powerpoint/2010/main" val="300176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B5A623-5051-0321-98A9-106E92BA9142}"/>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C62782A3-4C1A-6FF1-244E-85DEADCE97EF}"/>
              </a:ext>
            </a:extLst>
          </p:cNvPr>
          <p:cNvSpPr txBox="1">
            <a:spLocks noGrp="1"/>
          </p:cNvSpPr>
          <p:nvPr>
            <p:ph idx="1"/>
          </p:nvPr>
        </p:nvSpPr>
        <p:spPr>
          <a:xfrm>
            <a:off x="685800" y="1981203"/>
            <a:ext cx="3806820" cy="411003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826FEDA-B2B6-8F3C-9D7E-E0A5EEBE5626}"/>
              </a:ext>
            </a:extLst>
          </p:cNvPr>
          <p:cNvSpPr txBox="1">
            <a:spLocks noGrp="1"/>
          </p:cNvSpPr>
          <p:nvPr>
            <p:ph idx="2"/>
          </p:nvPr>
        </p:nvSpPr>
        <p:spPr>
          <a:xfrm>
            <a:off x="4645023" y="1981203"/>
            <a:ext cx="3808411" cy="411003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26E0441-7E23-897E-74DE-606C816F637A}"/>
              </a:ext>
            </a:extLst>
          </p:cNvPr>
          <p:cNvSpPr txBox="1">
            <a:spLocks noGrp="1"/>
          </p:cNvSpPr>
          <p:nvPr>
            <p:ph type="dt" sz="half" idx="7"/>
          </p:nvPr>
        </p:nvSpPr>
        <p:spPr/>
        <p:txBody>
          <a:bodyPr/>
          <a:lstStyle>
            <a:lvl1pPr>
              <a:defRPr/>
            </a:lvl1pPr>
          </a:lstStyle>
          <a:p>
            <a:pPr lvl="0"/>
            <a:endParaRPr lang="fr-FR"/>
          </a:p>
        </p:txBody>
      </p:sp>
      <p:sp>
        <p:nvSpPr>
          <p:cNvPr id="6" name="Espace réservé du pied de page 5">
            <a:extLst>
              <a:ext uri="{FF2B5EF4-FFF2-40B4-BE49-F238E27FC236}">
                <a16:creationId xmlns:a16="http://schemas.microsoft.com/office/drawing/2014/main" id="{CB5A5791-ACA5-0E00-8A92-0ABC8CDA3CF7}"/>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5FA921B8-5BC4-9BA6-C489-328F6B6C1E12}"/>
              </a:ext>
            </a:extLst>
          </p:cNvPr>
          <p:cNvSpPr txBox="1">
            <a:spLocks noGrp="1"/>
          </p:cNvSpPr>
          <p:nvPr>
            <p:ph type="sldNum" sz="quarter" idx="8"/>
          </p:nvPr>
        </p:nvSpPr>
        <p:spPr/>
        <p:txBody>
          <a:bodyPr/>
          <a:lstStyle>
            <a:lvl1pPr>
              <a:defRPr/>
            </a:lvl1pPr>
          </a:lstStyle>
          <a:p>
            <a:pPr lvl="0"/>
            <a:fld id="{A46E835F-7AC7-4F64-9B0D-CC26FF32EC05}" type="slidenum">
              <a:t>‹N°›</a:t>
            </a:fld>
            <a:endParaRPr lang="fr-FR"/>
          </a:p>
        </p:txBody>
      </p:sp>
    </p:spTree>
    <p:extLst>
      <p:ext uri="{BB962C8B-B14F-4D97-AF65-F5344CB8AC3E}">
        <p14:creationId xmlns:p14="http://schemas.microsoft.com/office/powerpoint/2010/main" val="388580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0C8CDC-1079-1BB0-E5D2-5F595A378CCB}"/>
              </a:ext>
            </a:extLst>
          </p:cNvPr>
          <p:cNvSpPr txBox="1">
            <a:spLocks noGrp="1"/>
          </p:cNvSpPr>
          <p:nvPr>
            <p:ph type="title"/>
          </p:nvPr>
        </p:nvSpPr>
        <p:spPr>
          <a:xfrm>
            <a:off x="630241" y="365129"/>
            <a:ext cx="7886700" cy="1325559"/>
          </a:xfr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24D5DEC4-5F82-AA93-2F28-0382D78703E1}"/>
              </a:ext>
            </a:extLst>
          </p:cNvPr>
          <p:cNvSpPr txBox="1">
            <a:spLocks noGrp="1"/>
          </p:cNvSpPr>
          <p:nvPr>
            <p:ph type="body" idx="1"/>
          </p:nvPr>
        </p:nvSpPr>
        <p:spPr>
          <a:xfrm>
            <a:off x="630241" y="1681160"/>
            <a:ext cx="3868734" cy="823910"/>
          </a:xfrm>
        </p:spPr>
        <p:txBody>
          <a:bodyPr anchor="b"/>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5B2B8F-9280-A5AD-69C4-D955382CB9D9}"/>
              </a:ext>
            </a:extLst>
          </p:cNvPr>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262770D-1694-BDB4-9FBF-39143EA3F3AC}"/>
              </a:ext>
            </a:extLst>
          </p:cNvPr>
          <p:cNvSpPr txBox="1">
            <a:spLocks noGrp="1"/>
          </p:cNvSpPr>
          <p:nvPr>
            <p:ph type="body" idx="3"/>
          </p:nvPr>
        </p:nvSpPr>
        <p:spPr>
          <a:xfrm>
            <a:off x="4629149" y="1681160"/>
            <a:ext cx="3887791" cy="823910"/>
          </a:xfrm>
        </p:spPr>
        <p:txBody>
          <a:bodyPr anchor="b"/>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15F12B2-12C6-3391-7754-22187BDF8E11}"/>
              </a:ext>
            </a:extLst>
          </p:cNvPr>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E535223-836F-4254-DED2-EB415F1A4EE1}"/>
              </a:ext>
            </a:extLst>
          </p:cNvPr>
          <p:cNvSpPr txBox="1">
            <a:spLocks noGrp="1"/>
          </p:cNvSpPr>
          <p:nvPr>
            <p:ph type="dt" sz="half" idx="7"/>
          </p:nvPr>
        </p:nvSpPr>
        <p:spPr/>
        <p:txBody>
          <a:bodyPr/>
          <a:lstStyle>
            <a:lvl1pPr>
              <a:defRPr/>
            </a:lvl1pPr>
          </a:lstStyle>
          <a:p>
            <a:pPr lvl="0"/>
            <a:endParaRPr lang="fr-FR"/>
          </a:p>
        </p:txBody>
      </p:sp>
      <p:sp>
        <p:nvSpPr>
          <p:cNvPr id="8" name="Espace réservé du pied de page 7">
            <a:extLst>
              <a:ext uri="{FF2B5EF4-FFF2-40B4-BE49-F238E27FC236}">
                <a16:creationId xmlns:a16="http://schemas.microsoft.com/office/drawing/2014/main" id="{190077F1-B852-56C4-81A5-07C31DFFB086}"/>
              </a:ext>
            </a:extLst>
          </p:cNvPr>
          <p:cNvSpPr txBox="1">
            <a:spLocks noGrp="1"/>
          </p:cNvSpPr>
          <p:nvPr>
            <p:ph type="ftr" sz="quarter" idx="9"/>
          </p:nvPr>
        </p:nvSpPr>
        <p:spPr/>
        <p:txBody>
          <a:bodyPr/>
          <a:lstStyle>
            <a:lvl1pPr>
              <a:defRPr/>
            </a:lvl1pPr>
          </a:lstStyle>
          <a:p>
            <a:pPr lvl="0"/>
            <a:endParaRPr lang="fr-FR"/>
          </a:p>
        </p:txBody>
      </p:sp>
      <p:sp>
        <p:nvSpPr>
          <p:cNvPr id="9" name="Espace réservé du numéro de diapositive 8">
            <a:extLst>
              <a:ext uri="{FF2B5EF4-FFF2-40B4-BE49-F238E27FC236}">
                <a16:creationId xmlns:a16="http://schemas.microsoft.com/office/drawing/2014/main" id="{31E36007-CA37-9698-FC9A-235C2350FFC8}"/>
              </a:ext>
            </a:extLst>
          </p:cNvPr>
          <p:cNvSpPr txBox="1">
            <a:spLocks noGrp="1"/>
          </p:cNvSpPr>
          <p:nvPr>
            <p:ph type="sldNum" sz="quarter" idx="8"/>
          </p:nvPr>
        </p:nvSpPr>
        <p:spPr/>
        <p:txBody>
          <a:bodyPr/>
          <a:lstStyle>
            <a:lvl1pPr>
              <a:defRPr/>
            </a:lvl1pPr>
          </a:lstStyle>
          <a:p>
            <a:pPr lvl="0"/>
            <a:fld id="{FE71F39F-79F4-455B-BA23-1EC8284B07FE}" type="slidenum">
              <a:t>‹N°›</a:t>
            </a:fld>
            <a:endParaRPr lang="fr-FR"/>
          </a:p>
        </p:txBody>
      </p:sp>
    </p:spTree>
    <p:extLst>
      <p:ext uri="{BB962C8B-B14F-4D97-AF65-F5344CB8AC3E}">
        <p14:creationId xmlns:p14="http://schemas.microsoft.com/office/powerpoint/2010/main" val="374158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55561-0FCA-5A09-9376-865EC241FA69}"/>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a:extLst>
              <a:ext uri="{FF2B5EF4-FFF2-40B4-BE49-F238E27FC236}">
                <a16:creationId xmlns:a16="http://schemas.microsoft.com/office/drawing/2014/main" id="{50DA4643-FF69-9074-7403-3C51D963D3A4}"/>
              </a:ext>
            </a:extLst>
          </p:cNvPr>
          <p:cNvSpPr txBox="1">
            <a:spLocks noGrp="1"/>
          </p:cNvSpPr>
          <p:nvPr>
            <p:ph type="dt" sz="half" idx="7"/>
          </p:nvPr>
        </p:nvSpPr>
        <p:spPr/>
        <p:txBody>
          <a:bodyPr/>
          <a:lstStyle>
            <a:lvl1pPr>
              <a:defRPr/>
            </a:lvl1pPr>
          </a:lstStyle>
          <a:p>
            <a:pPr lvl="0"/>
            <a:endParaRPr lang="fr-FR"/>
          </a:p>
        </p:txBody>
      </p:sp>
      <p:sp>
        <p:nvSpPr>
          <p:cNvPr id="4" name="Espace réservé du pied de page 3">
            <a:extLst>
              <a:ext uri="{FF2B5EF4-FFF2-40B4-BE49-F238E27FC236}">
                <a16:creationId xmlns:a16="http://schemas.microsoft.com/office/drawing/2014/main" id="{AA1E301B-928F-0BDD-9E8C-1EC4CEAA51C5}"/>
              </a:ext>
            </a:extLst>
          </p:cNvPr>
          <p:cNvSpPr txBox="1">
            <a:spLocks noGrp="1"/>
          </p:cNvSpPr>
          <p:nvPr>
            <p:ph type="ftr" sz="quarter" idx="9"/>
          </p:nvPr>
        </p:nvSpPr>
        <p:spPr/>
        <p:txBody>
          <a:bodyPr/>
          <a:lstStyle>
            <a:lvl1pPr>
              <a:defRPr/>
            </a:lvl1pPr>
          </a:lstStyle>
          <a:p>
            <a:pPr lvl="0"/>
            <a:endParaRPr lang="fr-FR"/>
          </a:p>
        </p:txBody>
      </p:sp>
      <p:sp>
        <p:nvSpPr>
          <p:cNvPr id="5" name="Espace réservé du numéro de diapositive 4">
            <a:extLst>
              <a:ext uri="{FF2B5EF4-FFF2-40B4-BE49-F238E27FC236}">
                <a16:creationId xmlns:a16="http://schemas.microsoft.com/office/drawing/2014/main" id="{5390ED01-AA51-40E8-60C4-EED0FB3CD905}"/>
              </a:ext>
            </a:extLst>
          </p:cNvPr>
          <p:cNvSpPr txBox="1">
            <a:spLocks noGrp="1"/>
          </p:cNvSpPr>
          <p:nvPr>
            <p:ph type="sldNum" sz="quarter" idx="8"/>
          </p:nvPr>
        </p:nvSpPr>
        <p:spPr/>
        <p:txBody>
          <a:bodyPr/>
          <a:lstStyle>
            <a:lvl1pPr>
              <a:defRPr/>
            </a:lvl1pPr>
          </a:lstStyle>
          <a:p>
            <a:pPr lvl="0"/>
            <a:fld id="{77EDB5CC-800E-43D8-ABC9-005085E8CFB6}" type="slidenum">
              <a:t>‹N°›</a:t>
            </a:fld>
            <a:endParaRPr lang="fr-FR"/>
          </a:p>
        </p:txBody>
      </p:sp>
    </p:spTree>
    <p:extLst>
      <p:ext uri="{BB962C8B-B14F-4D97-AF65-F5344CB8AC3E}">
        <p14:creationId xmlns:p14="http://schemas.microsoft.com/office/powerpoint/2010/main" val="15211319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A42C549-EA89-E261-80FF-082D908723CD}"/>
              </a:ext>
            </a:extLst>
          </p:cNvPr>
          <p:cNvSpPr txBox="1">
            <a:spLocks noGrp="1"/>
          </p:cNvSpPr>
          <p:nvPr>
            <p:ph type="dt" sz="half" idx="7"/>
          </p:nvPr>
        </p:nvSpPr>
        <p:spPr/>
        <p:txBody>
          <a:bodyPr/>
          <a:lstStyle>
            <a:lvl1pPr>
              <a:defRPr/>
            </a:lvl1pPr>
          </a:lstStyle>
          <a:p>
            <a:pPr lvl="0"/>
            <a:endParaRPr lang="fr-FR"/>
          </a:p>
        </p:txBody>
      </p:sp>
      <p:sp>
        <p:nvSpPr>
          <p:cNvPr id="3" name="Espace réservé du pied de page 2">
            <a:extLst>
              <a:ext uri="{FF2B5EF4-FFF2-40B4-BE49-F238E27FC236}">
                <a16:creationId xmlns:a16="http://schemas.microsoft.com/office/drawing/2014/main" id="{72A08AB6-0D4A-4D19-D3F2-D5BB1EB9ADB1}"/>
              </a:ext>
            </a:extLst>
          </p:cNvPr>
          <p:cNvSpPr txBox="1">
            <a:spLocks noGrp="1"/>
          </p:cNvSpPr>
          <p:nvPr>
            <p:ph type="ftr" sz="quarter" idx="9"/>
          </p:nvPr>
        </p:nvSpPr>
        <p:spPr/>
        <p:txBody>
          <a:bodyPr/>
          <a:lstStyle>
            <a:lvl1pPr>
              <a:defRPr/>
            </a:lvl1pPr>
          </a:lstStyle>
          <a:p>
            <a:pPr lvl="0"/>
            <a:endParaRPr lang="fr-FR"/>
          </a:p>
        </p:txBody>
      </p:sp>
      <p:sp>
        <p:nvSpPr>
          <p:cNvPr id="4" name="Espace réservé du numéro de diapositive 3">
            <a:extLst>
              <a:ext uri="{FF2B5EF4-FFF2-40B4-BE49-F238E27FC236}">
                <a16:creationId xmlns:a16="http://schemas.microsoft.com/office/drawing/2014/main" id="{7EF9F715-F91F-F03E-C7A2-66E21C57EC52}"/>
              </a:ext>
            </a:extLst>
          </p:cNvPr>
          <p:cNvSpPr txBox="1">
            <a:spLocks noGrp="1"/>
          </p:cNvSpPr>
          <p:nvPr>
            <p:ph type="sldNum" sz="quarter" idx="8"/>
          </p:nvPr>
        </p:nvSpPr>
        <p:spPr/>
        <p:txBody>
          <a:bodyPr/>
          <a:lstStyle>
            <a:lvl1pPr>
              <a:defRPr/>
            </a:lvl1pPr>
          </a:lstStyle>
          <a:p>
            <a:pPr lvl="0"/>
            <a:fld id="{F1AA9C5F-3059-4EBF-9DA6-37F705183325}" type="slidenum">
              <a:t>‹N°›</a:t>
            </a:fld>
            <a:endParaRPr lang="fr-FR"/>
          </a:p>
        </p:txBody>
      </p:sp>
    </p:spTree>
    <p:extLst>
      <p:ext uri="{BB962C8B-B14F-4D97-AF65-F5344CB8AC3E}">
        <p14:creationId xmlns:p14="http://schemas.microsoft.com/office/powerpoint/2010/main" val="81265246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CE064-38FE-162F-1037-642BB16AD0E1}"/>
              </a:ext>
            </a:extLst>
          </p:cNvPr>
          <p:cNvSpPr txBox="1">
            <a:spLocks noGrp="1"/>
          </p:cNvSpPr>
          <p:nvPr>
            <p:ph type="title"/>
          </p:nvPr>
        </p:nvSpPr>
        <p:spPr>
          <a:xfrm>
            <a:off x="630241" y="457200"/>
            <a:ext cx="2949570" cy="1600200"/>
          </a:xfrm>
        </p:spPr>
        <p:txBody>
          <a:bodyPr anchor="b"/>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115B80BE-FA41-E4B5-20D7-1543FB731E53}"/>
              </a:ext>
            </a:extLst>
          </p:cNvPr>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06581AC-DF67-5FE4-5FA3-C83682D48EE9}"/>
              </a:ext>
            </a:extLst>
          </p:cNvPr>
          <p:cNvSpPr txBox="1">
            <a:spLocks noGrp="1"/>
          </p:cNvSpPr>
          <p:nvPr>
            <p:ph type="body" idx="2"/>
          </p:nvPr>
        </p:nvSpPr>
        <p:spPr>
          <a:xfrm>
            <a:off x="630241" y="2057400"/>
            <a:ext cx="2949570" cy="3811584"/>
          </a:xfrm>
        </p:spPr>
        <p:txBody>
          <a:bodyPr/>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1572F15-B8A9-8962-F8EC-D93826AC488C}"/>
              </a:ext>
            </a:extLst>
          </p:cNvPr>
          <p:cNvSpPr txBox="1">
            <a:spLocks noGrp="1"/>
          </p:cNvSpPr>
          <p:nvPr>
            <p:ph type="dt" sz="half" idx="7"/>
          </p:nvPr>
        </p:nvSpPr>
        <p:spPr/>
        <p:txBody>
          <a:bodyPr/>
          <a:lstStyle>
            <a:lvl1pPr>
              <a:defRPr/>
            </a:lvl1pPr>
          </a:lstStyle>
          <a:p>
            <a:pPr lvl="0"/>
            <a:endParaRPr lang="fr-FR"/>
          </a:p>
        </p:txBody>
      </p:sp>
      <p:sp>
        <p:nvSpPr>
          <p:cNvPr id="6" name="Espace réservé du pied de page 5">
            <a:extLst>
              <a:ext uri="{FF2B5EF4-FFF2-40B4-BE49-F238E27FC236}">
                <a16:creationId xmlns:a16="http://schemas.microsoft.com/office/drawing/2014/main" id="{25B67386-B57A-B8CD-44B8-94F7AF90B97D}"/>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EFC3F370-72AD-733E-1575-881841C8B611}"/>
              </a:ext>
            </a:extLst>
          </p:cNvPr>
          <p:cNvSpPr txBox="1">
            <a:spLocks noGrp="1"/>
          </p:cNvSpPr>
          <p:nvPr>
            <p:ph type="sldNum" sz="quarter" idx="8"/>
          </p:nvPr>
        </p:nvSpPr>
        <p:spPr/>
        <p:txBody>
          <a:bodyPr/>
          <a:lstStyle>
            <a:lvl1pPr>
              <a:defRPr/>
            </a:lvl1pPr>
          </a:lstStyle>
          <a:p>
            <a:pPr lvl="0"/>
            <a:fld id="{BA5EB33F-0389-4DA0-B57B-2BE52917422C}" type="slidenum">
              <a:t>‹N°›</a:t>
            </a:fld>
            <a:endParaRPr lang="fr-FR"/>
          </a:p>
        </p:txBody>
      </p:sp>
    </p:spTree>
    <p:extLst>
      <p:ext uri="{BB962C8B-B14F-4D97-AF65-F5344CB8AC3E}">
        <p14:creationId xmlns:p14="http://schemas.microsoft.com/office/powerpoint/2010/main" val="1864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C4EA1C-75A3-AB27-1552-0290370AF16B}"/>
              </a:ext>
            </a:extLst>
          </p:cNvPr>
          <p:cNvSpPr txBox="1">
            <a:spLocks noGrp="1"/>
          </p:cNvSpPr>
          <p:nvPr>
            <p:ph type="title"/>
          </p:nvPr>
        </p:nvSpPr>
        <p:spPr>
          <a:xfrm>
            <a:off x="630241" y="457200"/>
            <a:ext cx="2949570" cy="1600200"/>
          </a:xfrm>
        </p:spPr>
        <p:txBody>
          <a:bodyPr anchor="b"/>
          <a:lstStyle>
            <a:lvl1pPr>
              <a:defRPr/>
            </a:lvl1pPr>
          </a:lstStyle>
          <a:p>
            <a:pPr lvl="0"/>
            <a:r>
              <a:rPr lang="fr-FR"/>
              <a:t>Modifiez le style du titre</a:t>
            </a:r>
          </a:p>
        </p:txBody>
      </p:sp>
      <p:sp>
        <p:nvSpPr>
          <p:cNvPr id="3" name="Espace réservé pour une image  2">
            <a:extLst>
              <a:ext uri="{FF2B5EF4-FFF2-40B4-BE49-F238E27FC236}">
                <a16:creationId xmlns:a16="http://schemas.microsoft.com/office/drawing/2014/main" id="{2B4A1E3D-CB97-632E-4044-351AAE6E780A}"/>
              </a:ext>
            </a:extLst>
          </p:cNvPr>
          <p:cNvSpPr txBox="1">
            <a:spLocks noGrp="1"/>
          </p:cNvSpPr>
          <p:nvPr>
            <p:ph type="pic" idx="1"/>
          </p:nvPr>
        </p:nvSpPr>
        <p:spPr>
          <a:xfrm>
            <a:off x="3887791" y="987423"/>
            <a:ext cx="4629149" cy="4873623"/>
          </a:xfrm>
        </p:spPr>
        <p:txBody>
          <a:bodyPr/>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3200"/>
            </a:lvl1pPr>
          </a:lstStyle>
          <a:p>
            <a:pPr lvl="0"/>
            <a:endParaRPr lang="fr-FR"/>
          </a:p>
        </p:txBody>
      </p:sp>
      <p:sp>
        <p:nvSpPr>
          <p:cNvPr id="4" name="Espace réservé du texte 3">
            <a:extLst>
              <a:ext uri="{FF2B5EF4-FFF2-40B4-BE49-F238E27FC236}">
                <a16:creationId xmlns:a16="http://schemas.microsoft.com/office/drawing/2014/main" id="{8D0EF0D5-D586-98B3-B660-23E23ECDB780}"/>
              </a:ext>
            </a:extLst>
          </p:cNvPr>
          <p:cNvSpPr txBox="1">
            <a:spLocks noGrp="1"/>
          </p:cNvSpPr>
          <p:nvPr>
            <p:ph type="body" idx="2"/>
          </p:nvPr>
        </p:nvSpPr>
        <p:spPr>
          <a:xfrm>
            <a:off x="630241" y="2057400"/>
            <a:ext cx="2949570" cy="3811584"/>
          </a:xfrm>
        </p:spPr>
        <p:txBody>
          <a:bodyPr/>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CB4AF8B-9BB6-3876-EE26-5CC9CF53746E}"/>
              </a:ext>
            </a:extLst>
          </p:cNvPr>
          <p:cNvSpPr txBox="1">
            <a:spLocks noGrp="1"/>
          </p:cNvSpPr>
          <p:nvPr>
            <p:ph type="dt" sz="half" idx="7"/>
          </p:nvPr>
        </p:nvSpPr>
        <p:spPr/>
        <p:txBody>
          <a:bodyPr/>
          <a:lstStyle>
            <a:lvl1pPr>
              <a:defRPr/>
            </a:lvl1pPr>
          </a:lstStyle>
          <a:p>
            <a:pPr lvl="0"/>
            <a:endParaRPr lang="fr-FR"/>
          </a:p>
        </p:txBody>
      </p:sp>
      <p:sp>
        <p:nvSpPr>
          <p:cNvPr id="6" name="Espace réservé du pied de page 5">
            <a:extLst>
              <a:ext uri="{FF2B5EF4-FFF2-40B4-BE49-F238E27FC236}">
                <a16:creationId xmlns:a16="http://schemas.microsoft.com/office/drawing/2014/main" id="{ED2F7AF2-B339-64A5-285A-113A23BA7168}"/>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628810D9-32A7-DCCB-7A74-CAA32EACAC52}"/>
              </a:ext>
            </a:extLst>
          </p:cNvPr>
          <p:cNvSpPr txBox="1">
            <a:spLocks noGrp="1"/>
          </p:cNvSpPr>
          <p:nvPr>
            <p:ph type="sldNum" sz="quarter" idx="8"/>
          </p:nvPr>
        </p:nvSpPr>
        <p:spPr/>
        <p:txBody>
          <a:bodyPr/>
          <a:lstStyle>
            <a:lvl1pPr>
              <a:defRPr/>
            </a:lvl1pPr>
          </a:lstStyle>
          <a:p>
            <a:pPr lvl="0"/>
            <a:fld id="{0DBA9FD0-A2EB-4D71-AB59-FA0A59CB8B60}" type="slidenum">
              <a:t>‹N°›</a:t>
            </a:fld>
            <a:endParaRPr lang="fr-FR"/>
          </a:p>
        </p:txBody>
      </p:sp>
    </p:spTree>
    <p:extLst>
      <p:ext uri="{BB962C8B-B14F-4D97-AF65-F5344CB8AC3E}">
        <p14:creationId xmlns:p14="http://schemas.microsoft.com/office/powerpoint/2010/main" val="81465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A61DB8A-8464-0A76-A002-C6C0682245F8}"/>
              </a:ext>
            </a:extLst>
          </p:cNvPr>
          <p:cNvSpPr txBox="1">
            <a:spLocks noGrp="1"/>
          </p:cNvSpPr>
          <p:nvPr>
            <p:ph type="title"/>
          </p:nvPr>
        </p:nvSpPr>
        <p:spPr>
          <a:xfrm>
            <a:off x="685443" y="609484"/>
            <a:ext cx="7767718" cy="1138318"/>
          </a:xfrm>
          <a:prstGeom prst="rect">
            <a:avLst/>
          </a:prstGeom>
          <a:noFill/>
          <a:ln>
            <a:noFill/>
          </a:ln>
        </p:spPr>
        <p:txBody>
          <a:bodyPr vert="horz" wrap="square" lIns="90004" tIns="46798" rIns="90004" bIns="46798" anchor="ctr" anchorCtr="1" compatLnSpc="1">
            <a:noAutofit/>
          </a:bodyPr>
          <a:lstStyle/>
          <a:p>
            <a:pPr lvl="0"/>
            <a:endParaRPr lang="fr-FR"/>
          </a:p>
        </p:txBody>
      </p:sp>
      <p:sp>
        <p:nvSpPr>
          <p:cNvPr id="3" name="Espace réservé du texte 2">
            <a:extLst>
              <a:ext uri="{FF2B5EF4-FFF2-40B4-BE49-F238E27FC236}">
                <a16:creationId xmlns:a16="http://schemas.microsoft.com/office/drawing/2014/main" id="{A4A4C55F-66C5-DC8A-3C53-02D7258BD4E3}"/>
              </a:ext>
            </a:extLst>
          </p:cNvPr>
          <p:cNvSpPr txBox="1">
            <a:spLocks noGrp="1"/>
          </p:cNvSpPr>
          <p:nvPr>
            <p:ph type="body" idx="1"/>
          </p:nvPr>
        </p:nvSpPr>
        <p:spPr>
          <a:xfrm>
            <a:off x="685443" y="1980718"/>
            <a:ext cx="7767718" cy="4110118"/>
          </a:xfrm>
          <a:prstGeom prst="rect">
            <a:avLst/>
          </a:prstGeom>
          <a:noFill/>
          <a:ln>
            <a:noFill/>
          </a:ln>
        </p:spPr>
        <p:txBody>
          <a:bodyPr vert="horz" wrap="square" lIns="90004" tIns="46798" rIns="90004" bIns="46798" anchor="t" anchorCtr="0" compatLnSpc="1">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49E2D8-A70E-7B88-152A-61A391A5535C}"/>
              </a:ext>
            </a:extLst>
          </p:cNvPr>
          <p:cNvSpPr txBox="1">
            <a:spLocks noGrp="1"/>
          </p:cNvSpPr>
          <p:nvPr>
            <p:ph type="dt" sz="half" idx="2"/>
          </p:nvPr>
        </p:nvSpPr>
        <p:spPr>
          <a:xfrm>
            <a:off x="685800" y="6248515"/>
            <a:ext cx="1900077" cy="452161"/>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2400" b="0" i="0" u="none" strike="noStrike" kern="1200" cap="none" spc="0" baseline="0">
                <a:solidFill>
                  <a:srgbClr val="000000"/>
                </a:solidFill>
                <a:uFillTx/>
                <a:latin typeface="Times New Roman" pitchFamily="18"/>
                <a:ea typeface="Times New Roman" pitchFamily="18"/>
                <a:cs typeface="Times New Roman" pitchFamily="18"/>
              </a:defRPr>
            </a:lvl1pPr>
          </a:lstStyle>
          <a:p>
            <a:pPr lvl="0"/>
            <a:endParaRPr lang="fr-FR"/>
          </a:p>
        </p:txBody>
      </p:sp>
      <p:sp>
        <p:nvSpPr>
          <p:cNvPr id="5" name="Espace réservé du pied de page 4">
            <a:extLst>
              <a:ext uri="{FF2B5EF4-FFF2-40B4-BE49-F238E27FC236}">
                <a16:creationId xmlns:a16="http://schemas.microsoft.com/office/drawing/2014/main" id="{3E52A14A-0CE4-DDDD-559B-879537F51C3B}"/>
              </a:ext>
            </a:extLst>
          </p:cNvPr>
          <p:cNvSpPr txBox="1">
            <a:spLocks noGrp="1"/>
          </p:cNvSpPr>
          <p:nvPr>
            <p:ph type="ftr" sz="quarter" idx="3"/>
          </p:nvPr>
        </p:nvSpPr>
        <p:spPr>
          <a:xfrm>
            <a:off x="3124075" y="6248515"/>
            <a:ext cx="2890802" cy="452161"/>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2400" b="0" i="0" u="none" strike="noStrike" kern="1200" cap="none" spc="0" baseline="0">
                <a:solidFill>
                  <a:srgbClr val="000000"/>
                </a:solidFill>
                <a:uFillTx/>
                <a:latin typeface="Times New Roman" pitchFamily="18"/>
                <a:ea typeface="Times New Roman" pitchFamily="18"/>
                <a:cs typeface="Times New Roman" pitchFamily="18"/>
              </a:defRPr>
            </a:lvl1pPr>
          </a:lstStyle>
          <a:p>
            <a:pPr lvl="0"/>
            <a:endParaRPr lang="fr-FR"/>
          </a:p>
        </p:txBody>
      </p:sp>
      <p:sp>
        <p:nvSpPr>
          <p:cNvPr id="6" name="Espace réservé du numéro de diapositive 5">
            <a:extLst>
              <a:ext uri="{FF2B5EF4-FFF2-40B4-BE49-F238E27FC236}">
                <a16:creationId xmlns:a16="http://schemas.microsoft.com/office/drawing/2014/main" id="{D87FF037-3BF3-1702-12BA-F52ABB564F99}"/>
              </a:ext>
            </a:extLst>
          </p:cNvPr>
          <p:cNvSpPr txBox="1">
            <a:spLocks noGrp="1"/>
          </p:cNvSpPr>
          <p:nvPr>
            <p:ph type="sldNum" sz="quarter" idx="4"/>
          </p:nvPr>
        </p:nvSpPr>
        <p:spPr>
          <a:xfrm>
            <a:off x="6552718" y="6248515"/>
            <a:ext cx="1900443" cy="452161"/>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2400" b="0" i="0" u="none" strike="noStrike" kern="1200" cap="none" spc="0" baseline="0">
                <a:solidFill>
                  <a:srgbClr val="000000"/>
                </a:solidFill>
                <a:uFillTx/>
                <a:latin typeface="Times New Roman" pitchFamily="18"/>
                <a:ea typeface="Times New Roman" pitchFamily="18"/>
                <a:cs typeface="Times New Roman" pitchFamily="18"/>
              </a:defRPr>
            </a:lvl1pPr>
          </a:lstStyle>
          <a:p>
            <a:pPr lvl="0"/>
            <a:fld id="{AB503841-BB22-4FCA-9A63-BDDB1550754A}"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3200" b="0" i="0" u="none" strike="noStrike" kern="0" cap="none" spc="0" baseline="0">
          <a:solidFill>
            <a:srgbClr val="000000"/>
          </a:solidFill>
          <a:uFillTx/>
          <a:latin typeface="Times New Roman" pitchFamily="18"/>
          <a:cs typeface="Times New Roman" pitchFamily="18"/>
        </a:defRPr>
      </a:lvl1pPr>
    </p:titleStyle>
    <p:bodyStyle>
      <a:lvl1pPr marL="342717" marR="0" lvl="0" indent="-342717" algn="l" defTabSz="914400" rtl="0" fontAlgn="auto" hangingPunct="1">
        <a:lnSpc>
          <a:spcPct val="100000"/>
        </a:lnSpc>
        <a:spcBef>
          <a:spcPts val="695"/>
        </a:spcBef>
        <a:spcAft>
          <a:spcPts val="0"/>
        </a:spcAft>
        <a:buNone/>
        <a:tabLst>
          <a:tab pos="342717" algn="l"/>
          <a:tab pos="448915" algn="l"/>
          <a:tab pos="898196" algn="l"/>
          <a:tab pos="1347478" algn="l"/>
          <a:tab pos="1796759" algn="l"/>
          <a:tab pos="2246040" algn="l"/>
          <a:tab pos="2695312" algn="l"/>
          <a:tab pos="3144594" algn="l"/>
          <a:tab pos="3593875" algn="l"/>
          <a:tab pos="4043156" algn="l"/>
          <a:tab pos="4492437" algn="l"/>
          <a:tab pos="4941353" algn="l"/>
          <a:tab pos="5390634" algn="l"/>
          <a:tab pos="5839916" algn="l"/>
          <a:tab pos="6289197" algn="l"/>
          <a:tab pos="6738478" algn="l"/>
          <a:tab pos="7187759" algn="l"/>
          <a:tab pos="7637032" algn="l"/>
          <a:tab pos="8086313" algn="l"/>
          <a:tab pos="8535594" algn="l"/>
          <a:tab pos="8984875" algn="l"/>
        </a:tabLst>
        <a:defRPr lang="fr-FR" sz="2800" b="0" i="0" u="none" strike="noStrike" kern="0" cap="none" spc="0" baseline="0">
          <a:solidFill>
            <a:srgbClr val="000000"/>
          </a:solidFill>
          <a:uFillTx/>
          <a:latin typeface="Times New Roman" pitchFamily="18"/>
          <a:cs typeface="Times New Roman"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pic>
        <p:nvPicPr>
          <p:cNvPr id="2" name="Espace réservé du contenu 4">
            <a:extLst>
              <a:ext uri="{FF2B5EF4-FFF2-40B4-BE49-F238E27FC236}">
                <a16:creationId xmlns:a16="http://schemas.microsoft.com/office/drawing/2014/main" id="{4A4BAFBF-2255-D677-B4ED-7048EFD924F1}"/>
              </a:ext>
            </a:extLst>
          </p:cNvPr>
          <p:cNvPicPr>
            <a:picLocks noChangeAspect="1"/>
          </p:cNvPicPr>
          <p:nvPr/>
        </p:nvPicPr>
        <p:blipFill>
          <a:blip r:embed="rId3"/>
          <a:stretch>
            <a:fillRect/>
          </a:stretch>
        </p:blipFill>
        <p:spPr>
          <a:xfrm>
            <a:off x="1120876" y="0"/>
            <a:ext cx="6932861" cy="6858000"/>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8F9F10F-2644-0B24-A461-6ACFE5974148}"/>
              </a:ext>
            </a:extLst>
          </p:cNvPr>
          <p:cNvSpPr>
            <a:spLocks noGrp="1"/>
          </p:cNvSpPr>
          <p:nvPr>
            <p:ph idx="1"/>
          </p:nvPr>
        </p:nvSpPr>
        <p:spPr>
          <a:xfrm>
            <a:off x="685443" y="516194"/>
            <a:ext cx="7767718" cy="5574642"/>
          </a:xfrm>
        </p:spPr>
        <p:txBody>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dirty="0">
                <a:solidFill>
                  <a:srgbClr val="000000"/>
                </a:solidFill>
                <a:uFillTx/>
                <a:latin typeface="Comic Sans MS" pitchFamily="66"/>
                <a:ea typeface="Times New Roman" pitchFamily="18"/>
                <a:cs typeface="Times New Roman" pitchFamily="18"/>
              </a:rPr>
              <a:t>La gestion des crises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dirty="0">
                <a:solidFill>
                  <a:srgbClr val="000000"/>
                </a:solidFill>
                <a:uFillTx/>
                <a:latin typeface="Comic Sans MS" pitchFamily="66"/>
                <a:ea typeface="Times New Roman" pitchFamily="18"/>
                <a:cs typeface="Times New Roman" pitchFamily="18"/>
              </a:rPr>
              <a:t> le retour au centre, un seul critère :</a:t>
            </a:r>
          </a:p>
          <a:p>
            <a:pPr marL="0" marR="0" lvl="0"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r>
              <a:rPr lang="fr-FR" sz="2800" b="0" i="0" u="none" strike="noStrike" kern="1200" cap="none" spc="0" baseline="0" dirty="0">
                <a:solidFill>
                  <a:srgbClr val="000000"/>
                </a:solidFill>
                <a:uFillTx/>
                <a:latin typeface="Comic Sans MS" pitchFamily="66"/>
                <a:ea typeface="Times New Roman" pitchFamily="18"/>
                <a:cs typeface="Times New Roman" pitchFamily="18"/>
              </a:rPr>
              <a:t> 	</a:t>
            </a:r>
            <a:r>
              <a:rPr lang="fr-FR" sz="2800" b="1" i="0" u="none" strike="noStrike" kern="1200" cap="none" spc="0" baseline="0" dirty="0">
                <a:solidFill>
                  <a:srgbClr val="000000"/>
                </a:solidFill>
                <a:uFillTx/>
                <a:latin typeface="Comic Sans MS" pitchFamily="66"/>
                <a:ea typeface="Times New Roman" pitchFamily="18"/>
                <a:cs typeface="Times New Roman" pitchFamily="18"/>
              </a:rPr>
              <a:t>la Parole de la Croix, Jésus Christ serviteur</a:t>
            </a:r>
          </a:p>
          <a:p>
            <a:pPr marL="0" marR="0" lvl="0"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endParaRPr lang="fr-FR" sz="2800" b="1"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dirty="0">
                <a:solidFill>
                  <a:srgbClr val="000000"/>
                </a:solidFill>
                <a:uFillTx/>
                <a:latin typeface="Comic Sans MS" pitchFamily="66"/>
                <a:ea typeface="Times New Roman" pitchFamily="18"/>
                <a:cs typeface="Times New Roman" pitchFamily="18"/>
              </a:rPr>
              <a:t> Des réponses pragmatiques, adaptées aux contextes...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dirty="0">
                <a:solidFill>
                  <a:srgbClr val="000000"/>
                </a:solidFill>
                <a:uFillTx/>
                <a:latin typeface="Comic Sans MS" pitchFamily="66"/>
                <a:ea typeface="Times New Roman" pitchFamily="18"/>
                <a:cs typeface="Times New Roman" pitchFamily="18"/>
              </a:rPr>
              <a:t> L’Evangile de la liberté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1" u="none" strike="noStrike" kern="1200" cap="none" spc="0" baseline="0" dirty="0">
                <a:solidFill>
                  <a:srgbClr val="000000"/>
                </a:solidFill>
                <a:uFillTx/>
                <a:latin typeface="Comic Sans MS" pitchFamily="66"/>
                <a:ea typeface="Times New Roman" pitchFamily="18"/>
                <a:cs typeface="Times New Roman" pitchFamily="18"/>
              </a:rPr>
              <a:t>C'est  à la liberté que vous avez été appelés....</a:t>
            </a:r>
            <a:br>
              <a:rPr lang="fr-FR" sz="2800" b="0" i="1" u="none" strike="noStrike" kern="1200" cap="none" spc="0" baseline="0" dirty="0">
                <a:solidFill>
                  <a:srgbClr val="000000"/>
                </a:solidFill>
                <a:uFillTx/>
                <a:latin typeface="Comic Sans MS" pitchFamily="66"/>
                <a:ea typeface="Times New Roman" pitchFamily="18"/>
                <a:cs typeface="Times New Roman" pitchFamily="18"/>
              </a:rPr>
            </a:br>
            <a:r>
              <a:rPr lang="fr-FR" sz="2800" b="0" i="1" u="none" strike="noStrike" kern="1200" cap="none" spc="0" baseline="0" dirty="0">
                <a:solidFill>
                  <a:srgbClr val="000000"/>
                </a:solidFill>
                <a:uFillTx/>
                <a:latin typeface="Comic Sans MS" pitchFamily="66"/>
                <a:ea typeface="Times New Roman" pitchFamily="18"/>
                <a:cs typeface="Times New Roman" pitchFamily="18"/>
              </a:rPr>
              <a:t>la liberté pour vous mettre au service </a:t>
            </a:r>
            <a:br>
              <a:rPr lang="fr-FR" sz="2800" b="0" i="1" u="none" strike="noStrike" kern="1200" cap="none" spc="0" baseline="0" dirty="0">
                <a:solidFill>
                  <a:srgbClr val="000000"/>
                </a:solidFill>
                <a:uFillTx/>
                <a:latin typeface="Comic Sans MS" pitchFamily="66"/>
                <a:ea typeface="Times New Roman" pitchFamily="18"/>
                <a:cs typeface="Times New Roman" pitchFamily="18"/>
              </a:rPr>
            </a:br>
            <a:r>
              <a:rPr lang="fr-FR" sz="2800" b="0" i="1" u="none" strike="noStrike" kern="1200" cap="none" spc="0" baseline="0" dirty="0">
                <a:solidFill>
                  <a:srgbClr val="000000"/>
                </a:solidFill>
                <a:uFillTx/>
                <a:latin typeface="Comic Sans MS" pitchFamily="66"/>
                <a:ea typeface="Times New Roman" pitchFamily="18"/>
                <a:cs typeface="Times New Roman" pitchFamily="18"/>
              </a:rPr>
              <a:t>les uns des autres  (Gal</a:t>
            </a:r>
            <a:r>
              <a:rPr lang="fr-FR" sz="2800" b="0" i="0" u="none" strike="noStrike" kern="1200" cap="none" spc="0" baseline="0" dirty="0">
                <a:solidFill>
                  <a:srgbClr val="000000"/>
                </a:solidFill>
                <a:uFillTx/>
                <a:latin typeface="Comic Sans MS" pitchFamily="66"/>
                <a:ea typeface="Times New Roman" pitchFamily="18"/>
                <a:cs typeface="Times New Roman" pitchFamily="18"/>
              </a:rPr>
              <a:t> 5, 13).</a:t>
            </a:r>
          </a:p>
          <a:p>
            <a:endParaRPr lang="fr-FR" dirty="0"/>
          </a:p>
        </p:txBody>
      </p:sp>
    </p:spTree>
    <p:extLst>
      <p:ext uri="{BB962C8B-B14F-4D97-AF65-F5344CB8AC3E}">
        <p14:creationId xmlns:p14="http://schemas.microsoft.com/office/powerpoint/2010/main" val="425039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E39DDF-EEB9-9004-78A3-8C43387025D1}"/>
              </a:ext>
            </a:extLst>
          </p:cNvPr>
          <p:cNvSpPr txBox="1">
            <a:spLocks noGrp="1"/>
          </p:cNvSpPr>
          <p:nvPr>
            <p:ph type="title" idx="4294967295"/>
          </p:nvPr>
        </p:nvSpPr>
        <p:spPr>
          <a:xfrm>
            <a:off x="685800" y="-356"/>
            <a:ext cx="7772400" cy="1143000"/>
          </a:xfrm>
        </p:spPr>
        <p:txBody>
          <a:bodyPr/>
          <a:lstStyle/>
          <a:p>
            <a:pPr lvl="0"/>
            <a:r>
              <a:rPr lang="fr-FR" sz="2800" b="1">
                <a:solidFill>
                  <a:srgbClr val="CC3300"/>
                </a:solidFill>
                <a:latin typeface="Comic Sans MS" pitchFamily="66"/>
              </a:rPr>
              <a:t>Paul et les Eglises pauliniennes</a:t>
            </a:r>
          </a:p>
        </p:txBody>
      </p:sp>
      <p:sp>
        <p:nvSpPr>
          <p:cNvPr id="3" name="Forme libre : forme 2">
            <a:extLst>
              <a:ext uri="{FF2B5EF4-FFF2-40B4-BE49-F238E27FC236}">
                <a16:creationId xmlns:a16="http://schemas.microsoft.com/office/drawing/2014/main" id="{2A38D95A-C7E9-DFF3-3E5C-993C40297D2A}"/>
              </a:ext>
            </a:extLst>
          </p:cNvPr>
          <p:cNvSpPr/>
          <p:nvPr/>
        </p:nvSpPr>
        <p:spPr>
          <a:xfrm>
            <a:off x="378360" y="1001880"/>
            <a:ext cx="8069040" cy="70502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dirty="0">
                <a:solidFill>
                  <a:srgbClr val="FF0000"/>
                </a:solidFill>
                <a:uFillTx/>
                <a:latin typeface="Comic Sans MS" pitchFamily="66"/>
                <a:ea typeface="Times New Roman" pitchFamily="18"/>
                <a:cs typeface="Times New Roman" pitchFamily="18"/>
              </a:rPr>
              <a:t>La vocation de Paul</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1"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Le récit de la « conversion » de Paul en </a:t>
            </a:r>
            <a:r>
              <a:rPr lang="fr-FR" sz="2600" b="0" i="1" u="none" strike="noStrike" kern="1200" cap="none" spc="0" baseline="0" dirty="0">
                <a:solidFill>
                  <a:srgbClr val="000000"/>
                </a:solidFill>
                <a:uFillTx/>
                <a:latin typeface="Comic Sans MS" pitchFamily="66"/>
                <a:ea typeface="Times New Roman" pitchFamily="18"/>
                <a:cs typeface="Times New Roman" pitchFamily="18"/>
              </a:rPr>
              <a:t>Actes</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9, 1 – 30  </a:t>
            </a:r>
            <a:r>
              <a:rPr lang="fr-FR" sz="2600" b="0" i="1" u="none" strike="noStrike" kern="1200" cap="none" spc="0" baseline="0" dirty="0">
                <a:solidFill>
                  <a:srgbClr val="000000"/>
                </a:solidFill>
                <a:uFillTx/>
                <a:latin typeface="Comic Sans MS" pitchFamily="66"/>
                <a:ea typeface="Times New Roman" pitchFamily="18"/>
                <a:cs typeface="Times New Roman" pitchFamily="18"/>
              </a:rPr>
              <a:t>vs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le récit de la « vocation » de Paul en Galates 1, 11 – 24 (voir aussi Philippiens 3, 4-11).</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1"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1" u="none" strike="noStrike" kern="1200" cap="none" spc="0" baseline="0" dirty="0">
                <a:solidFill>
                  <a:srgbClr val="000000"/>
                </a:solidFill>
                <a:uFillTx/>
                <a:latin typeface="Comic Sans MS" pitchFamily="66"/>
                <a:ea typeface="Times New Roman" pitchFamily="18"/>
                <a:cs typeface="Times New Roman" pitchFamily="18"/>
              </a:rPr>
              <a:t>Actes </a:t>
            </a:r>
            <a:r>
              <a:rPr lang="fr-FR" sz="2600" b="1" i="0" u="none" strike="noStrike" kern="1200" cap="none" spc="0" baseline="0" dirty="0">
                <a:solidFill>
                  <a:srgbClr val="000000"/>
                </a:solidFill>
                <a:uFillTx/>
                <a:latin typeface="Comic Sans MS" pitchFamily="66"/>
                <a:ea typeface="Times New Roman" pitchFamily="18"/>
                <a:cs typeface="Times New Roman" pitchFamily="18"/>
              </a:rPr>
              <a:t>9</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 Paul, le juif persécuteur, devient un chrétien accueilli dans l’Eglise de Damas, puis de Jérusalem, appelé à la mission par Barnabé</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dirty="0">
                <a:solidFill>
                  <a:srgbClr val="000000"/>
                </a:solidFill>
                <a:uFillTx/>
                <a:latin typeface="Comic Sans MS" pitchFamily="66"/>
                <a:ea typeface="Times New Roman" pitchFamily="18"/>
                <a:cs typeface="Times New Roman" pitchFamily="18"/>
              </a:rPr>
              <a:t>La  mise en scène dramatique et spectaculaire d'un retournement radical.</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 </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Times New Roman" pitchFamily="18"/>
              <a:ea typeface="Times New Roman" pitchFamily="18"/>
              <a:cs typeface="Times New Roman" pitchFamily="1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2FA14FA-CED1-A7FA-E588-CBE3872C2ACC}"/>
              </a:ext>
            </a:extLst>
          </p:cNvPr>
          <p:cNvPicPr>
            <a:picLocks noChangeAspect="1"/>
          </p:cNvPicPr>
          <p:nvPr/>
        </p:nvPicPr>
        <p:blipFill>
          <a:blip r:embed="rId3">
            <a:lum/>
            <a:alphaModFix/>
          </a:blip>
          <a:srcRect/>
          <a:stretch>
            <a:fillRect/>
          </a:stretch>
        </p:blipFill>
        <p:spPr>
          <a:xfrm>
            <a:off x="2211476" y="591123"/>
            <a:ext cx="5027398" cy="5791315"/>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6E988D9-8C69-5ADA-46D9-18EB5CCF4E3F}"/>
              </a:ext>
            </a:extLst>
          </p:cNvPr>
          <p:cNvPicPr>
            <a:picLocks noChangeAspect="1"/>
          </p:cNvPicPr>
          <p:nvPr/>
        </p:nvPicPr>
        <p:blipFill>
          <a:blip r:embed="rId3">
            <a:lum/>
            <a:alphaModFix/>
          </a:blip>
          <a:srcRect/>
          <a:stretch>
            <a:fillRect/>
          </a:stretch>
        </p:blipFill>
        <p:spPr>
          <a:xfrm>
            <a:off x="2448004" y="349200"/>
            <a:ext cx="4568397" cy="6130795"/>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4DCE418-C44C-8D54-13AB-A3A3486B338E}"/>
              </a:ext>
            </a:extLst>
          </p:cNvPr>
          <p:cNvSpPr txBox="1"/>
          <p:nvPr/>
        </p:nvSpPr>
        <p:spPr>
          <a:xfrm>
            <a:off x="195669" y="126361"/>
            <a:ext cx="9169557" cy="6333433"/>
          </a:xfrm>
          <a:prstGeom prst="rect">
            <a:avLst/>
          </a:prstGeom>
          <a:noFill/>
          <a:ln cap="flat">
            <a:noFill/>
          </a:ln>
        </p:spPr>
        <p:txBody>
          <a:bodyPr vert="horz" wrap="none" lIns="90004" tIns="44997" rIns="90004" bIns="44997" anchor="t" anchorCtr="0" compatLnSpc="1">
            <a:noAutofit/>
          </a:bodyPr>
          <a:lstStyle/>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r>
              <a:rPr lang="fr-FR" sz="2400" b="1" u="none" strike="noStrike" kern="1200" cap="none" spc="0" baseline="0" dirty="0">
                <a:solidFill>
                  <a:srgbClr val="000000"/>
                </a:solidFill>
                <a:uFillTx/>
                <a:latin typeface="Comic Sans MS" pitchFamily="66"/>
                <a:ea typeface="Times New Roman" pitchFamily="18"/>
                <a:cs typeface="Times New Roman" pitchFamily="18"/>
              </a:rPr>
              <a:t>Galates 1-2 </a:t>
            </a:r>
            <a:r>
              <a:rPr lang="fr-FR" sz="2400" b="0" u="none" strike="noStrike" kern="1200" cap="none" spc="0" baseline="0" dirty="0">
                <a:solidFill>
                  <a:srgbClr val="000000"/>
                </a:solidFill>
                <a:uFillTx/>
                <a:latin typeface="Comic Sans MS" pitchFamily="66"/>
                <a:ea typeface="Times New Roman" pitchFamily="18"/>
                <a:cs typeface="Times New Roman" pitchFamily="18"/>
              </a:rPr>
              <a:t>:</a:t>
            </a:r>
            <a:br>
              <a:rPr lang="fr-FR" sz="2400" b="0" u="none" strike="noStrike" kern="1200" cap="none" spc="0" baseline="0" dirty="0">
                <a:solidFill>
                  <a:srgbClr val="000000"/>
                </a:solidFill>
                <a:uFillTx/>
                <a:latin typeface="Comic Sans MS" pitchFamily="66"/>
                <a:ea typeface="Times New Roman" pitchFamily="18"/>
                <a:cs typeface="Times New Roman" pitchFamily="18"/>
              </a:rPr>
            </a:br>
            <a:br>
              <a:rPr lang="fr-FR" sz="2400" b="0" u="none" strike="noStrike" kern="1200" cap="none" spc="0" baseline="0" dirty="0">
                <a:solidFill>
                  <a:srgbClr val="000000"/>
                </a:solidFill>
                <a:uFillTx/>
                <a:latin typeface="Comic Sans MS" pitchFamily="66"/>
                <a:ea typeface="Times New Roman" pitchFamily="18"/>
                <a:cs typeface="Times New Roman" pitchFamily="18"/>
              </a:rPr>
            </a:br>
            <a:r>
              <a:rPr lang="fr-FR" sz="2400" b="0" u="none" strike="noStrike" kern="1200" cap="none" spc="0" baseline="0" dirty="0">
                <a:solidFill>
                  <a:srgbClr val="000000"/>
                </a:solidFill>
                <a:uFillTx/>
                <a:latin typeface="Comic Sans MS" pitchFamily="66"/>
                <a:ea typeface="Times New Roman" pitchFamily="18"/>
                <a:cs typeface="Times New Roman" pitchFamily="18"/>
              </a:rPr>
              <a:t>Les Galates : </a:t>
            </a:r>
            <a:r>
              <a:rPr lang="fr-FR" sz="2400" u="none" strike="noStrike" kern="1200" cap="none" spc="0" baseline="0" dirty="0">
                <a:solidFill>
                  <a:srgbClr val="000000"/>
                </a:solidFill>
                <a:uFillTx/>
                <a:latin typeface="Comic Sans MS" pitchFamily="66"/>
                <a:ea typeface="Times New Roman" pitchFamily="18"/>
                <a:cs typeface="Times New Roman" pitchFamily="18"/>
              </a:rPr>
              <a:t>populations païennes au centre de l’actuelle </a:t>
            </a:r>
            <a:br>
              <a:rPr lang="fr-FR" sz="2400" u="none" strike="noStrike" kern="1200" cap="none" spc="0" baseline="0" dirty="0">
                <a:solidFill>
                  <a:srgbClr val="000000"/>
                </a:solidFill>
                <a:uFillTx/>
                <a:latin typeface="Comic Sans MS" pitchFamily="66"/>
                <a:ea typeface="Times New Roman" pitchFamily="18"/>
                <a:cs typeface="Times New Roman" pitchFamily="18"/>
              </a:rPr>
            </a:br>
            <a:r>
              <a:rPr lang="fr-FR" sz="2400" u="none" strike="noStrike" kern="1200" cap="none" spc="0" baseline="0" dirty="0">
                <a:solidFill>
                  <a:srgbClr val="000000"/>
                </a:solidFill>
                <a:uFillTx/>
                <a:latin typeface="Comic Sans MS" pitchFamily="66"/>
                <a:ea typeface="Times New Roman" pitchFamily="18"/>
                <a:cs typeface="Times New Roman" pitchFamily="18"/>
              </a:rPr>
              <a:t>Turquie, appelés à la foi chrétienne lors du 2</a:t>
            </a:r>
            <a:r>
              <a:rPr lang="fr-FR" sz="2400" u="none" strike="noStrike" kern="1200" cap="none" spc="0" baseline="30000" dirty="0">
                <a:solidFill>
                  <a:srgbClr val="000000"/>
                </a:solidFill>
                <a:uFillTx/>
                <a:latin typeface="Comic Sans MS" pitchFamily="66"/>
                <a:ea typeface="Times New Roman" pitchFamily="18"/>
                <a:cs typeface="Times New Roman" pitchFamily="18"/>
              </a:rPr>
              <a:t>ème</a:t>
            </a:r>
            <a:r>
              <a:rPr lang="fr-FR" sz="2400" u="none" strike="noStrike" kern="1200" cap="none" spc="0" baseline="0" dirty="0">
                <a:solidFill>
                  <a:srgbClr val="000000"/>
                </a:solidFill>
                <a:uFillTx/>
                <a:latin typeface="Comic Sans MS" pitchFamily="66"/>
                <a:ea typeface="Times New Roman" pitchFamily="18"/>
                <a:cs typeface="Times New Roman" pitchFamily="18"/>
              </a:rPr>
              <a:t> voyage </a:t>
            </a:r>
            <a:br>
              <a:rPr lang="fr-FR" sz="2400" u="none" strike="noStrike" kern="1200" cap="none" spc="0" baseline="0" dirty="0">
                <a:solidFill>
                  <a:srgbClr val="000000"/>
                </a:solidFill>
                <a:uFillTx/>
                <a:latin typeface="Comic Sans MS" pitchFamily="66"/>
                <a:ea typeface="Times New Roman" pitchFamily="18"/>
                <a:cs typeface="Times New Roman" pitchFamily="18"/>
              </a:rPr>
            </a:br>
            <a:r>
              <a:rPr lang="fr-FR" sz="2400" u="none" strike="noStrike" kern="1200" cap="none" spc="0" baseline="0" dirty="0">
                <a:solidFill>
                  <a:srgbClr val="000000"/>
                </a:solidFill>
                <a:uFillTx/>
                <a:latin typeface="Comic Sans MS" pitchFamily="66"/>
                <a:ea typeface="Times New Roman" pitchFamily="18"/>
                <a:cs typeface="Times New Roman" pitchFamily="18"/>
              </a:rPr>
              <a:t>missionnaire de Paul.</a:t>
            </a:r>
            <a:br>
              <a:rPr lang="fr-FR" sz="2400" u="none" strike="noStrike" kern="1200" cap="none" spc="0" baseline="0" dirty="0">
                <a:solidFill>
                  <a:srgbClr val="000000"/>
                </a:solidFill>
                <a:uFillTx/>
                <a:latin typeface="Comic Sans MS" pitchFamily="66"/>
                <a:ea typeface="Times New Roman" pitchFamily="18"/>
                <a:cs typeface="Times New Roman" pitchFamily="18"/>
              </a:rPr>
            </a:br>
            <a:r>
              <a:rPr lang="fr-FR" sz="2400" u="none" strike="noStrike" kern="1200" cap="none" spc="0" baseline="0" dirty="0">
                <a:solidFill>
                  <a:srgbClr val="000000"/>
                </a:solidFill>
                <a:uFillTx/>
                <a:latin typeface="Comic Sans MS" pitchFamily="66"/>
                <a:ea typeface="Times New Roman" pitchFamily="18"/>
                <a:cs typeface="Times New Roman" pitchFamily="18"/>
              </a:rPr>
              <a:t>Mais d’autres sont venus après Paul, pour convaincre les </a:t>
            </a:r>
            <a:br>
              <a:rPr lang="fr-FR" sz="2400" u="none" strike="noStrike" kern="1200" cap="none" spc="0" baseline="0" dirty="0">
                <a:solidFill>
                  <a:srgbClr val="000000"/>
                </a:solidFill>
                <a:uFillTx/>
                <a:latin typeface="Comic Sans MS" pitchFamily="66"/>
                <a:ea typeface="Times New Roman" pitchFamily="18"/>
                <a:cs typeface="Times New Roman" pitchFamily="18"/>
              </a:rPr>
            </a:br>
            <a:r>
              <a:rPr lang="fr-FR" sz="2400" u="none" strike="noStrike" kern="1200" cap="none" spc="0" baseline="0" dirty="0">
                <a:solidFill>
                  <a:srgbClr val="000000"/>
                </a:solidFill>
                <a:uFillTx/>
                <a:latin typeface="Comic Sans MS" pitchFamily="66"/>
                <a:ea typeface="Times New Roman" pitchFamily="18"/>
                <a:cs typeface="Times New Roman" pitchFamily="18"/>
              </a:rPr>
              <a:t>Galates de pratiquer la Loi de Moïse, </a:t>
            </a:r>
            <a:r>
              <a:rPr lang="fr-FR" sz="2400" u="none" strike="noStrike" kern="1200" cap="none" spc="0" baseline="0">
                <a:solidFill>
                  <a:srgbClr val="000000"/>
                </a:solidFill>
                <a:uFillTx/>
                <a:latin typeface="Comic Sans MS" pitchFamily="66"/>
                <a:ea typeface="Times New Roman" pitchFamily="18"/>
                <a:cs typeface="Times New Roman" pitchFamily="18"/>
              </a:rPr>
              <a:t>plus sécurisante.</a:t>
            </a:r>
            <a:endParaRPr lang="fr-FR" sz="2400" u="none" strike="noStrike" kern="1200" cap="none" spc="0" baseline="0" dirty="0">
              <a:solidFill>
                <a:srgbClr val="000000"/>
              </a:solidFill>
              <a:uFillTx/>
              <a:latin typeface="Comic Sans MS" pitchFamily="66"/>
              <a:ea typeface="Times New Roman" pitchFamily="18"/>
              <a:cs typeface="Times New Roman" pitchFamily="18"/>
            </a:endParaRPr>
          </a:p>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endParaRPr lang="fr-FR" sz="2400" dirty="0">
              <a:solidFill>
                <a:srgbClr val="000000"/>
              </a:solidFill>
              <a:latin typeface="Comic Sans MS" pitchFamily="66"/>
              <a:ea typeface="Times New Roman" pitchFamily="18"/>
              <a:cs typeface="Times New Roman" pitchFamily="18"/>
            </a:endParaRPr>
          </a:p>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r>
              <a:rPr lang="fr-FR" sz="2400" i="1" dirty="0">
                <a:solidFill>
                  <a:srgbClr val="000000"/>
                </a:solidFill>
                <a:latin typeface="Comic Sans MS" pitchFamily="66"/>
                <a:ea typeface="Times New Roman" pitchFamily="18"/>
                <a:cs typeface="Times New Roman" pitchFamily="18"/>
              </a:rPr>
              <a:t>Contexte</a:t>
            </a:r>
            <a:r>
              <a:rPr lang="fr-FR" sz="2400" dirty="0">
                <a:solidFill>
                  <a:srgbClr val="000000"/>
                </a:solidFill>
                <a:latin typeface="Comic Sans MS" pitchFamily="66"/>
                <a:ea typeface="Times New Roman" pitchFamily="18"/>
                <a:cs typeface="Times New Roman" pitchFamily="18"/>
              </a:rPr>
              <a:t>  : </a:t>
            </a:r>
            <a:r>
              <a:rPr lang="fr-FR" sz="2400" b="0" u="none" strike="noStrike" kern="1200" cap="none" spc="0" baseline="0" dirty="0">
                <a:solidFill>
                  <a:srgbClr val="000000"/>
                </a:solidFill>
                <a:uFillTx/>
                <a:latin typeface="Comic Sans MS" pitchFamily="66"/>
                <a:ea typeface="Times New Roman" pitchFamily="18"/>
                <a:cs typeface="Times New Roman" pitchFamily="18"/>
              </a:rPr>
              <a:t>Contre des prédicateurs chrétiens </a:t>
            </a:r>
            <a:r>
              <a:rPr lang="fr-FR" sz="2400" b="0" u="none" strike="noStrike" kern="1200" cap="none" spc="0" baseline="0" dirty="0" err="1">
                <a:solidFill>
                  <a:srgbClr val="000000"/>
                </a:solidFill>
                <a:uFillTx/>
                <a:latin typeface="Comic Sans MS" pitchFamily="66"/>
                <a:ea typeface="Times New Roman" pitchFamily="18"/>
                <a:cs typeface="Times New Roman" pitchFamily="18"/>
              </a:rPr>
              <a:t>judaïsants</a:t>
            </a:r>
            <a:r>
              <a:rPr lang="fr-FR" sz="2400" b="0" u="none" strike="noStrike" kern="1200" cap="none" spc="0" baseline="0" dirty="0">
                <a:solidFill>
                  <a:srgbClr val="000000"/>
                </a:solidFill>
                <a:uFillTx/>
                <a:latin typeface="Comic Sans MS" pitchFamily="66"/>
                <a:ea typeface="Times New Roman" pitchFamily="18"/>
                <a:cs typeface="Times New Roman" pitchFamily="18"/>
              </a:rPr>
              <a:t>,</a:t>
            </a:r>
          </a:p>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r>
              <a:rPr lang="fr-FR" sz="2600" b="0" u="none" strike="noStrike" kern="1200" cap="none" spc="0" baseline="0" dirty="0">
                <a:solidFill>
                  <a:srgbClr val="000000"/>
                </a:solidFill>
                <a:uFillTx/>
                <a:latin typeface="Comic Sans MS" pitchFamily="66"/>
                <a:ea typeface="Times New Roman" pitchFamily="18"/>
                <a:cs typeface="Times New Roman" pitchFamily="18"/>
              </a:rPr>
              <a:t>Paul défend </a:t>
            </a:r>
            <a:r>
              <a:rPr lang="fr-FR" sz="2600" b="1" u="none" strike="noStrike" kern="1200" cap="none" spc="0" baseline="0" dirty="0">
                <a:solidFill>
                  <a:srgbClr val="000000"/>
                </a:solidFill>
                <a:uFillTx/>
                <a:latin typeface="Comic Sans MS" pitchFamily="66"/>
                <a:ea typeface="Times New Roman" pitchFamily="18"/>
                <a:cs typeface="Times New Roman" pitchFamily="18"/>
              </a:rPr>
              <a:t>l’authenticité de son apostolat</a:t>
            </a:r>
          </a:p>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r>
              <a:rPr lang="fr-FR" sz="2600" b="0" u="none" strike="noStrike" kern="1200" cap="none" spc="0" baseline="0" dirty="0">
                <a:solidFill>
                  <a:srgbClr val="000000"/>
                </a:solidFill>
                <a:uFillTx/>
                <a:latin typeface="Comic Sans MS" pitchFamily="66"/>
                <a:ea typeface="Times New Roman" pitchFamily="18"/>
                <a:cs typeface="Times New Roman" pitchFamily="18"/>
              </a:rPr>
              <a:t>et</a:t>
            </a:r>
            <a:r>
              <a:rPr lang="fr-FR" sz="2600" b="1" u="none" strike="noStrike" kern="1200" cap="none" spc="0" baseline="0" dirty="0">
                <a:solidFill>
                  <a:srgbClr val="000000"/>
                </a:solidFill>
                <a:uFillTx/>
                <a:latin typeface="Comic Sans MS" pitchFamily="66"/>
                <a:ea typeface="Times New Roman" pitchFamily="18"/>
                <a:cs typeface="Times New Roman" pitchFamily="18"/>
              </a:rPr>
              <a:t> la vérité de l'Evangile.</a:t>
            </a:r>
          </a:p>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endParaRPr lang="fr-FR" sz="2600" b="1" dirty="0">
              <a:solidFill>
                <a:srgbClr val="000000"/>
              </a:solidFill>
              <a:latin typeface="Comic Sans MS" pitchFamily="66"/>
              <a:ea typeface="Times New Roman" pitchFamily="18"/>
              <a:cs typeface="Times New Roman" pitchFamily="18"/>
            </a:endParaRPr>
          </a:p>
          <a:p>
            <a:pPr marL="0" marR="0" lvl="1" indent="0"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r>
              <a:rPr lang="fr-FR" sz="2600" i="1" dirty="0">
                <a:solidFill>
                  <a:srgbClr val="000000"/>
                </a:solidFill>
                <a:latin typeface="Comic Sans MS" pitchFamily="66"/>
                <a:ea typeface="Times New Roman" pitchFamily="18"/>
                <a:cs typeface="Times New Roman" pitchFamily="18"/>
              </a:rPr>
              <a:t>Une lettre étonnante </a:t>
            </a:r>
            <a:r>
              <a:rPr lang="fr-FR" sz="2600" dirty="0">
                <a:solidFill>
                  <a:srgbClr val="000000"/>
                </a:solidFill>
                <a:latin typeface="Comic Sans MS" pitchFamily="66"/>
                <a:ea typeface="Times New Roman" pitchFamily="18"/>
                <a:cs typeface="Times New Roman" pitchFamily="18"/>
              </a:rPr>
              <a:t>:</a:t>
            </a:r>
            <a:br>
              <a:rPr lang="fr-FR" sz="2600" dirty="0">
                <a:solidFill>
                  <a:srgbClr val="000000"/>
                </a:solidFill>
                <a:latin typeface="Comic Sans MS" pitchFamily="66"/>
                <a:ea typeface="Times New Roman" pitchFamily="18"/>
                <a:cs typeface="Times New Roman" pitchFamily="18"/>
              </a:rPr>
            </a:br>
            <a:r>
              <a:rPr lang="fr-FR" sz="2600" dirty="0">
                <a:solidFill>
                  <a:srgbClr val="000000"/>
                </a:solidFill>
                <a:latin typeface="Comic Sans MS" pitchFamily="66"/>
                <a:ea typeface="Times New Roman" pitchFamily="18"/>
                <a:cs typeface="Times New Roman" pitchFamily="18"/>
              </a:rPr>
              <a:t>Après la salutation, on ne trouve pas l’action de  grâce</a:t>
            </a:r>
          </a:p>
          <a:p>
            <a:pPr marL="0" marR="0" lvl="1" indent="0"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r>
              <a:rPr lang="fr-FR" sz="2600" dirty="0">
                <a:solidFill>
                  <a:srgbClr val="000000"/>
                </a:solidFill>
                <a:latin typeface="Comic Sans MS" pitchFamily="66"/>
                <a:ea typeface="Times New Roman" pitchFamily="18"/>
                <a:cs typeface="Times New Roman" pitchFamily="18"/>
              </a:rPr>
              <a:t> (</a:t>
            </a:r>
            <a:r>
              <a:rPr lang="fr-FR" sz="2600" i="1" dirty="0" err="1">
                <a:solidFill>
                  <a:srgbClr val="000000"/>
                </a:solidFill>
                <a:latin typeface="Comic Sans MS" pitchFamily="66"/>
                <a:ea typeface="Times New Roman" pitchFamily="18"/>
                <a:cs typeface="Times New Roman" pitchFamily="18"/>
              </a:rPr>
              <a:t>eukharistô</a:t>
            </a:r>
            <a:r>
              <a:rPr lang="fr-FR" sz="2600" dirty="0">
                <a:solidFill>
                  <a:srgbClr val="000000"/>
                </a:solidFill>
                <a:latin typeface="Comic Sans MS" pitchFamily="66"/>
                <a:ea typeface="Times New Roman" pitchFamily="18"/>
                <a:cs typeface="Times New Roman" pitchFamily="18"/>
              </a:rPr>
              <a:t>) attendue, mais aussitôt, une mise en cause</a:t>
            </a:r>
            <a:br>
              <a:rPr lang="fr-FR" sz="2600" dirty="0">
                <a:solidFill>
                  <a:srgbClr val="000000"/>
                </a:solidFill>
                <a:latin typeface="Comic Sans MS" pitchFamily="66"/>
                <a:ea typeface="Times New Roman" pitchFamily="18"/>
                <a:cs typeface="Times New Roman" pitchFamily="18"/>
              </a:rPr>
            </a:br>
            <a:r>
              <a:rPr lang="fr-FR" sz="2600" dirty="0">
                <a:solidFill>
                  <a:srgbClr val="000000"/>
                </a:solidFill>
                <a:latin typeface="Comic Sans MS" pitchFamily="66"/>
                <a:ea typeface="Times New Roman" pitchFamily="18"/>
                <a:cs typeface="Times New Roman" pitchFamily="18"/>
              </a:rPr>
              <a:t>violente : « Je m’étonne…. »</a:t>
            </a:r>
            <a:endParaRPr lang="fr-FR" sz="2600" b="1" u="none" strike="noStrike" kern="1200" cap="none" spc="0" baseline="0" dirty="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B884837-4B22-A38E-7644-E4026D9D0D77}"/>
              </a:ext>
            </a:extLst>
          </p:cNvPr>
          <p:cNvSpPr txBox="1"/>
          <p:nvPr/>
        </p:nvSpPr>
        <p:spPr>
          <a:xfrm>
            <a:off x="2286000" y="332329"/>
            <a:ext cx="4572000" cy="369332"/>
          </a:xfrm>
          <a:prstGeom prst="rect">
            <a:avLst/>
          </a:prstGeom>
          <a:noFill/>
        </p:spPr>
        <p:txBody>
          <a:bodyPr wrap="square">
            <a:spAutoFit/>
          </a:bodyPr>
          <a:lstStyle/>
          <a:p>
            <a:endParaRPr lang="fr-FR" dirty="0"/>
          </a:p>
        </p:txBody>
      </p:sp>
      <p:pic>
        <p:nvPicPr>
          <p:cNvPr id="5" name="Image 4">
            <a:extLst>
              <a:ext uri="{FF2B5EF4-FFF2-40B4-BE49-F238E27FC236}">
                <a16:creationId xmlns:a16="http://schemas.microsoft.com/office/drawing/2014/main" id="{843826EE-0189-441F-3131-6530B99D2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910" y="332329"/>
            <a:ext cx="10792870" cy="6854855"/>
          </a:xfrm>
          <a:prstGeom prst="rect">
            <a:avLst/>
          </a:prstGeom>
        </p:spPr>
      </p:pic>
    </p:spTree>
    <p:extLst>
      <p:ext uri="{BB962C8B-B14F-4D97-AF65-F5344CB8AC3E}">
        <p14:creationId xmlns:p14="http://schemas.microsoft.com/office/powerpoint/2010/main" val="3513128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985454C-054E-6A03-39C8-3AF6B8BF7D3B}"/>
              </a:ext>
            </a:extLst>
          </p:cNvPr>
          <p:cNvSpPr txBox="1"/>
          <p:nvPr/>
        </p:nvSpPr>
        <p:spPr>
          <a:xfrm>
            <a:off x="481678" y="411480"/>
            <a:ext cx="8662321" cy="6369518"/>
          </a:xfrm>
          <a:prstGeom prst="rect">
            <a:avLst/>
          </a:prstGeom>
          <a:noFill/>
          <a:ln cap="flat">
            <a:noFill/>
          </a:ln>
        </p:spPr>
        <p:txBody>
          <a:bodyPr vert="horz" wrap="squar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omic Sans MS" pitchFamily="66"/>
                <a:ea typeface="Times New Roman" pitchFamily="18"/>
                <a:cs typeface="Times New Roman" pitchFamily="18"/>
              </a:rPr>
              <a:t>« Paul envoyé, non </a:t>
            </a:r>
            <a:r>
              <a:rPr lang="fr-FR" sz="2400" b="1" i="0" u="none" strike="noStrike" kern="1200" cap="none" spc="0" baseline="0" dirty="0">
                <a:solidFill>
                  <a:srgbClr val="000000"/>
                </a:solidFill>
                <a:uFillTx/>
                <a:latin typeface="Comic Sans MS" pitchFamily="66"/>
                <a:ea typeface="Times New Roman" pitchFamily="18"/>
                <a:cs typeface="Times New Roman" pitchFamily="18"/>
              </a:rPr>
              <a:t>de la part </a:t>
            </a:r>
            <a:r>
              <a:rPr lang="fr-FR" sz="2400" b="0" i="0" u="none" strike="noStrike" kern="1200" cap="none" spc="0" baseline="0" dirty="0">
                <a:solidFill>
                  <a:srgbClr val="000000"/>
                </a:solidFill>
                <a:uFillTx/>
                <a:latin typeface="Comic Sans MS" pitchFamily="66"/>
                <a:ea typeface="Times New Roman" pitchFamily="18"/>
                <a:cs typeface="Times New Roman" pitchFamily="18"/>
              </a:rPr>
              <a:t>des hommes ni </a:t>
            </a:r>
            <a:r>
              <a:rPr lang="fr-FR" sz="2400" b="1" i="0" u="none" strike="noStrike" kern="1200" cap="none" spc="0" baseline="0" dirty="0">
                <a:solidFill>
                  <a:srgbClr val="000000"/>
                </a:solidFill>
                <a:uFillTx/>
                <a:latin typeface="Comic Sans MS" pitchFamily="66"/>
                <a:ea typeface="Times New Roman" pitchFamily="18"/>
                <a:cs typeface="Times New Roman" pitchFamily="18"/>
              </a:rPr>
              <a:t>par</a:t>
            </a:r>
            <a:r>
              <a:rPr lang="fr-FR" sz="2400" b="0" i="0" u="none" strike="noStrike" kern="1200" cap="none" spc="0" baseline="0" dirty="0">
                <a:solidFill>
                  <a:srgbClr val="000000"/>
                </a:solidFill>
                <a:uFillTx/>
                <a:latin typeface="Comic Sans MS" pitchFamily="66"/>
                <a:ea typeface="Times New Roman" pitchFamily="18"/>
                <a:cs typeface="Times New Roman" pitchFamily="18"/>
              </a:rPr>
              <a:t> un homme</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mais par Jésus Christ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omic Sans MS" pitchFamily="66"/>
                <a:ea typeface="Times New Roman" pitchFamily="18"/>
                <a:cs typeface="Times New Roman" pitchFamily="18"/>
              </a:rPr>
              <a:t>et par Dieu Père qui l'a ressuscité des mort....</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L'Evangile que j'ai reçu n'est pas </a:t>
            </a:r>
            <a:r>
              <a:rPr lang="fr-FR" sz="2400" b="1" i="0" u="none" strike="noStrike" kern="1200" cap="none" spc="0" baseline="0" dirty="0">
                <a:solidFill>
                  <a:srgbClr val="000000"/>
                </a:solidFill>
                <a:uFillTx/>
                <a:latin typeface="Comic Sans MS" pitchFamily="66"/>
                <a:ea typeface="Times New Roman" pitchFamily="18"/>
                <a:cs typeface="Times New Roman" pitchFamily="18"/>
              </a:rPr>
              <a:t>d'après</a:t>
            </a:r>
            <a:r>
              <a:rPr lang="fr-FR" sz="2400" b="0" i="0" u="none" strike="noStrike" kern="1200" cap="none" spc="0" baseline="0" dirty="0">
                <a:solidFill>
                  <a:srgbClr val="000000"/>
                </a:solidFill>
                <a:uFillTx/>
                <a:latin typeface="Comic Sans MS" pitchFamily="66"/>
                <a:ea typeface="Times New Roman" pitchFamily="18"/>
                <a:cs typeface="Times New Roman" pitchFamily="18"/>
              </a:rPr>
              <a:t> un homme,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omic Sans MS" pitchFamily="66"/>
                <a:ea typeface="Times New Roman" pitchFamily="18"/>
                <a:cs typeface="Times New Roman" pitchFamily="18"/>
              </a:rPr>
              <a:t>ni </a:t>
            </a:r>
            <a:r>
              <a:rPr lang="fr-FR" sz="2400" b="1" i="0" u="none" strike="noStrike" kern="1200" cap="none" spc="0" baseline="0" dirty="0">
                <a:solidFill>
                  <a:srgbClr val="000000"/>
                </a:solidFill>
                <a:uFillTx/>
                <a:latin typeface="Comic Sans MS" pitchFamily="66"/>
                <a:ea typeface="Times New Roman" pitchFamily="18"/>
                <a:cs typeface="Times New Roman" pitchFamily="18"/>
              </a:rPr>
              <a:t>en passant par </a:t>
            </a:r>
            <a:r>
              <a:rPr lang="fr-FR" sz="2400" b="0" i="0" u="none" strike="noStrike" kern="1200" cap="none" spc="0" baseline="0" dirty="0">
                <a:solidFill>
                  <a:srgbClr val="000000"/>
                </a:solidFill>
                <a:uFillTx/>
                <a:latin typeface="Comic Sans MS" pitchFamily="66"/>
                <a:ea typeface="Times New Roman" pitchFamily="18"/>
                <a:cs typeface="Times New Roman" pitchFamily="18"/>
              </a:rPr>
              <a:t>un homme...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omic Sans MS" pitchFamily="66"/>
                <a:ea typeface="Times New Roman" pitchFamily="18"/>
                <a:cs typeface="Times New Roman" pitchFamily="18"/>
              </a:rPr>
              <a:t>mais par une révélation de Jésus Christ...</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Mais, </a:t>
            </a:r>
            <a:r>
              <a:rPr lang="fr-FR" sz="2400" b="1" i="0" u="none" strike="noStrike" kern="1200" cap="none" spc="0" baseline="0" dirty="0">
                <a:solidFill>
                  <a:srgbClr val="000000"/>
                </a:solidFill>
                <a:uFillTx/>
                <a:latin typeface="Comic Sans MS" pitchFamily="66"/>
                <a:ea typeface="Times New Roman" pitchFamily="18"/>
                <a:cs typeface="Times New Roman" pitchFamily="18"/>
              </a:rPr>
              <a:t>quand Dieu </a:t>
            </a:r>
            <a:r>
              <a:rPr lang="fr-FR" sz="2400" b="0" i="0" u="none" strike="noStrike" kern="1200" cap="none" spc="0" baseline="0" dirty="0">
                <a:solidFill>
                  <a:srgbClr val="000000"/>
                </a:solidFill>
                <a:uFillTx/>
                <a:latin typeface="Comic Sans MS" pitchFamily="66"/>
                <a:ea typeface="Times New Roman" pitchFamily="18"/>
                <a:cs typeface="Times New Roman" pitchFamily="18"/>
              </a:rPr>
              <a:t>qui m'a mis à part dès le ventre de ma mère et m'a appelé par sa grâce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omic Sans MS" pitchFamily="66"/>
                <a:ea typeface="Times New Roman" pitchFamily="18"/>
                <a:cs typeface="Times New Roman" pitchFamily="18"/>
              </a:rPr>
              <a:t>a jugé bon de révéler son fils en moi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omic Sans MS" pitchFamily="66"/>
                <a:ea typeface="Times New Roman" pitchFamily="18"/>
                <a:cs typeface="Times New Roman" pitchFamily="18"/>
              </a:rPr>
              <a:t>afin que je l'annonce parmi les nations, </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aussitôt je ne suis pas monté à Jérusalem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omic Sans MS" pitchFamily="66"/>
                <a:ea typeface="Times New Roman" pitchFamily="18"/>
                <a:cs typeface="Times New Roman" pitchFamily="18"/>
              </a:rPr>
              <a:t>auprès de ceux qui étaient apôtres avant moi...</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Ensuite, </a:t>
            </a:r>
            <a:r>
              <a:rPr lang="fr-FR" sz="2400" b="1" i="0" u="none" strike="noStrike" kern="1200" cap="none" spc="0" baseline="0" dirty="0">
                <a:solidFill>
                  <a:srgbClr val="000000"/>
                </a:solidFill>
                <a:uFillTx/>
                <a:latin typeface="Comic Sans MS" pitchFamily="66"/>
                <a:ea typeface="Times New Roman" pitchFamily="18"/>
                <a:cs typeface="Times New Roman" pitchFamily="18"/>
              </a:rPr>
              <a:t>après trois ans</a:t>
            </a:r>
            <a:r>
              <a:rPr lang="fr-FR" sz="2400" b="0" i="0" u="none" strike="noStrike" kern="1200" cap="none" spc="0" baseline="0" dirty="0">
                <a:solidFill>
                  <a:srgbClr val="000000"/>
                </a:solidFill>
                <a:uFillTx/>
                <a:latin typeface="Comic Sans MS" pitchFamily="66"/>
                <a:ea typeface="Times New Roman" pitchFamily="18"/>
                <a:cs typeface="Times New Roman" pitchFamily="18"/>
              </a:rPr>
              <a:t>, je suis monté à Jérusalem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omic Sans MS" pitchFamily="66"/>
                <a:ea typeface="Times New Roman" pitchFamily="18"/>
                <a:cs typeface="Times New Roman" pitchFamily="18"/>
              </a:rPr>
              <a:t>pour m'enquérir de Céphas</a:t>
            </a:r>
            <a:r>
              <a:rPr lang="fr-FR" sz="2400" b="0" i="0" u="none" strike="noStrike" kern="1200" cap="none" spc="0" baseline="0" dirty="0">
                <a:solidFill>
                  <a:srgbClr val="000000"/>
                </a:solidFill>
                <a:uFillTx/>
                <a:latin typeface="Comic Sans MS" pitchFamily="66"/>
                <a:ea typeface="Times New Roman" pitchFamily="18"/>
                <a:cs typeface="Times New Roman" pitchFamily="18"/>
              </a:rPr>
              <a:t> </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et je suis resté auprès de lui quinze jours...</a:t>
            </a:r>
            <a:r>
              <a:rPr lang="fr-FR" sz="2400" b="0" i="0" u="none" strike="noStrike" kern="1200" cap="none" spc="0" baseline="0" dirty="0">
                <a:solidFill>
                  <a:srgbClr val="000000"/>
                </a:solidFill>
                <a:uFillTx/>
                <a:latin typeface="Times New Roman" pitchFamily="18"/>
                <a:ea typeface="Times New Roman" pitchFamily="18"/>
                <a:cs typeface="Times New Roman" pitchFamily="18"/>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3665206-4771-37A0-A4EE-E499384884DA}"/>
              </a:ext>
            </a:extLst>
          </p:cNvPr>
          <p:cNvSpPr>
            <a:spLocks noGrp="1"/>
          </p:cNvSpPr>
          <p:nvPr>
            <p:ph idx="1"/>
          </p:nvPr>
        </p:nvSpPr>
        <p:spPr>
          <a:xfrm>
            <a:off x="221226" y="398206"/>
            <a:ext cx="8231935" cy="6150078"/>
          </a:xfrm>
        </p:spPr>
        <p:txBody>
          <a:bodyPr/>
          <a:lstStyle/>
          <a:p>
            <a:r>
              <a:rPr lang="fr-FR" b="1" i="1" dirty="0">
                <a:latin typeface="Comic Sans MS" panose="030F0702030302020204" pitchFamily="66" charset="0"/>
              </a:rPr>
              <a:t>Une vocation prophétique </a:t>
            </a:r>
            <a:r>
              <a:rPr lang="fr-FR" b="1" dirty="0">
                <a:latin typeface="Comic Sans MS" panose="030F0702030302020204" pitchFamily="66" charset="0"/>
              </a:rPr>
              <a:t>:</a:t>
            </a:r>
          </a:p>
          <a:p>
            <a:r>
              <a:rPr lang="fr-FR" dirty="0">
                <a:latin typeface="Comic Sans MS" panose="030F0702030302020204" pitchFamily="66" charset="0"/>
              </a:rPr>
              <a:t>Aucun intermédiaire humain !</a:t>
            </a:r>
          </a:p>
          <a:p>
            <a:r>
              <a:rPr lang="fr-FR" dirty="0">
                <a:latin typeface="Comic Sans MS" panose="030F0702030302020204" pitchFamily="66" charset="0"/>
              </a:rPr>
              <a:t>Le choix de Dieu : « quand il a jugé bon »</a:t>
            </a:r>
            <a:br>
              <a:rPr lang="fr-FR" dirty="0">
                <a:latin typeface="Comic Sans MS" panose="030F0702030302020204" pitchFamily="66" charset="0"/>
              </a:rPr>
            </a:br>
            <a:r>
              <a:rPr lang="fr-FR" dirty="0">
                <a:latin typeface="Comic Sans MS" panose="030F0702030302020204" pitchFamily="66" charset="0"/>
              </a:rPr>
              <a:t> (ni date, ni lieu, ni modalités)</a:t>
            </a:r>
            <a:br>
              <a:rPr lang="fr-FR" dirty="0">
                <a:latin typeface="Comic Sans MS" panose="030F0702030302020204" pitchFamily="66" charset="0"/>
              </a:rPr>
            </a:br>
            <a:endParaRPr lang="fr-FR" dirty="0">
              <a:latin typeface="Comic Sans MS" panose="030F0702030302020204" pitchFamily="66" charset="0"/>
            </a:endParaRPr>
          </a:p>
          <a:p>
            <a:r>
              <a:rPr lang="fr-FR" dirty="0">
                <a:latin typeface="Comic Sans MS" panose="030F0702030302020204" pitchFamily="66" charset="0"/>
              </a:rPr>
              <a:t>Une vocation prophétique : voir Jérémie 5, 1</a:t>
            </a:r>
            <a:br>
              <a:rPr lang="fr-FR" dirty="0">
                <a:latin typeface="Comic Sans MS" panose="030F0702030302020204" pitchFamily="66" charset="0"/>
              </a:rPr>
            </a:br>
            <a:r>
              <a:rPr lang="fr-FR" dirty="0">
                <a:latin typeface="Comic Sans MS" panose="030F0702030302020204" pitchFamily="66" charset="0"/>
              </a:rPr>
              <a:t>5 ; Isaïe 49, 1</a:t>
            </a:r>
          </a:p>
          <a:p>
            <a:r>
              <a:rPr lang="fr-FR" dirty="0">
                <a:latin typeface="Comic Sans MS" panose="030F0702030302020204" pitchFamily="66" charset="0"/>
              </a:rPr>
              <a:t>Une révélation : « apocalypse » ou vision du dessein final de Dieu, Jésus Christ révélé Fils de Dieu</a:t>
            </a:r>
          </a:p>
          <a:p>
            <a:r>
              <a:rPr lang="fr-FR" dirty="0">
                <a:latin typeface="Comic Sans MS" panose="030F0702030302020204" pitchFamily="66" charset="0"/>
              </a:rPr>
              <a:t>La prise de conscience d’une filiation offerte à tous : « en moi »</a:t>
            </a:r>
            <a:br>
              <a:rPr lang="fr-FR" dirty="0">
                <a:latin typeface="Comic Sans MS" panose="030F0702030302020204" pitchFamily="66" charset="0"/>
              </a:rPr>
            </a:br>
            <a:endParaRPr lang="fr-FR" dirty="0">
              <a:latin typeface="Comic Sans MS" panose="030F0702030302020204" pitchFamily="66" charset="0"/>
            </a:endParaRPr>
          </a:p>
        </p:txBody>
      </p:sp>
    </p:spTree>
    <p:extLst>
      <p:ext uri="{BB962C8B-B14F-4D97-AF65-F5344CB8AC3E}">
        <p14:creationId xmlns:p14="http://schemas.microsoft.com/office/powerpoint/2010/main" val="1521247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D2FB784-83FD-C9AE-9E80-41EA8E80569C}"/>
              </a:ext>
            </a:extLst>
          </p:cNvPr>
          <p:cNvSpPr txBox="1"/>
          <p:nvPr/>
        </p:nvSpPr>
        <p:spPr>
          <a:xfrm>
            <a:off x="376202" y="93963"/>
            <a:ext cx="8740191" cy="6738853"/>
          </a:xfrm>
          <a:prstGeom prst="rect">
            <a:avLst/>
          </a:prstGeom>
          <a:noFill/>
          <a:ln cap="flat">
            <a:noFill/>
          </a:ln>
        </p:spPr>
        <p:txBody>
          <a:bodyPr vert="horz" wrap="non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omic Sans MS" pitchFamily="66"/>
                <a:ea typeface="Times New Roman" pitchFamily="18"/>
                <a:cs typeface="Times New Roman" pitchFamily="18"/>
              </a:rPr>
              <a:t>Ensuite,</a:t>
            </a:r>
            <a:r>
              <a:rPr lang="fr-FR" sz="2400" b="1" i="0" u="none" strike="noStrike" kern="1200" cap="none" spc="0" baseline="0" dirty="0">
                <a:solidFill>
                  <a:srgbClr val="000000"/>
                </a:solidFill>
                <a:uFillTx/>
                <a:latin typeface="Comic Sans MS" pitchFamily="66"/>
                <a:ea typeface="Times New Roman" pitchFamily="18"/>
                <a:cs typeface="Times New Roman" pitchFamily="18"/>
              </a:rPr>
              <a:t> après 14 ans</a:t>
            </a:r>
            <a:r>
              <a:rPr lang="fr-FR" sz="2400" b="0" i="0" u="none" strike="noStrike" kern="1200" cap="none" spc="0" baseline="0" dirty="0">
                <a:solidFill>
                  <a:srgbClr val="000000"/>
                </a:solidFill>
                <a:uFillTx/>
                <a:latin typeface="Comic Sans MS" pitchFamily="66"/>
                <a:ea typeface="Times New Roman" pitchFamily="18"/>
                <a:cs typeface="Times New Roman" pitchFamily="18"/>
              </a:rPr>
              <a:t>, je suis monté à nouveau à Jérusalem</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Je l'ai fait d'après une révélation et </a:t>
            </a:r>
            <a:r>
              <a:rPr lang="fr-FR" sz="2400" b="1" i="0" u="none" strike="noStrike" kern="1200" cap="none" spc="0" baseline="0" dirty="0">
                <a:solidFill>
                  <a:srgbClr val="000000"/>
                </a:solidFill>
                <a:uFillTx/>
                <a:latin typeface="Comic Sans MS" pitchFamily="66"/>
                <a:ea typeface="Times New Roman" pitchFamily="18"/>
                <a:cs typeface="Times New Roman" pitchFamily="18"/>
              </a:rPr>
              <a:t>je leur ai exposé </a:t>
            </a:r>
            <a:br>
              <a:rPr lang="fr-FR" sz="2400" b="1" i="0" u="none" strike="noStrike" kern="1200" cap="none" spc="0" baseline="0" dirty="0">
                <a:solidFill>
                  <a:srgbClr val="000000"/>
                </a:solidFill>
                <a:uFillTx/>
                <a:latin typeface="Comic Sans MS" pitchFamily="66"/>
                <a:ea typeface="Times New Roman" pitchFamily="18"/>
                <a:cs typeface="Times New Roman" pitchFamily="18"/>
              </a:rPr>
            </a:br>
            <a:r>
              <a:rPr lang="fr-FR" sz="2400" b="1" i="0" u="none" strike="noStrike" kern="1200" cap="none" spc="0" baseline="0" dirty="0">
                <a:solidFill>
                  <a:srgbClr val="000000"/>
                </a:solidFill>
                <a:uFillTx/>
                <a:latin typeface="Comic Sans MS" pitchFamily="66"/>
                <a:ea typeface="Times New Roman" pitchFamily="18"/>
                <a:cs typeface="Times New Roman" pitchFamily="18"/>
              </a:rPr>
              <a:t>l'Evangile que je proclame parmi les nations....</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C'était à cause de faux frères, des intrus </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qui s'étaient introduits pour espionner notre liberté,</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 celle que nous avons en Jésus Christ...</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Mais nous n'avons pas cédé … </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afin que </a:t>
            </a:r>
            <a:r>
              <a:rPr lang="fr-FR" sz="2400" b="1" i="0" u="none" strike="noStrike" kern="1200" cap="none" spc="0" baseline="0" dirty="0">
                <a:solidFill>
                  <a:srgbClr val="000000"/>
                </a:solidFill>
                <a:uFillTx/>
                <a:latin typeface="Comic Sans MS" pitchFamily="66"/>
                <a:ea typeface="Times New Roman" pitchFamily="18"/>
                <a:cs typeface="Times New Roman" pitchFamily="18"/>
              </a:rPr>
              <a:t>la vérité de l'Evangile </a:t>
            </a:r>
            <a:r>
              <a:rPr lang="fr-FR" sz="2400" b="0" i="0" u="none" strike="noStrike" kern="1200" cap="none" spc="0" baseline="0" dirty="0">
                <a:solidFill>
                  <a:srgbClr val="000000"/>
                </a:solidFill>
                <a:uFillTx/>
                <a:latin typeface="Comic Sans MS" pitchFamily="66"/>
                <a:ea typeface="Times New Roman" pitchFamily="18"/>
                <a:cs typeface="Times New Roman" pitchFamily="18"/>
              </a:rPr>
              <a:t>demeure pour vous.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omic Sans MS" pitchFamily="66"/>
                <a:ea typeface="Times New Roman" pitchFamily="18"/>
                <a:cs typeface="Times New Roman" pitchFamily="18"/>
              </a:rPr>
              <a:t>Au contraire, voyant que l'évangile des incirconcis</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 m'était confié à moi, comme à Pierre celui des circoncis,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omic Sans MS" pitchFamily="66"/>
                <a:ea typeface="Times New Roman" pitchFamily="18"/>
                <a:cs typeface="Times New Roman" pitchFamily="18"/>
              </a:rPr>
              <a:t> Et connaissant la grâce qui m'a été donnée,</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1" i="0" u="none" strike="noStrike" kern="1200" cap="none" spc="0" baseline="0" dirty="0">
                <a:solidFill>
                  <a:srgbClr val="000000"/>
                </a:solidFill>
                <a:uFillTx/>
                <a:latin typeface="Comic Sans MS" pitchFamily="66"/>
                <a:ea typeface="Times New Roman" pitchFamily="18"/>
                <a:cs typeface="Times New Roman" pitchFamily="18"/>
              </a:rPr>
              <a:t>Jacques, Céphas et Jean, </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0" i="0" u="none" strike="noStrike" kern="1200" cap="none" spc="0" baseline="0" dirty="0">
                <a:solidFill>
                  <a:srgbClr val="000000"/>
                </a:solidFill>
                <a:uFillTx/>
                <a:latin typeface="Comic Sans MS" pitchFamily="66"/>
                <a:ea typeface="Times New Roman" pitchFamily="18"/>
                <a:cs typeface="Times New Roman" pitchFamily="18"/>
              </a:rPr>
              <a:t>ceux qui sont considérés comme des colonnes,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omic Sans MS" pitchFamily="66"/>
                <a:ea typeface="Times New Roman" pitchFamily="18"/>
                <a:cs typeface="Times New Roman" pitchFamily="18"/>
              </a:rPr>
              <a:t>nous donnèrent la main à Barnabé et à moi, </a:t>
            </a:r>
            <a:br>
              <a:rPr lang="fr-FR" sz="2400" b="0" i="0" u="none" strike="noStrike" kern="1200" cap="none" spc="0" baseline="0" dirty="0">
                <a:solidFill>
                  <a:srgbClr val="000000"/>
                </a:solidFill>
                <a:uFillTx/>
                <a:latin typeface="Comic Sans MS" pitchFamily="66"/>
                <a:ea typeface="Times New Roman" pitchFamily="18"/>
                <a:cs typeface="Times New Roman" pitchFamily="18"/>
              </a:rPr>
            </a:br>
            <a:r>
              <a:rPr lang="fr-FR" sz="2400" b="1" i="0" u="none" strike="noStrike" kern="1200" cap="none" spc="0" baseline="0" dirty="0">
                <a:solidFill>
                  <a:srgbClr val="000000"/>
                </a:solidFill>
                <a:uFillTx/>
                <a:latin typeface="Comic Sans MS" pitchFamily="66"/>
                <a:ea typeface="Times New Roman" pitchFamily="18"/>
                <a:cs typeface="Times New Roman" pitchFamily="18"/>
              </a:rPr>
              <a:t>en signe de communion.</a:t>
            </a:r>
            <a:r>
              <a:rPr lang="fr-FR" sz="2400" b="0" i="0" u="none" strike="noStrike" kern="1200" cap="none" spc="0" baseline="0" dirty="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6F56C96-9795-2C2D-B805-D49B4FF7C889}"/>
              </a:ext>
            </a:extLst>
          </p:cNvPr>
          <p:cNvSpPr>
            <a:spLocks noGrp="1"/>
          </p:cNvSpPr>
          <p:nvPr>
            <p:ph idx="1"/>
          </p:nvPr>
        </p:nvSpPr>
        <p:spPr>
          <a:xfrm>
            <a:off x="685443" y="353961"/>
            <a:ext cx="7767718" cy="5973097"/>
          </a:xfrm>
        </p:spPr>
        <p:txBody>
          <a:bodyPr/>
          <a:lstStyle/>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r>
              <a:rPr lang="fr-FR" sz="2800" i="1" dirty="0">
                <a:latin typeface="Comic Sans MS" pitchFamily="66"/>
                <a:ea typeface="Times New Roman" pitchFamily="18"/>
                <a:cs typeface="Times New Roman" pitchFamily="18"/>
              </a:rPr>
              <a:t>Le</a:t>
            </a:r>
            <a:r>
              <a:rPr lang="fr-FR" sz="2800" b="0" i="1" u="none" strike="noStrike" kern="1200" cap="none" spc="0" baseline="0" dirty="0">
                <a:solidFill>
                  <a:srgbClr val="000000"/>
                </a:solidFill>
                <a:uFillTx/>
                <a:latin typeface="Comic Sans MS" pitchFamily="66"/>
                <a:ea typeface="Times New Roman" pitchFamily="18"/>
                <a:cs typeface="Times New Roman" pitchFamily="18"/>
              </a:rPr>
              <a:t> trépied de l’apôtre</a:t>
            </a:r>
            <a:br>
              <a:rPr lang="fr-FR" sz="2800" b="0" i="0" u="none" strike="noStrike" kern="1200" cap="none" spc="0" baseline="0" dirty="0">
                <a:solidFill>
                  <a:srgbClr val="000000"/>
                </a:solidFill>
                <a:uFillTx/>
                <a:latin typeface="Comic Sans MS" pitchFamily="66"/>
                <a:ea typeface="Times New Roman" pitchFamily="18"/>
                <a:cs typeface="Times New Roman" pitchFamily="18"/>
              </a:rPr>
            </a:br>
            <a:r>
              <a:rPr lang="fr-FR" sz="2800" b="1" i="0" u="none" strike="noStrike" kern="1200" cap="none" spc="0" baseline="0" dirty="0">
                <a:solidFill>
                  <a:srgbClr val="000000"/>
                </a:solidFill>
                <a:uFillTx/>
                <a:latin typeface="Comic Sans MS" pitchFamily="66"/>
                <a:ea typeface="Times New Roman" pitchFamily="18"/>
                <a:cs typeface="Times New Roman" pitchFamily="18"/>
              </a:rPr>
              <a:t>-</a:t>
            </a:r>
            <a:r>
              <a:rPr lang="fr-FR" sz="2800" b="0" i="0" u="none" strike="noStrike" kern="1200" cap="none" spc="0" baseline="0" dirty="0">
                <a:solidFill>
                  <a:srgbClr val="000000"/>
                </a:solidFill>
                <a:uFillTx/>
                <a:latin typeface="Comic Sans MS" pitchFamily="66"/>
                <a:ea typeface="Times New Roman" pitchFamily="18"/>
                <a:cs typeface="Times New Roman" pitchFamily="18"/>
              </a:rPr>
              <a:t> l'appel de Dieu (vocation prophétique)</a:t>
            </a:r>
          </a:p>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r>
              <a:rPr lang="fr-FR" sz="2800" b="1" i="0" u="none" strike="noStrike" kern="1200" cap="none" spc="0" baseline="0" dirty="0">
                <a:solidFill>
                  <a:srgbClr val="000000"/>
                </a:solidFill>
                <a:uFillTx/>
                <a:latin typeface="Comic Sans MS" pitchFamily="66"/>
                <a:ea typeface="Times New Roman" pitchFamily="18"/>
                <a:cs typeface="Times New Roman" pitchFamily="18"/>
              </a:rPr>
              <a:t>- </a:t>
            </a:r>
            <a:r>
              <a:rPr lang="fr-FR" sz="2800" b="0" i="0" u="none" strike="noStrike" kern="1200" cap="none" spc="0" baseline="0" dirty="0">
                <a:solidFill>
                  <a:srgbClr val="000000"/>
                </a:solidFill>
                <a:uFillTx/>
                <a:latin typeface="Comic Sans MS" pitchFamily="66"/>
                <a:ea typeface="Times New Roman" pitchFamily="18"/>
                <a:cs typeface="Times New Roman" pitchFamily="18"/>
              </a:rPr>
              <a:t>La vitalité des Eglises païennes qu’il a fondées </a:t>
            </a:r>
            <a:br>
              <a:rPr lang="fr-FR" sz="2800" b="0" i="0" u="none" strike="noStrike" kern="1200" cap="none" spc="0" baseline="0" dirty="0">
                <a:solidFill>
                  <a:srgbClr val="000000"/>
                </a:solidFill>
                <a:uFillTx/>
                <a:latin typeface="Comic Sans MS" pitchFamily="66"/>
                <a:ea typeface="Times New Roman" pitchFamily="18"/>
                <a:cs typeface="Times New Roman" pitchFamily="18"/>
              </a:rPr>
            </a:br>
            <a:r>
              <a:rPr lang="fr-FR" sz="2800" b="0" i="0" u="none" strike="noStrike" kern="1200" cap="none" spc="0" baseline="0" dirty="0">
                <a:solidFill>
                  <a:srgbClr val="000000"/>
                </a:solidFill>
                <a:uFillTx/>
                <a:latin typeface="Comic Sans MS" pitchFamily="66"/>
                <a:ea typeface="Times New Roman" pitchFamily="18"/>
                <a:cs typeface="Times New Roman" pitchFamily="18"/>
              </a:rPr>
              <a:t>(le « sceau de mon apostolat »)</a:t>
            </a:r>
          </a:p>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r>
              <a:rPr lang="fr-FR" sz="2800" b="1" i="0" u="none" strike="noStrike" kern="1200" cap="none" spc="0" baseline="0" dirty="0">
                <a:solidFill>
                  <a:srgbClr val="000000"/>
                </a:solidFill>
                <a:uFillTx/>
                <a:latin typeface="Comic Sans MS" pitchFamily="66"/>
                <a:ea typeface="Times New Roman" pitchFamily="18"/>
                <a:cs typeface="Times New Roman" pitchFamily="18"/>
              </a:rPr>
              <a:t>- </a:t>
            </a:r>
            <a:r>
              <a:rPr lang="fr-FR" sz="2800" b="0" i="0" u="none" strike="noStrike" kern="1200" cap="none" spc="0" baseline="0" dirty="0">
                <a:solidFill>
                  <a:srgbClr val="000000"/>
                </a:solidFill>
                <a:uFillTx/>
                <a:latin typeface="Comic Sans MS" pitchFamily="66"/>
                <a:ea typeface="Times New Roman" pitchFamily="18"/>
                <a:cs typeface="Times New Roman" pitchFamily="18"/>
              </a:rPr>
              <a:t>La communion (difficile) avec les apôtres de Jérusalem </a:t>
            </a:r>
            <a:br>
              <a:rPr lang="fr-FR" sz="2800" b="0" i="0" u="none" strike="noStrike" kern="1200" cap="none" spc="0" baseline="0" dirty="0">
                <a:solidFill>
                  <a:srgbClr val="000000"/>
                </a:solidFill>
                <a:uFillTx/>
                <a:latin typeface="Comic Sans MS" pitchFamily="66"/>
                <a:ea typeface="Times New Roman" pitchFamily="18"/>
                <a:cs typeface="Times New Roman" pitchFamily="18"/>
              </a:rPr>
            </a:br>
            <a:r>
              <a:rPr lang="fr-FR" sz="2800" b="0" i="0" u="none" strike="noStrike" kern="1200" cap="none" spc="0" baseline="0" dirty="0">
                <a:solidFill>
                  <a:srgbClr val="000000"/>
                </a:solidFill>
                <a:uFillTx/>
                <a:latin typeface="Comic Sans MS" pitchFamily="66"/>
                <a:ea typeface="Times New Roman" pitchFamily="18"/>
                <a:cs typeface="Times New Roman" pitchFamily="18"/>
              </a:rPr>
              <a:t>(Jacques, Céphas et Jean, les colonnes).</a:t>
            </a:r>
          </a:p>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endParaRPr lang="fr-FR" sz="28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dirty="0">
                <a:solidFill>
                  <a:srgbClr val="000000"/>
                </a:solidFill>
                <a:uFillTx/>
                <a:latin typeface="Comic Sans MS" pitchFamily="66"/>
                <a:ea typeface="Times New Roman" pitchFamily="18"/>
                <a:cs typeface="Times New Roman" pitchFamily="18"/>
              </a:rPr>
              <a:t>Des options différentes, </a:t>
            </a:r>
            <a:br>
              <a:rPr lang="fr-FR" sz="2800" b="0" i="0" u="none" strike="noStrike" kern="1200" cap="none" spc="0" baseline="0" dirty="0">
                <a:solidFill>
                  <a:srgbClr val="000000"/>
                </a:solidFill>
                <a:uFillTx/>
                <a:latin typeface="Comic Sans MS" pitchFamily="66"/>
                <a:ea typeface="Times New Roman" pitchFamily="18"/>
                <a:cs typeface="Times New Roman" pitchFamily="18"/>
              </a:rPr>
            </a:br>
            <a:r>
              <a:rPr lang="fr-FR" sz="2800" b="0" i="0" u="none" strike="noStrike" kern="1200" cap="none" spc="0" baseline="0" dirty="0">
                <a:solidFill>
                  <a:srgbClr val="000000"/>
                </a:solidFill>
                <a:uFillTx/>
                <a:latin typeface="Comic Sans MS" pitchFamily="66"/>
                <a:ea typeface="Times New Roman" pitchFamily="18"/>
                <a:cs typeface="Times New Roman" pitchFamily="18"/>
              </a:rPr>
              <a:t>et un partage des territoires missionnaires;</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dirty="0">
                <a:solidFill>
                  <a:srgbClr val="000000"/>
                </a:solidFill>
                <a:uFillTx/>
                <a:latin typeface="Comic Sans MS" pitchFamily="66"/>
                <a:ea typeface="Times New Roman" pitchFamily="18"/>
                <a:cs typeface="Times New Roman" pitchFamily="18"/>
              </a:rPr>
              <a:t>la communion </a:t>
            </a:r>
            <a:r>
              <a:rPr lang="fr-FR" sz="2800" b="0" i="0" u="none" strike="noStrike" kern="1200" cap="none" spc="0" baseline="0" dirty="0">
                <a:solidFill>
                  <a:srgbClr val="000000"/>
                </a:solidFill>
                <a:uFillTx/>
                <a:latin typeface="Comic Sans MS" pitchFamily="66"/>
                <a:ea typeface="Times New Roman" pitchFamily="18"/>
                <a:cs typeface="Times New Roman" pitchFamily="18"/>
              </a:rPr>
              <a:t>est fondée sur </a:t>
            </a:r>
            <a:br>
              <a:rPr lang="fr-FR" sz="2800" b="0" i="0" u="none" strike="noStrike" kern="1200" cap="none" spc="0" baseline="0" dirty="0">
                <a:solidFill>
                  <a:srgbClr val="000000"/>
                </a:solidFill>
                <a:uFillTx/>
                <a:latin typeface="Comic Sans MS" pitchFamily="66"/>
                <a:ea typeface="Times New Roman" pitchFamily="18"/>
                <a:cs typeface="Times New Roman" pitchFamily="18"/>
              </a:rPr>
            </a:br>
            <a:r>
              <a:rPr lang="fr-FR" sz="2800" b="1" i="0" u="none" strike="noStrike" kern="1200" cap="none" spc="0" baseline="0" dirty="0">
                <a:solidFill>
                  <a:srgbClr val="000000"/>
                </a:solidFill>
                <a:uFillTx/>
                <a:latin typeface="Comic Sans MS" pitchFamily="66"/>
                <a:ea typeface="Times New Roman" pitchFamily="18"/>
                <a:cs typeface="Times New Roman" pitchFamily="18"/>
              </a:rPr>
              <a:t>la participation de tous à Jésus Christ mort et ressuscité.</a:t>
            </a:r>
          </a:p>
          <a:p>
            <a:endParaRPr lang="fr-FR" dirty="0"/>
          </a:p>
        </p:txBody>
      </p:sp>
    </p:spTree>
    <p:extLst>
      <p:ext uri="{BB962C8B-B14F-4D97-AF65-F5344CB8AC3E}">
        <p14:creationId xmlns:p14="http://schemas.microsoft.com/office/powerpoint/2010/main" val="411533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9D14AC-156C-A7DB-D4D0-AFBC825898E7}"/>
              </a:ext>
            </a:extLst>
          </p:cNvPr>
          <p:cNvSpPr>
            <a:spLocks noGrp="1"/>
          </p:cNvSpPr>
          <p:nvPr>
            <p:ph idx="1"/>
          </p:nvPr>
        </p:nvSpPr>
        <p:spPr>
          <a:xfrm>
            <a:off x="501445" y="427703"/>
            <a:ext cx="7951716" cy="5914103"/>
          </a:xfrm>
        </p:spPr>
        <p:txBody>
          <a:bodyPr/>
          <a:lstStyle/>
          <a:p>
            <a:r>
              <a:rPr lang="fr-FR" dirty="0">
                <a:latin typeface="Comic Sans MS" panose="030F0702030302020204" pitchFamily="66" charset="0"/>
              </a:rPr>
              <a:t>La plus ancienne représentation de Paul (Catacombe de Thècle, Rome, fin 4</a:t>
            </a:r>
            <a:r>
              <a:rPr lang="fr-FR" baseline="30000" dirty="0">
                <a:latin typeface="Comic Sans MS" panose="030F0702030302020204" pitchFamily="66" charset="0"/>
              </a:rPr>
              <a:t>ème</a:t>
            </a:r>
            <a:r>
              <a:rPr lang="fr-FR" dirty="0">
                <a:latin typeface="Comic Sans MS" panose="030F0702030302020204" pitchFamily="66" charset="0"/>
              </a:rPr>
              <a:t> s.),</a:t>
            </a:r>
          </a:p>
          <a:p>
            <a:r>
              <a:rPr lang="fr-FR" dirty="0">
                <a:latin typeface="Comic Sans MS" panose="030F0702030302020204" pitchFamily="66" charset="0"/>
              </a:rPr>
              <a:t>d’après le portrait des Actes apocryphes de Paul (fin 2</a:t>
            </a:r>
            <a:r>
              <a:rPr lang="fr-FR" baseline="30000" dirty="0">
                <a:latin typeface="Comic Sans MS" panose="030F0702030302020204" pitchFamily="66" charset="0"/>
              </a:rPr>
              <a:t>ème</a:t>
            </a:r>
            <a:r>
              <a:rPr lang="fr-FR" dirty="0">
                <a:latin typeface="Comic Sans MS" panose="030F0702030302020204" pitchFamily="66" charset="0"/>
              </a:rPr>
              <a:t> s.), qui vise à révéler une personnalité.</a:t>
            </a:r>
          </a:p>
          <a:p>
            <a:r>
              <a:rPr lang="fr-FR" dirty="0">
                <a:latin typeface="Comic Sans MS" panose="030F0702030302020204" pitchFamily="66" charset="0"/>
              </a:rPr>
              <a:t>Arracher Paul aux clichés attristants véhiculés par les catholiques (autoritaire, égocentré, doctrinaire, misogyne, moraliste austère…),</a:t>
            </a:r>
            <a:br>
              <a:rPr lang="fr-FR" dirty="0">
                <a:latin typeface="Comic Sans MS" panose="030F0702030302020204" pitchFamily="66" charset="0"/>
              </a:rPr>
            </a:br>
            <a:br>
              <a:rPr lang="fr-FR" dirty="0">
                <a:latin typeface="Comic Sans MS" panose="030F0702030302020204" pitchFamily="66" charset="0"/>
              </a:rPr>
            </a:br>
            <a:r>
              <a:rPr lang="fr-FR" dirty="0">
                <a:latin typeface="Comic Sans MS" panose="030F0702030302020204" pitchFamily="66" charset="0"/>
              </a:rPr>
              <a:t>pour découvrir Paul, le fou de Dieu et du Christ, le théologien, le pasteur….</a:t>
            </a:r>
          </a:p>
        </p:txBody>
      </p:sp>
    </p:spTree>
    <p:extLst>
      <p:ext uri="{BB962C8B-B14F-4D97-AF65-F5344CB8AC3E}">
        <p14:creationId xmlns:p14="http://schemas.microsoft.com/office/powerpoint/2010/main" val="315123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CB489DF-ECCC-5F16-6D1F-33E41346279B}"/>
              </a:ext>
            </a:extLst>
          </p:cNvPr>
          <p:cNvSpPr txBox="1"/>
          <p:nvPr/>
        </p:nvSpPr>
        <p:spPr>
          <a:xfrm>
            <a:off x="339123" y="152997"/>
            <a:ext cx="8730572" cy="6492633"/>
          </a:xfrm>
          <a:prstGeom prst="rect">
            <a:avLst/>
          </a:prstGeom>
          <a:noFill/>
          <a:ln cap="flat">
            <a:noFill/>
          </a:ln>
        </p:spPr>
        <p:txBody>
          <a:bodyPr vert="horz" wrap="non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dirty="0">
                <a:solidFill>
                  <a:srgbClr val="000000"/>
                </a:solidFill>
                <a:uFillTx/>
                <a:latin typeface="Comic Sans MS" pitchFamily="66"/>
                <a:ea typeface="Times New Roman" pitchFamily="18"/>
                <a:cs typeface="Times New Roman" pitchFamily="18"/>
              </a:rPr>
              <a:t>Une</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question de datation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Deux points de vue impossibles à harmoniser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dirty="0">
                <a:solidFill>
                  <a:srgbClr val="000000"/>
                </a:solidFill>
                <a:uFillTx/>
                <a:latin typeface="Comic Sans MS" pitchFamily="66"/>
                <a:ea typeface="Times New Roman" pitchFamily="18"/>
                <a:cs typeface="Times New Roman" pitchFamily="18"/>
              </a:rPr>
              <a:t>Pour Luc</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a:t>
            </a:r>
            <a:r>
              <a:rPr lang="fr-FR" sz="2600" b="0" i="1" u="none" strike="noStrike" kern="1200" cap="none" spc="0" baseline="0" dirty="0">
                <a:solidFill>
                  <a:srgbClr val="000000"/>
                </a:solidFill>
                <a:uFillTx/>
                <a:latin typeface="Comic Sans MS" pitchFamily="66"/>
                <a:ea typeface="Times New Roman" pitchFamily="18"/>
                <a:cs typeface="Times New Roman" pitchFamily="18"/>
              </a:rPr>
              <a:t>Actes 15 </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la décision de baptiser des païens</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0" i="0" u="none" strike="noStrike" kern="1200" cap="none" spc="0" baseline="0" dirty="0">
                <a:solidFill>
                  <a:srgbClr val="000000"/>
                </a:solidFill>
                <a:uFillTx/>
                <a:latin typeface="Comic Sans MS" pitchFamily="66"/>
                <a:ea typeface="Times New Roman" pitchFamily="18"/>
                <a:cs typeface="Times New Roman" pitchFamily="18"/>
              </a:rPr>
              <a:t> est prise officiellement et à l'unanimité, </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0" i="0" u="none" strike="noStrike" kern="1200" cap="none" spc="0" baseline="0" dirty="0">
                <a:solidFill>
                  <a:srgbClr val="000000"/>
                </a:solidFill>
                <a:uFillTx/>
                <a:latin typeface="Comic Sans MS" pitchFamily="66"/>
                <a:ea typeface="Times New Roman" pitchFamily="18"/>
                <a:cs typeface="Times New Roman" pitchFamily="18"/>
              </a:rPr>
              <a:t>à Jérusalem par l'Eglise assemblée</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0" i="0" u="none" strike="noStrike" kern="1200" cap="none" spc="0" baseline="0" dirty="0">
                <a:solidFill>
                  <a:srgbClr val="000000"/>
                </a:solidFill>
                <a:uFillTx/>
                <a:latin typeface="Comic Sans MS" pitchFamily="66"/>
                <a:ea typeface="Times New Roman" pitchFamily="18"/>
                <a:cs typeface="Times New Roman" pitchFamily="18"/>
              </a:rPr>
              <a:t>autour de Jacques et Pierre,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au retour du 1er voyage missionnaire de Paul </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1" i="0" u="none" strike="noStrike" kern="1200" cap="none" spc="0" baseline="0" dirty="0">
                <a:solidFill>
                  <a:srgbClr val="000000"/>
                </a:solidFill>
                <a:uFillTx/>
                <a:latin typeface="Comic Sans MS" pitchFamily="66"/>
                <a:ea typeface="Times New Roman" pitchFamily="18"/>
                <a:cs typeface="Times New Roman" pitchFamily="18"/>
              </a:rPr>
              <a:t>vers </a:t>
            </a:r>
            <a:r>
              <a:rPr lang="fr-FR" sz="2600" b="1" dirty="0">
                <a:solidFill>
                  <a:srgbClr val="000000"/>
                </a:solidFill>
                <a:latin typeface="Comic Sans MS" pitchFamily="66"/>
                <a:ea typeface="Times New Roman" pitchFamily="18"/>
                <a:cs typeface="Times New Roman" pitchFamily="18"/>
              </a:rPr>
              <a:t>38</a:t>
            </a:r>
            <a:r>
              <a:rPr lang="fr-FR" sz="2600" b="1" i="0" u="none" strike="noStrike" kern="1200" cap="none" spc="0" baseline="0" dirty="0">
                <a:solidFill>
                  <a:srgbClr val="000000"/>
                </a:solidFill>
                <a:uFillTx/>
                <a:latin typeface="Comic Sans MS" pitchFamily="66"/>
                <a:ea typeface="Times New Roman" pitchFamily="18"/>
                <a:cs typeface="Times New Roman" pitchFamily="18"/>
              </a:rPr>
              <a:t>/40 ?</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1" i="0" u="none" strike="noStrike" kern="1200" cap="none" spc="0" baseline="0" dirty="0">
                <a:solidFill>
                  <a:srgbClr val="000000"/>
                </a:solidFill>
                <a:uFillTx/>
                <a:latin typeface="Comic Sans MS" pitchFamily="66"/>
                <a:ea typeface="Times New Roman" pitchFamily="18"/>
                <a:cs typeface="Times New Roman" pitchFamily="18"/>
              </a:rPr>
              <a:t>Pour Paul</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qui a pris l'initiative en franc tireur </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0" i="0" u="none" strike="noStrike" kern="1200" cap="none" spc="0" baseline="0" dirty="0">
                <a:solidFill>
                  <a:srgbClr val="000000"/>
                </a:solidFill>
                <a:uFillTx/>
                <a:latin typeface="Comic Sans MS" pitchFamily="66"/>
                <a:ea typeface="Times New Roman" pitchFamily="18"/>
                <a:cs typeface="Times New Roman" pitchFamily="18"/>
              </a:rPr>
              <a:t>de fonder des Eglises chez les païens,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la « régularisation » a lieu après 14 ans, au retour </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0" i="0" u="none" strike="noStrike" kern="1200" cap="none" spc="0" baseline="0" dirty="0">
                <a:solidFill>
                  <a:srgbClr val="000000"/>
                </a:solidFill>
                <a:uFillTx/>
                <a:latin typeface="Comic Sans MS" pitchFamily="66"/>
                <a:ea typeface="Times New Roman" pitchFamily="18"/>
                <a:cs typeface="Times New Roman" pitchFamily="18"/>
              </a:rPr>
              <a:t>d’un second voyage missionnaire, </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0" i="0" u="none" strike="noStrike" kern="1200" cap="none" spc="0" baseline="0" dirty="0">
                <a:solidFill>
                  <a:srgbClr val="000000"/>
                </a:solidFill>
                <a:uFillTx/>
                <a:latin typeface="Comic Sans MS" pitchFamily="66"/>
                <a:ea typeface="Times New Roman" pitchFamily="18"/>
                <a:cs typeface="Times New Roman" pitchFamily="18"/>
              </a:rPr>
              <a:t>à Jérusalem,</a:t>
            </a:r>
            <a:r>
              <a:rPr lang="fr-FR" sz="2600" b="1" i="0" u="none" strike="noStrike" kern="1200" cap="none" spc="0" baseline="0" dirty="0">
                <a:solidFill>
                  <a:srgbClr val="000000"/>
                </a:solidFill>
                <a:uFillTx/>
                <a:latin typeface="Comic Sans MS" pitchFamily="66"/>
                <a:ea typeface="Times New Roman" pitchFamily="18"/>
                <a:cs typeface="Times New Roman" pitchFamily="18"/>
              </a:rPr>
              <a:t> vers 52.</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690EA73-0055-4338-B234-89BEB797DBCA}"/>
              </a:ext>
            </a:extLst>
          </p:cNvPr>
          <p:cNvSpPr txBox="1"/>
          <p:nvPr/>
        </p:nvSpPr>
        <p:spPr>
          <a:xfrm>
            <a:off x="482044" y="635041"/>
            <a:ext cx="8589955" cy="5576761"/>
          </a:xfrm>
          <a:prstGeom prst="rect">
            <a:avLst/>
          </a:prstGeom>
          <a:noFill/>
          <a:ln cap="flat">
            <a:noFill/>
          </a:ln>
        </p:spPr>
        <p:txBody>
          <a:bodyPr vert="horz" wrap="non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 Mais quand Céphas vint à Antioche,</a:t>
            </a:r>
            <a:r>
              <a:rPr lang="fr-FR" sz="2400" b="1" i="0" u="none" strike="noStrike" kern="1200" cap="none" spc="0" baseline="0">
                <a:solidFill>
                  <a:srgbClr val="000000"/>
                </a:solidFill>
                <a:uFillTx/>
                <a:latin typeface="Comic Sans MS" pitchFamily="66"/>
                <a:ea typeface="Times New Roman" pitchFamily="18"/>
                <a:cs typeface="Times New Roman" pitchFamily="18"/>
              </a:rPr>
              <a:t> je m'opposais à lui.</a:t>
            </a:r>
            <a:r>
              <a:rPr lang="fr-FR" sz="2400" b="0" i="0" u="none" strike="noStrike" kern="1200" cap="none" spc="0" baseline="0">
                <a:solidFill>
                  <a:srgbClr val="000000"/>
                </a:solidFill>
                <a:uFillTx/>
                <a:latin typeface="Comic Sans MS" pitchFamily="66"/>
                <a:ea typeface="Times New Roman" pitchFamily="18"/>
                <a:cs typeface="Times New Roman" pitchFamily="18"/>
              </a:rPr>
              <a:t>..</a:t>
            </a:r>
            <a:br>
              <a:rPr lang="fr-FR" sz="2400" b="0" i="0" u="none" strike="noStrike" kern="1200" cap="none" spc="0" baseline="0">
                <a:solidFill>
                  <a:srgbClr val="000000"/>
                </a:solidFill>
                <a:uFillTx/>
                <a:latin typeface="Comic Sans MS" pitchFamily="66"/>
                <a:ea typeface="Times New Roman" pitchFamily="18"/>
                <a:cs typeface="Times New Roman" pitchFamily="18"/>
              </a:rPr>
            </a:br>
            <a:br>
              <a:rPr lang="fr-FR" sz="2400" b="0" i="0" u="none" strike="noStrike" kern="1200" cap="none" spc="0" baseline="0">
                <a:solidFill>
                  <a:srgbClr val="000000"/>
                </a:solidFill>
                <a:uFillTx/>
                <a:latin typeface="Comic Sans MS" pitchFamily="66"/>
                <a:ea typeface="Times New Roman" pitchFamily="18"/>
                <a:cs typeface="Times New Roman" pitchFamily="18"/>
              </a:rPr>
            </a:br>
            <a:r>
              <a:rPr lang="fr-FR" sz="2400" b="0" i="0" u="none" strike="noStrike" kern="1200" cap="none" spc="0" baseline="0">
                <a:solidFill>
                  <a:srgbClr val="000000"/>
                </a:solidFill>
                <a:uFillTx/>
                <a:latin typeface="Comic Sans MS" pitchFamily="66"/>
                <a:ea typeface="Times New Roman" pitchFamily="18"/>
                <a:cs typeface="Times New Roman" pitchFamily="18"/>
              </a:rPr>
              <a:t>Avant que viennent des gens du parti de Jacques, </a:t>
            </a:r>
            <a:br>
              <a:rPr lang="fr-FR" sz="2400" b="0" i="0" u="none" strike="noStrike" kern="1200" cap="none" spc="0" baseline="0">
                <a:solidFill>
                  <a:srgbClr val="000000"/>
                </a:solidFill>
                <a:uFillTx/>
                <a:latin typeface="Comic Sans MS" pitchFamily="66"/>
                <a:ea typeface="Times New Roman" pitchFamily="18"/>
                <a:cs typeface="Times New Roman" pitchFamily="18"/>
              </a:rPr>
            </a:br>
            <a:r>
              <a:rPr lang="fr-FR" sz="2400" b="0" i="0" u="none" strike="noStrike" kern="1200" cap="none" spc="0" baseline="0">
                <a:solidFill>
                  <a:srgbClr val="000000"/>
                </a:solidFill>
                <a:uFillTx/>
                <a:latin typeface="Comic Sans MS" pitchFamily="66"/>
                <a:ea typeface="Times New Roman" pitchFamily="18"/>
                <a:cs typeface="Times New Roman" pitchFamily="18"/>
              </a:rPr>
              <a:t>il mangeait avec les païens ; </a:t>
            </a:r>
            <a:br>
              <a:rPr lang="fr-FR" sz="2400" b="0" i="0" u="none" strike="noStrike" kern="1200" cap="none" spc="0" baseline="0">
                <a:solidFill>
                  <a:srgbClr val="000000"/>
                </a:solidFill>
                <a:uFillTx/>
                <a:latin typeface="Comic Sans MS" pitchFamily="66"/>
                <a:ea typeface="Times New Roman" pitchFamily="18"/>
                <a:cs typeface="Times New Roman" pitchFamily="18"/>
              </a:rPr>
            </a:br>
            <a:r>
              <a:rPr lang="fr-FR" sz="2400" b="0" i="0" u="none" strike="noStrike" kern="1200" cap="none" spc="0" baseline="0">
                <a:solidFill>
                  <a:srgbClr val="000000"/>
                </a:solidFill>
                <a:uFillTx/>
                <a:latin typeface="Comic Sans MS" pitchFamily="66"/>
                <a:ea typeface="Times New Roman" pitchFamily="18"/>
                <a:cs typeface="Times New Roman" pitchFamily="18"/>
              </a:rPr>
              <a:t>mais quand ils furent arrivés, il se dérobait</a:t>
            </a:r>
            <a:br>
              <a:rPr lang="fr-FR" sz="2400" b="0" i="0" u="none" strike="noStrike" kern="1200" cap="none" spc="0" baseline="0">
                <a:solidFill>
                  <a:srgbClr val="000000"/>
                </a:solidFill>
                <a:uFillTx/>
                <a:latin typeface="Comic Sans MS" pitchFamily="66"/>
                <a:ea typeface="Times New Roman" pitchFamily="18"/>
                <a:cs typeface="Times New Roman" pitchFamily="18"/>
              </a:rPr>
            </a:br>
            <a:r>
              <a:rPr lang="fr-FR" sz="2400" b="0" i="0" u="none" strike="noStrike" kern="1200" cap="none" spc="0" baseline="0">
                <a:solidFill>
                  <a:srgbClr val="000000"/>
                </a:solidFill>
                <a:uFillTx/>
                <a:latin typeface="Comic Sans MS" pitchFamily="66"/>
                <a:ea typeface="Times New Roman" pitchFamily="18"/>
                <a:cs typeface="Times New Roman" pitchFamily="18"/>
              </a:rPr>
              <a:t>et se mettait à l'écart par crainte des circoncis.</a:t>
            </a:r>
            <a:br>
              <a:rPr lang="fr-FR" sz="2400" b="0" i="0" u="none" strike="noStrike" kern="1200" cap="none" spc="0" baseline="0">
                <a:solidFill>
                  <a:srgbClr val="000000"/>
                </a:solidFill>
                <a:uFillTx/>
                <a:latin typeface="Comic Sans MS" pitchFamily="66"/>
                <a:ea typeface="Times New Roman" pitchFamily="18"/>
                <a:cs typeface="Times New Roman" pitchFamily="18"/>
              </a:rPr>
            </a:br>
            <a:br>
              <a:rPr lang="fr-FR" sz="2400" b="0" i="0" u="none" strike="noStrike" kern="1200" cap="none" spc="0" baseline="0">
                <a:solidFill>
                  <a:srgbClr val="000000"/>
                </a:solidFill>
                <a:uFillTx/>
                <a:latin typeface="Comic Sans MS" pitchFamily="66"/>
                <a:ea typeface="Times New Roman" pitchFamily="18"/>
                <a:cs typeface="Times New Roman" pitchFamily="18"/>
              </a:rPr>
            </a:br>
            <a:r>
              <a:rPr lang="fr-FR" sz="2400" b="0" i="0" u="none" strike="noStrike" kern="1200" cap="none" spc="0" baseline="0">
                <a:solidFill>
                  <a:srgbClr val="000000"/>
                </a:solidFill>
                <a:uFillTx/>
                <a:latin typeface="Comic Sans MS" pitchFamily="66"/>
                <a:ea typeface="Times New Roman" pitchFamily="18"/>
                <a:cs typeface="Times New Roman" pitchFamily="18"/>
              </a:rPr>
              <a:t>Et les autre aussi....Barnabé lui-même fut entraîné </a:t>
            </a:r>
            <a:br>
              <a:rPr lang="fr-FR" sz="2400" b="0" i="0" u="none" strike="noStrike" kern="1200" cap="none" spc="0" baseline="0">
                <a:solidFill>
                  <a:srgbClr val="000000"/>
                </a:solidFill>
                <a:uFillTx/>
                <a:latin typeface="Comic Sans MS" pitchFamily="66"/>
                <a:ea typeface="Times New Roman" pitchFamily="18"/>
                <a:cs typeface="Times New Roman" pitchFamily="18"/>
              </a:rPr>
            </a:br>
            <a:r>
              <a:rPr lang="fr-FR" sz="2400" b="0" i="0" u="none" strike="noStrike" kern="1200" cap="none" spc="0" baseline="0">
                <a:solidFill>
                  <a:srgbClr val="000000"/>
                </a:solidFill>
                <a:uFillTx/>
                <a:latin typeface="Comic Sans MS" pitchFamily="66"/>
                <a:ea typeface="Times New Roman" pitchFamily="18"/>
                <a:cs typeface="Times New Roman" pitchFamily="18"/>
              </a:rPr>
              <a:t>dans </a:t>
            </a:r>
            <a:r>
              <a:rPr lang="fr-FR" sz="2400" b="1" i="0" u="none" strike="noStrike" kern="1200" cap="none" spc="0" baseline="0">
                <a:solidFill>
                  <a:srgbClr val="000000"/>
                </a:solidFill>
                <a:uFillTx/>
                <a:latin typeface="Comic Sans MS" pitchFamily="66"/>
                <a:ea typeface="Times New Roman" pitchFamily="18"/>
                <a:cs typeface="Times New Roman" pitchFamily="18"/>
              </a:rPr>
              <a:t>leur jeu</a:t>
            </a:r>
            <a:r>
              <a:rPr lang="fr-FR" sz="2400" b="0" i="0" u="none" strike="noStrike" kern="1200" cap="none" spc="0" baseline="0">
                <a:solidFill>
                  <a:srgbClr val="000000"/>
                </a:solidFill>
                <a:uFillTx/>
                <a:latin typeface="Comic Sans MS" pitchFamily="66"/>
                <a:ea typeface="Times New Roman" pitchFamily="18"/>
                <a:cs typeface="Times New Roman" pitchFamily="18"/>
              </a:rPr>
              <a:t> (hypocrisie).</a:t>
            </a:r>
            <a:br>
              <a:rPr lang="fr-FR" sz="2400" b="0" i="0" u="none" strike="noStrike" kern="1200" cap="none" spc="0" baseline="0">
                <a:solidFill>
                  <a:srgbClr val="000000"/>
                </a:solidFill>
                <a:uFillTx/>
                <a:latin typeface="Comic Sans MS" pitchFamily="66"/>
                <a:ea typeface="Times New Roman" pitchFamily="18"/>
                <a:cs typeface="Times New Roman" pitchFamily="18"/>
              </a:rPr>
            </a:br>
            <a:br>
              <a:rPr lang="fr-FR" sz="2400" b="0" i="0" u="none" strike="noStrike" kern="1200" cap="none" spc="0" baseline="0">
                <a:solidFill>
                  <a:srgbClr val="000000"/>
                </a:solidFill>
                <a:uFillTx/>
                <a:latin typeface="Comic Sans MS" pitchFamily="66"/>
                <a:ea typeface="Times New Roman" pitchFamily="18"/>
                <a:cs typeface="Times New Roman" pitchFamily="18"/>
              </a:rPr>
            </a:br>
            <a:r>
              <a:rPr lang="fr-FR" sz="2400" b="0" i="0" u="none" strike="noStrike" kern="1200" cap="none" spc="0" baseline="0">
                <a:solidFill>
                  <a:srgbClr val="000000"/>
                </a:solidFill>
                <a:uFillTx/>
                <a:latin typeface="Comic Sans MS" pitchFamily="66"/>
                <a:ea typeface="Times New Roman" pitchFamily="18"/>
                <a:cs typeface="Times New Roman" pitchFamily="18"/>
              </a:rPr>
              <a:t>Mais quand je vis qu'ils ne marchaient pas droit, </a:t>
            </a:r>
            <a:br>
              <a:rPr lang="fr-FR" sz="2400" b="0" i="0" u="none" strike="noStrike" kern="1200" cap="none" spc="0" baseline="0">
                <a:solidFill>
                  <a:srgbClr val="000000"/>
                </a:solidFill>
                <a:uFillTx/>
                <a:latin typeface="Comic Sans MS" pitchFamily="66"/>
                <a:ea typeface="Times New Roman" pitchFamily="18"/>
                <a:cs typeface="Times New Roman" pitchFamily="18"/>
              </a:rPr>
            </a:br>
            <a:r>
              <a:rPr lang="fr-FR" sz="2400" b="0" i="0" u="none" strike="noStrike" kern="1200" cap="none" spc="0" baseline="0">
                <a:solidFill>
                  <a:srgbClr val="000000"/>
                </a:solidFill>
                <a:uFillTx/>
                <a:latin typeface="Comic Sans MS" pitchFamily="66"/>
                <a:ea typeface="Times New Roman" pitchFamily="18"/>
                <a:cs typeface="Times New Roman" pitchFamily="18"/>
              </a:rPr>
              <a:t>vers </a:t>
            </a:r>
            <a:r>
              <a:rPr lang="fr-FR" sz="2400" b="1" i="0" u="none" strike="noStrike" kern="1200" cap="none" spc="0" baseline="0">
                <a:solidFill>
                  <a:srgbClr val="000000"/>
                </a:solidFill>
                <a:uFillTx/>
                <a:latin typeface="Comic Sans MS" pitchFamily="66"/>
                <a:ea typeface="Times New Roman" pitchFamily="18"/>
                <a:cs typeface="Times New Roman" pitchFamily="18"/>
              </a:rPr>
              <a:t>la vérité de l'Evangile</a:t>
            </a:r>
            <a:r>
              <a:rPr lang="fr-FR" sz="2400" b="0" i="0" u="none" strike="noStrike" kern="1200" cap="none" spc="0" baseline="0">
                <a:solidFill>
                  <a:srgbClr val="000000"/>
                </a:solidFill>
                <a:uFillTx/>
                <a:latin typeface="Comic Sans MS" pitchFamily="66"/>
                <a:ea typeface="Times New Roman" pitchFamily="18"/>
                <a:cs typeface="Times New Roman" pitchFamily="18"/>
              </a:rPr>
              <a:t>, je dis à Céphas devant tous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 Si toi qui es juif, tu vis à la manière des païens </a:t>
            </a:r>
            <a:br>
              <a:rPr lang="fr-FR" sz="2400" b="0" i="0" u="none" strike="noStrike" kern="1200" cap="none" spc="0" baseline="0">
                <a:solidFill>
                  <a:srgbClr val="000000"/>
                </a:solidFill>
                <a:uFillTx/>
                <a:latin typeface="Comic Sans MS" pitchFamily="66"/>
                <a:ea typeface="Times New Roman" pitchFamily="18"/>
                <a:cs typeface="Times New Roman" pitchFamily="18"/>
              </a:rPr>
            </a:br>
            <a:r>
              <a:rPr lang="fr-FR" sz="2400" b="0" i="0" u="none" strike="noStrike" kern="1200" cap="none" spc="0" baseline="0">
                <a:solidFill>
                  <a:srgbClr val="000000"/>
                </a:solidFill>
                <a:uFillTx/>
                <a:latin typeface="Comic Sans MS" pitchFamily="66"/>
                <a:ea typeface="Times New Roman" pitchFamily="18"/>
                <a:cs typeface="Times New Roman" pitchFamily="18"/>
              </a:rPr>
              <a:t>et non à celle des juifs,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comment peux-tu contraindre les païens à judaïser ?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name="page16">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9425709-E28A-5E0E-4F5E-9BFEC6FAD547}"/>
              </a:ext>
            </a:extLst>
          </p:cNvPr>
          <p:cNvSpPr txBox="1"/>
          <p:nvPr/>
        </p:nvSpPr>
        <p:spPr>
          <a:xfrm>
            <a:off x="482044" y="613077"/>
            <a:ext cx="8380604" cy="5661635"/>
          </a:xfrm>
          <a:prstGeom prst="rect">
            <a:avLst/>
          </a:prstGeom>
          <a:noFill/>
          <a:ln cap="flat">
            <a:noFill/>
          </a:ln>
        </p:spPr>
        <p:txBody>
          <a:bodyPr vert="horz" wrap="squar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L'incident d'Antioche (Ga 2, 11-14)</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Paul </a:t>
            </a:r>
            <a:r>
              <a:rPr lang="fr-FR" sz="2600" b="0" i="0" u="none" strike="noStrike" kern="1200" cap="none" spc="0" baseline="0">
                <a:solidFill>
                  <a:srgbClr val="000000"/>
                </a:solidFill>
                <a:uFillTx/>
                <a:latin typeface="Comic Sans MS" pitchFamily="66"/>
                <a:ea typeface="Times New Roman" pitchFamily="18"/>
                <a:cs typeface="Times New Roman" pitchFamily="18"/>
              </a:rPr>
              <a:t>et la radicalité de l'Evangile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marcher droit selon la vérité de l'Evangile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Il n'y a plus ni juif ni grec, ni esclave ni homme libre,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n'y a plus l'homme et la femme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Pierre </a:t>
            </a:r>
            <a:r>
              <a:rPr lang="fr-FR" sz="2600" b="0" i="0" u="none" strike="noStrike" kern="1200" cap="none" spc="0" baseline="0">
                <a:solidFill>
                  <a:srgbClr val="000000"/>
                </a:solidFill>
                <a:uFillTx/>
                <a:latin typeface="Comic Sans MS" pitchFamily="66"/>
                <a:ea typeface="Times New Roman" pitchFamily="18"/>
                <a:cs typeface="Times New Roman" pitchFamily="18"/>
              </a:rPr>
              <a:t>et la nécessaire unité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avec les premiers témoins de Jésus à Jérusalem.</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Deux figures, deux dimensions indissociables,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 et en tension, de l'Eglise.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9A74F4-6255-E042-FE3D-FE2DB5A94DEC}"/>
              </a:ext>
            </a:extLst>
          </p:cNvPr>
          <p:cNvSpPr txBox="1">
            <a:spLocks noGrp="1"/>
          </p:cNvSpPr>
          <p:nvPr>
            <p:ph type="title" idx="4294967295"/>
          </p:nvPr>
        </p:nvSpPr>
        <p:spPr>
          <a:xfrm>
            <a:off x="532080" y="116640"/>
            <a:ext cx="7767718" cy="5871956"/>
          </a:xfrm>
        </p:spPr>
        <p:txBody>
          <a:bodyPr/>
          <a:lstStyle/>
          <a:p>
            <a:endParaRPr lang="fr-FR"/>
          </a:p>
        </p:txBody>
      </p:sp>
      <p:pic>
        <p:nvPicPr>
          <p:cNvPr id="3" name="Image 2">
            <a:extLst>
              <a:ext uri="{FF2B5EF4-FFF2-40B4-BE49-F238E27FC236}">
                <a16:creationId xmlns:a16="http://schemas.microsoft.com/office/drawing/2014/main" id="{C78715E7-21C2-27D4-3C8F-D3332D2B12E6}"/>
              </a:ext>
            </a:extLst>
          </p:cNvPr>
          <p:cNvPicPr>
            <a:picLocks noChangeAspect="1"/>
          </p:cNvPicPr>
          <p:nvPr/>
        </p:nvPicPr>
        <p:blipFill>
          <a:blip r:embed="rId3">
            <a:lum/>
            <a:alphaModFix/>
          </a:blip>
          <a:srcRect/>
          <a:stretch>
            <a:fillRect/>
          </a:stretch>
        </p:blipFill>
        <p:spPr>
          <a:xfrm>
            <a:off x="1944361" y="278635"/>
            <a:ext cx="5341321" cy="6857643"/>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77A3D-B398-8E5F-49DA-AF408B6FFA13}"/>
              </a:ext>
            </a:extLst>
          </p:cNvPr>
          <p:cNvSpPr txBox="1">
            <a:spLocks noGrp="1"/>
          </p:cNvSpPr>
          <p:nvPr>
            <p:ph type="title"/>
          </p:nvPr>
        </p:nvSpPr>
        <p:spPr>
          <a:xfrm>
            <a:off x="-1397477" y="448577"/>
            <a:ext cx="9850639" cy="724616"/>
          </a:xfrm>
        </p:spPr>
        <p:txBody>
          <a:bodyPr/>
          <a:lstStyle/>
          <a:p>
            <a:pPr lvl="0" algn="l"/>
            <a:r>
              <a:rPr lang="fr-FR" sz="2400" b="1">
                <a:latin typeface="Comic Sans MS" pitchFamily="66"/>
              </a:rPr>
              <a:t>Bartolomeo Manfredi ( vers 1614)</a:t>
            </a:r>
          </a:p>
        </p:txBody>
      </p:sp>
      <p:pic>
        <p:nvPicPr>
          <p:cNvPr id="3" name="Espace réservé du contenu 4">
            <a:extLst>
              <a:ext uri="{FF2B5EF4-FFF2-40B4-BE49-F238E27FC236}">
                <a16:creationId xmlns:a16="http://schemas.microsoft.com/office/drawing/2014/main" id="{83CAD272-0C3B-E41F-1BE6-C0C96ADE17E0}"/>
              </a:ext>
            </a:extLst>
          </p:cNvPr>
          <p:cNvPicPr>
            <a:picLocks noGrp="1" noChangeAspect="1"/>
          </p:cNvPicPr>
          <p:nvPr>
            <p:ph idx="1"/>
          </p:nvPr>
        </p:nvPicPr>
        <p:blipFill>
          <a:blip r:embed="rId2"/>
          <a:stretch>
            <a:fillRect/>
          </a:stretch>
        </p:blipFill>
        <p:spPr>
          <a:xfrm>
            <a:off x="972510" y="1414467"/>
            <a:ext cx="7194224" cy="544353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5F398-2BC1-7F9B-0F73-43F31D19B534}"/>
              </a:ext>
            </a:extLst>
          </p:cNvPr>
          <p:cNvSpPr txBox="1">
            <a:spLocks noGrp="1"/>
          </p:cNvSpPr>
          <p:nvPr>
            <p:ph type="title" idx="4294967295"/>
          </p:nvPr>
        </p:nvSpPr>
        <p:spPr>
          <a:xfrm>
            <a:off x="638644" y="102239"/>
            <a:ext cx="7772400" cy="1073523"/>
          </a:xfrm>
        </p:spPr>
        <p:txBody>
          <a:bodyPr/>
          <a:lstStyle/>
          <a:p>
            <a:pPr lvl="0"/>
            <a:r>
              <a:rPr lang="fr-FR" sz="2800" b="1">
                <a:solidFill>
                  <a:srgbClr val="FF0000"/>
                </a:solidFill>
                <a:latin typeface="Comic Sans MS" pitchFamily="66"/>
              </a:rPr>
              <a:t>La crise de croissance des Eglises</a:t>
            </a:r>
          </a:p>
        </p:txBody>
      </p:sp>
      <p:sp>
        <p:nvSpPr>
          <p:cNvPr id="3" name="Forme libre : forme 2">
            <a:extLst>
              <a:ext uri="{FF2B5EF4-FFF2-40B4-BE49-F238E27FC236}">
                <a16:creationId xmlns:a16="http://schemas.microsoft.com/office/drawing/2014/main" id="{0815E334-E16A-91EC-A93C-AE5DB7DFB42A}"/>
              </a:ext>
            </a:extLst>
          </p:cNvPr>
          <p:cNvSpPr/>
          <p:nvPr/>
        </p:nvSpPr>
        <p:spPr>
          <a:xfrm>
            <a:off x="4572000" y="2133715"/>
            <a:ext cx="4664162"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Forme libre : forme 3">
            <a:extLst>
              <a:ext uri="{FF2B5EF4-FFF2-40B4-BE49-F238E27FC236}">
                <a16:creationId xmlns:a16="http://schemas.microsoft.com/office/drawing/2014/main" id="{BB8F979A-4D8F-EB81-0C8B-EA370ADDB8FD}"/>
              </a:ext>
            </a:extLst>
          </p:cNvPr>
          <p:cNvSpPr/>
          <p:nvPr/>
        </p:nvSpPr>
        <p:spPr>
          <a:xfrm>
            <a:off x="685800" y="2209684"/>
            <a:ext cx="5518083"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5" name="Forme libre : forme 4">
            <a:extLst>
              <a:ext uri="{FF2B5EF4-FFF2-40B4-BE49-F238E27FC236}">
                <a16:creationId xmlns:a16="http://schemas.microsoft.com/office/drawing/2014/main" id="{4B543A73-6929-14AC-A5D7-6CF4088047FB}"/>
              </a:ext>
            </a:extLst>
          </p:cNvPr>
          <p:cNvSpPr/>
          <p:nvPr/>
        </p:nvSpPr>
        <p:spPr>
          <a:xfrm>
            <a:off x="5334115" y="2133715"/>
            <a:ext cx="183958"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6" name="Forme libre : forme 5">
            <a:extLst>
              <a:ext uri="{FF2B5EF4-FFF2-40B4-BE49-F238E27FC236}">
                <a16:creationId xmlns:a16="http://schemas.microsoft.com/office/drawing/2014/main" id="{64BC4B5E-C4B5-2DE4-3D7C-658ECBE9BD75}"/>
              </a:ext>
            </a:extLst>
          </p:cNvPr>
          <p:cNvSpPr/>
          <p:nvPr/>
        </p:nvSpPr>
        <p:spPr>
          <a:xfrm>
            <a:off x="3657600" y="1676515"/>
            <a:ext cx="184315"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7" name="Forme libre : forme 6">
            <a:extLst>
              <a:ext uri="{FF2B5EF4-FFF2-40B4-BE49-F238E27FC236}">
                <a16:creationId xmlns:a16="http://schemas.microsoft.com/office/drawing/2014/main" id="{FB8EF486-6DF4-259B-8CBF-96681A00004D}"/>
              </a:ext>
            </a:extLst>
          </p:cNvPr>
          <p:cNvSpPr/>
          <p:nvPr/>
        </p:nvSpPr>
        <p:spPr>
          <a:xfrm rot="1203">
            <a:off x="328663" y="985714"/>
            <a:ext cx="8753039" cy="600382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omic Sans MS" pitchFamily="66"/>
                <a:ea typeface="Times New Roman" pitchFamily="18"/>
                <a:cs typeface="Times New Roman" pitchFamily="18"/>
              </a:rPr>
              <a:t>A- Les Eglises de Galatie :</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 Nous sommes rendus justes non par les œuvres de la loi mais par la foi DE Jésus-Christ »</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 C’est à la liberté que vous avez été appelés… par l’amour mettez vous au service les uns des autres »</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omic Sans MS" pitchFamily="66"/>
                <a:ea typeface="Times New Roman" pitchFamily="18"/>
                <a:cs typeface="Times New Roman" pitchFamily="18"/>
              </a:rPr>
              <a:t>B- L’Eglise de Corinthe</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1- Les divisions à Corinthe : questions d’appartenance et de prestige.</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Le retour au centre : la Parole de la Croix (1 </a:t>
            </a:r>
            <a:r>
              <a:rPr lang="fr-FR" sz="2400" b="0" i="1" u="none" strike="noStrike" kern="1200" cap="none" spc="0" baseline="0">
                <a:solidFill>
                  <a:srgbClr val="000000"/>
                </a:solidFill>
                <a:uFillTx/>
                <a:latin typeface="Comic Sans MS" pitchFamily="66"/>
                <a:ea typeface="Times New Roman" pitchFamily="18"/>
                <a:cs typeface="Times New Roman" pitchFamily="18"/>
              </a:rPr>
              <a:t>Co </a:t>
            </a:r>
            <a:r>
              <a:rPr lang="fr-FR" sz="2400" b="0" i="0" u="none" strike="noStrike" kern="1200" cap="none" spc="0" baseline="0">
                <a:solidFill>
                  <a:srgbClr val="000000"/>
                </a:solidFill>
                <a:uFillTx/>
                <a:latin typeface="Comic Sans MS" pitchFamily="66"/>
                <a:ea typeface="Times New Roman" pitchFamily="18"/>
                <a:cs typeface="Times New Roman" pitchFamily="18"/>
              </a:rPr>
              <a:t>1-3),</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et son corrélat : le privilège des exclus, des faibles.</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2- Les charismes ou dons de l’Esprit, ni hiérarchisés ni privilégiés.</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L’image du corps : « vous êtes le Corps du Christ et vous êtes ses membres, chacun pour sa part » (1 </a:t>
            </a:r>
            <a:r>
              <a:rPr lang="fr-FR" sz="2400" b="0" i="1" u="none" strike="noStrike" kern="1200" cap="none" spc="0" baseline="0">
                <a:solidFill>
                  <a:srgbClr val="000000"/>
                </a:solidFill>
                <a:uFillTx/>
                <a:latin typeface="Comic Sans MS" pitchFamily="66"/>
                <a:ea typeface="Times New Roman" pitchFamily="18"/>
                <a:cs typeface="Times New Roman" pitchFamily="18"/>
              </a:rPr>
              <a:t>Co</a:t>
            </a:r>
            <a:r>
              <a:rPr lang="fr-FR" sz="2400" b="0" i="0" u="none" strike="noStrike" kern="1200" cap="none" spc="0" baseline="0">
                <a:solidFill>
                  <a:srgbClr val="000000"/>
                </a:solidFill>
                <a:uFillTx/>
                <a:latin typeface="Comic Sans MS" pitchFamily="66"/>
                <a:ea typeface="Times New Roman" pitchFamily="18"/>
                <a:cs typeface="Times New Roman" pitchFamily="18"/>
              </a:rPr>
              <a:t> 12-14).</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pic>
        <p:nvPicPr>
          <p:cNvPr id="2" name="Espace réservé du contenu 4">
            <a:extLst>
              <a:ext uri="{FF2B5EF4-FFF2-40B4-BE49-F238E27FC236}">
                <a16:creationId xmlns:a16="http://schemas.microsoft.com/office/drawing/2014/main" id="{A016E98A-2182-D04E-C1B9-5425BFC474BA}"/>
              </a:ext>
            </a:extLst>
          </p:cNvPr>
          <p:cNvPicPr>
            <a:picLocks noChangeAspect="1"/>
          </p:cNvPicPr>
          <p:nvPr/>
        </p:nvPicPr>
        <p:blipFill>
          <a:blip r:embed="rId2"/>
          <a:stretch>
            <a:fillRect/>
          </a:stretch>
        </p:blipFill>
        <p:spPr>
          <a:xfrm>
            <a:off x="414067" y="327803"/>
            <a:ext cx="8574657" cy="6530196"/>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EECE98A7-6BC4-21AE-04A3-DD979984D8ED}"/>
              </a:ext>
            </a:extLst>
          </p:cNvPr>
          <p:cNvSpPr/>
          <p:nvPr/>
        </p:nvSpPr>
        <p:spPr>
          <a:xfrm rot="2406">
            <a:off x="270525" y="172840"/>
            <a:ext cx="8360999" cy="881135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r>
              <a:rPr lang="fr-FR" sz="2400" b="1" i="0" u="none" strike="noStrike" kern="1200" cap="none" spc="0" baseline="0">
                <a:solidFill>
                  <a:srgbClr val="FF0000"/>
                </a:solidFill>
                <a:uFillTx/>
                <a:latin typeface="Comic Sans MS" pitchFamily="66"/>
                <a:ea typeface="Times New Roman" pitchFamily="18"/>
                <a:cs typeface="Times New Roman" pitchFamily="18"/>
              </a:rPr>
              <a:t>Corinthe : </a:t>
            </a:r>
            <a:r>
              <a:rPr lang="fr-FR" sz="2400" b="0" i="0" u="none" strike="noStrike" kern="1200" cap="none" spc="0" baseline="0">
                <a:solidFill>
                  <a:srgbClr val="000000"/>
                </a:solidFill>
                <a:uFillTx/>
                <a:latin typeface="Comic Sans MS" pitchFamily="66"/>
                <a:ea typeface="Times New Roman" pitchFamily="18"/>
                <a:cs typeface="Times New Roman" pitchFamily="18"/>
              </a:rPr>
              <a:t>Relations tumultueuses entre Paul et les Corinthiens ;  plusieurs lettres (dont une perdue), regroupées en 2 lettres composites.</a:t>
            </a: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endParaRPr lang="fr-FR" sz="2400" b="1" i="0" u="none" strike="noStrike" kern="1200" cap="none" spc="0" baseline="0">
              <a:solidFill>
                <a:srgbClr val="FF0000"/>
              </a:solidFill>
              <a:uFillTx/>
              <a:latin typeface="Comic Sans MS" pitchFamily="66"/>
              <a:ea typeface="Times New Roman" pitchFamily="18"/>
              <a:cs typeface="Times New Roman" pitchFamily="18"/>
            </a:endParaRP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r>
              <a:rPr lang="fr-FR" sz="2400" b="1" i="0" u="none" strike="noStrike" kern="1200" cap="none" spc="0" baseline="0">
                <a:solidFill>
                  <a:srgbClr val="FF0000"/>
                </a:solidFill>
                <a:uFillTx/>
                <a:latin typeface="Comic Sans MS" pitchFamily="66"/>
                <a:ea typeface="Times New Roman" pitchFamily="18"/>
                <a:cs typeface="Times New Roman" pitchFamily="18"/>
              </a:rPr>
              <a:t>Le climat social et religieux à Corinthe</a:t>
            </a:r>
            <a:br>
              <a:rPr lang="fr-FR" sz="2400" b="1" i="0" u="none" strike="noStrike" kern="1200" cap="none" spc="0" baseline="0">
                <a:solidFill>
                  <a:srgbClr val="FF0000"/>
                </a:solidFill>
                <a:uFillTx/>
                <a:latin typeface="Comic Sans MS" pitchFamily="66"/>
                <a:ea typeface="Times New Roman" pitchFamily="18"/>
                <a:cs typeface="Times New Roman" pitchFamily="18"/>
              </a:rPr>
            </a:br>
            <a:r>
              <a:rPr lang="fr-FR" sz="2400" b="1" i="0" u="none" strike="noStrike" kern="1200" cap="none" spc="0" baseline="0">
                <a:solidFill>
                  <a:srgbClr val="FF0000"/>
                </a:solidFill>
                <a:uFillTx/>
                <a:latin typeface="Comic Sans MS" pitchFamily="66"/>
                <a:ea typeface="Times New Roman" pitchFamily="18"/>
                <a:cs typeface="Times New Roman" pitchFamily="18"/>
              </a:rPr>
              <a:t>	</a:t>
            </a:r>
            <a:r>
              <a:rPr lang="fr-FR" sz="2400" b="0" i="0" u="none" strike="noStrike" kern="1200" cap="none" spc="0" baseline="0">
                <a:solidFill>
                  <a:srgbClr val="000000"/>
                </a:solidFill>
                <a:uFillTx/>
                <a:latin typeface="Comic Sans MS" pitchFamily="66"/>
                <a:ea typeface="Times New Roman" pitchFamily="18"/>
                <a:cs typeface="Times New Roman" pitchFamily="18"/>
              </a:rPr>
              <a:t>Un port ancien prospère, ville de marchands et de trafic.</a:t>
            </a:r>
            <a:br>
              <a:rPr lang="fr-FR" sz="2400" b="0" i="0" u="none" strike="noStrike" kern="1200" cap="none" spc="0" baseline="0">
                <a:solidFill>
                  <a:srgbClr val="000000"/>
                </a:solidFill>
                <a:uFillTx/>
                <a:latin typeface="Comic Sans MS" pitchFamily="66"/>
                <a:ea typeface="Times New Roman" pitchFamily="18"/>
                <a:cs typeface="Times New Roman" pitchFamily="18"/>
              </a:rPr>
            </a:br>
            <a:r>
              <a:rPr lang="fr-FR" sz="2400" b="0" i="0" u="none" strike="noStrike" kern="1200" cap="none" spc="0" baseline="0">
                <a:solidFill>
                  <a:srgbClr val="000000"/>
                </a:solidFill>
                <a:uFillTx/>
                <a:latin typeface="Comic Sans MS" pitchFamily="66"/>
                <a:ea typeface="Times New Roman" pitchFamily="18"/>
                <a:cs typeface="Times New Roman" pitchFamily="18"/>
              </a:rPr>
              <a:t>Détruite en -146 av. J.C ; refondée par César en 44 av. J.C par un acte d'amnistie :</a:t>
            </a:r>
            <a:br>
              <a:rPr lang="fr-FR" sz="2400" b="0" i="0" u="none" strike="noStrike" kern="1200" cap="none" spc="0" baseline="0">
                <a:solidFill>
                  <a:srgbClr val="000000"/>
                </a:solidFill>
                <a:uFillTx/>
                <a:latin typeface="Comic Sans MS" pitchFamily="66"/>
                <a:ea typeface="Times New Roman" pitchFamily="18"/>
                <a:cs typeface="Times New Roman" pitchFamily="18"/>
              </a:rPr>
            </a:br>
            <a:r>
              <a:rPr lang="fr-FR" sz="2400" b="0" i="0" u="none" strike="noStrike" kern="1200" cap="none" spc="0" baseline="0">
                <a:solidFill>
                  <a:srgbClr val="000000"/>
                </a:solidFill>
                <a:uFillTx/>
                <a:latin typeface="Comic Sans MS" pitchFamily="66"/>
                <a:ea typeface="Times New Roman" pitchFamily="18"/>
                <a:cs typeface="Times New Roman" pitchFamily="18"/>
              </a:rPr>
              <a:t>Anciens légionnaires , esclaves en fuite, commerçants en faillite, aventuriers...la ville reprend vite son essor.</a:t>
            </a: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omic Sans MS" pitchFamily="66"/>
              <a:ea typeface="Times New Roman" pitchFamily="18"/>
              <a:cs typeface="Times New Roman" pitchFamily="18"/>
            </a:endParaRP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Mais il lui manque un passé, des lettres de noblesse. Une frustration constante, et des aspirations à un salut de 	type religieux : d'où le succès des cultes venus d'Orient (Sérapis, Isis etc...), et de la foi en Christ annoncée par Paul.</a:t>
            </a: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omic Sans MS" pitchFamily="66"/>
              <a:ea typeface="Times New Roman" pitchFamily="18"/>
              <a:cs typeface="Times New Roman" pitchFamily="18"/>
            </a:endParaRP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a:p>
            <a:pPr marL="561597" marR="0" lvl="0" indent="183602" algn="l" defTabSz="914400" rtl="0" fontAlgn="auto" hangingPunct="1">
              <a:lnSpc>
                <a:spcPct val="100000"/>
              </a:lnSpc>
              <a:spcBef>
                <a:spcPts val="0"/>
              </a:spcBef>
              <a:spcAft>
                <a:spcPts val="0"/>
              </a:spcAft>
              <a:buNone/>
              <a:tabLst>
                <a:tab pos="561597" algn="l"/>
                <a:tab pos="1010512" algn="l"/>
                <a:tab pos="1459793" algn="l"/>
                <a:tab pos="1909075" algn="l"/>
                <a:tab pos="2358356" algn="l"/>
                <a:tab pos="2807637" algn="l"/>
                <a:tab pos="3256919" algn="l"/>
                <a:tab pos="3706200" algn="l"/>
                <a:tab pos="4155472" algn="l"/>
                <a:tab pos="4604753" algn="l"/>
                <a:tab pos="5054035" algn="l"/>
                <a:tab pos="5503316" algn="l"/>
                <a:tab pos="5952597" algn="l"/>
                <a:tab pos="6401878" algn="l"/>
                <a:tab pos="6851160" algn="l"/>
                <a:tab pos="7300441" algn="l"/>
                <a:tab pos="7749713" algn="l"/>
                <a:tab pos="8198994" algn="l"/>
                <a:tab pos="8648276" algn="l"/>
                <a:tab pos="9097557" algn="l"/>
                <a:tab pos="9546838" algn="l"/>
              </a:tabLst>
              <a:defRPr sz="1800" b="0" i="0" u="none" strike="noStrike" kern="0" cap="none" spc="0" baseline="0">
                <a:solidFill>
                  <a:srgbClr val="000000"/>
                </a:solidFill>
                <a:uFillTx/>
              </a:defRPr>
            </a:pPr>
            <a:endParaRPr lang="fr-FR" sz="2400" b="0" i="0" u="none" strike="noStrike" kern="1200" cap="none" spc="0" baseline="0">
              <a:solidFill>
                <a:srgbClr val="FF0000"/>
              </a:solidFill>
              <a:uFillTx/>
              <a:latin typeface="Times New Roman" pitchFamily="18"/>
              <a:ea typeface="Times New Roman" pitchFamily="18"/>
              <a:cs typeface="Times New Roman" pitchFamily="18"/>
            </a:endParaRPr>
          </a:p>
          <a:p>
            <a:pPr marL="741240" marR="0" lvl="0" indent="-282604"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400" b="0" i="0" u="none" strike="noStrike" kern="1200" cap="none" spc="0" baseline="0">
              <a:solidFill>
                <a:srgbClr val="FF0000"/>
              </a:solidFill>
              <a:uFillTx/>
              <a:latin typeface="Times New Roman" pitchFamily="18"/>
              <a:ea typeface="Times New Roman" pitchFamily="18"/>
              <a:cs typeface="Times New Roman" pitchFamily="18"/>
            </a:endParaRPr>
          </a:p>
          <a:p>
            <a:pPr marL="741240" marR="0" lvl="0" indent="-282604"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400" b="0" i="0" u="none" strike="noStrike" kern="1200" cap="none" spc="0" baseline="0">
              <a:solidFill>
                <a:srgbClr val="FF0000"/>
              </a:solidFill>
              <a:uFillTx/>
              <a:latin typeface="Times New Roman" pitchFamily="18"/>
              <a:ea typeface="Times New Roman" pitchFamily="18"/>
              <a:cs typeface="Times New Roman" pitchFamily="18"/>
            </a:endParaRPr>
          </a:p>
          <a:p>
            <a:pPr marL="741240" marR="0" lvl="0" indent="-282604"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400" b="0" i="0" u="none" strike="noStrike" kern="1200" cap="none" spc="0" baseline="0">
              <a:solidFill>
                <a:srgbClr val="FF0000"/>
              </a:solidFill>
              <a:uFillTx/>
              <a:latin typeface="Times New Roman" pitchFamily="18"/>
              <a:ea typeface="Times New Roman" pitchFamily="18"/>
              <a:cs typeface="Times New Roman" pitchFamily="18"/>
            </a:endParaRPr>
          </a:p>
          <a:p>
            <a:pPr marL="741240" marR="0" lvl="0" indent="-282604"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000" b="0" i="0" u="none" strike="noStrike" kern="1200" cap="none" spc="0" baseline="0">
                <a:solidFill>
                  <a:srgbClr val="FF0000"/>
                </a:solidFill>
                <a:uFillTx/>
                <a:latin typeface="Times New Roman" pitchFamily="18"/>
                <a:ea typeface="Times New Roman" pitchFamily="18"/>
                <a:cs typeface="Times New Roman" pitchFamily="18"/>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BFC339B-54AA-2D04-F5DF-232B22227C19}"/>
              </a:ext>
            </a:extLst>
          </p:cNvPr>
          <p:cNvSpPr txBox="1"/>
          <p:nvPr/>
        </p:nvSpPr>
        <p:spPr>
          <a:xfrm>
            <a:off x="192243" y="250198"/>
            <a:ext cx="8938644" cy="6492633"/>
          </a:xfrm>
          <a:prstGeom prst="rect">
            <a:avLst/>
          </a:prstGeom>
          <a:noFill/>
          <a:ln cap="flat">
            <a:noFill/>
          </a:ln>
        </p:spPr>
        <p:txBody>
          <a:bodyPr vert="horz" wrap="none" lIns="90004" tIns="44997" rIns="90004" bIns="44997" anchor="t" anchorCtr="0" compatLnSpc="1">
            <a:spAutoFit/>
          </a:bodyPr>
          <a:lstStyle/>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r>
              <a:rPr lang="fr-FR" sz="2600" b="1" i="0" u="none" strike="noStrike" kern="1200" cap="none" spc="0" baseline="0">
                <a:solidFill>
                  <a:srgbClr val="FF0000"/>
                </a:solidFill>
                <a:uFillTx/>
                <a:latin typeface="Comic Sans MS" pitchFamily="66"/>
                <a:ea typeface="Times New Roman" pitchFamily="18"/>
                <a:cs typeface="Times New Roman" pitchFamily="18"/>
              </a:rPr>
              <a:t>Les maîtres mots à Corinthe :</a:t>
            </a:r>
            <a:br>
              <a:rPr lang="fr-FR" sz="2600" b="1" i="0" u="none" strike="noStrike" kern="1200" cap="none" spc="0" baseline="0">
                <a:solidFill>
                  <a:srgbClr val="FF0000"/>
                </a:solidFill>
                <a:uFillTx/>
                <a:latin typeface="Comic Sans MS" pitchFamily="66"/>
                <a:ea typeface="Times New Roman" pitchFamily="18"/>
                <a:cs typeface="Times New Roman" pitchFamily="18"/>
              </a:rPr>
            </a:br>
            <a:r>
              <a:rPr lang="fr-FR" sz="2600" b="1" i="0" u="none" strike="noStrike" kern="1200" cap="none" spc="0" baseline="0">
                <a:solidFill>
                  <a:srgbClr val="000000"/>
                </a:solidFill>
                <a:uFillTx/>
                <a:latin typeface="Comic Sans MS" pitchFamily="66"/>
                <a:ea typeface="Times New Roman" pitchFamily="18"/>
                <a:cs typeface="Times New Roman" pitchFamily="18"/>
              </a:rPr>
              <a:t>connaissance </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1200" cap="none" spc="0" baseline="0">
                <a:solidFill>
                  <a:srgbClr val="000000"/>
                </a:solidFill>
                <a:uFillTx/>
                <a:latin typeface="Comic Sans MS" pitchFamily="66"/>
                <a:ea typeface="Times New Roman" pitchFamily="18"/>
                <a:cs typeface="Times New Roman" pitchFamily="18"/>
              </a:rPr>
              <a:t>gnôsis</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r>
              <a:rPr lang="fr-FR" sz="2600" b="1" i="0" u="none" strike="noStrike" kern="1200" cap="none" spc="0" baseline="0">
                <a:solidFill>
                  <a:srgbClr val="000000"/>
                </a:solidFill>
                <a:uFillTx/>
                <a:latin typeface="Comic Sans MS" pitchFamily="66"/>
                <a:ea typeface="Times New Roman" pitchFamily="18"/>
                <a:cs typeface="Times New Roman" pitchFamily="18"/>
              </a:rPr>
              <a:t>sagesse </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1200" cap="none" spc="0" baseline="0">
                <a:solidFill>
                  <a:srgbClr val="000000"/>
                </a:solidFill>
                <a:uFillTx/>
                <a:latin typeface="Comic Sans MS" pitchFamily="66"/>
                <a:ea typeface="Times New Roman" pitchFamily="18"/>
                <a:cs typeface="Times New Roman" pitchFamily="18"/>
              </a:rPr>
              <a:t>sophia</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 </a:t>
            </a:r>
            <a:r>
              <a:rPr lang="fr-FR" sz="2600" b="1" i="0" u="none" strike="noStrike" kern="1200" cap="none" spc="0" baseline="0">
                <a:solidFill>
                  <a:srgbClr val="000000"/>
                </a:solidFill>
                <a:uFillTx/>
                <a:latin typeface="Comic Sans MS" pitchFamily="66"/>
                <a:ea typeface="Times New Roman" pitchFamily="18"/>
                <a:cs typeface="Times New Roman" pitchFamily="18"/>
              </a:rPr>
              <a:t>esprit </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1200" cap="none" spc="0" baseline="0">
                <a:solidFill>
                  <a:srgbClr val="000000"/>
                </a:solidFill>
                <a:uFillTx/>
                <a:latin typeface="Comic Sans MS" pitchFamily="66"/>
                <a:ea typeface="Times New Roman" pitchFamily="18"/>
                <a:cs typeface="Times New Roman" pitchFamily="18"/>
              </a:rPr>
              <a:t>pneuma</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r>
              <a:rPr lang="fr-FR" sz="2600" b="1" i="0" u="none" strike="noStrike" kern="1200" cap="none" spc="0" baseline="0">
                <a:solidFill>
                  <a:srgbClr val="000000"/>
                </a:solidFill>
                <a:uFillTx/>
                <a:latin typeface="Comic Sans MS" pitchFamily="66"/>
                <a:ea typeface="Times New Roman" pitchFamily="18"/>
                <a:cs typeface="Times New Roman" pitchFamily="18"/>
              </a:rPr>
              <a:t>parole</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r>
              <a:rPr lang="fr-FR" sz="2600" b="0" i="1" u="none" strike="noStrike" kern="1200" cap="none" spc="0" baseline="0">
                <a:solidFill>
                  <a:srgbClr val="000000"/>
                </a:solidFill>
                <a:uFillTx/>
                <a:latin typeface="Comic Sans MS" pitchFamily="66"/>
                <a:ea typeface="Times New Roman" pitchFamily="18"/>
                <a:cs typeface="Times New Roman" pitchFamily="18"/>
              </a:rPr>
              <a:t>logos</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Appartenance à des petits groupes fermés (</a:t>
            </a:r>
            <a:r>
              <a:rPr lang="fr-FR" sz="2600" b="0" i="1" u="none" strike="noStrike" kern="1200" cap="none" spc="0" baseline="0">
                <a:solidFill>
                  <a:srgbClr val="000000"/>
                </a:solidFill>
                <a:uFillTx/>
                <a:latin typeface="Comic Sans MS" pitchFamily="66"/>
                <a:ea typeface="Times New Roman" pitchFamily="18"/>
                <a:cs typeface="Times New Roman" pitchFamily="18"/>
              </a:rPr>
              <a:t>thiases</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dirigées par des chefs charismatiques :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Paul, Céphas, Apollôs ...</a:t>
            </a: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Fascination pour la performance spirituelle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(prophétie, glossolalie).</a:t>
            </a: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   Un goût prononcé pour la querelle et le combat </a:t>
            </a: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pour les premières places : « qui est le plus grand ? »</a:t>
            </a: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   Un mépris du corps, aux effets multiples : </a:t>
            </a:r>
          </a:p>
          <a:p>
            <a:pPr marL="309597" marR="0" lvl="0" indent="183602" algn="l" defTabSz="914400" rtl="0" fontAlgn="auto" hangingPunct="1">
              <a:lnSpc>
                <a:spcPct val="100000"/>
              </a:lnSpc>
              <a:spcBef>
                <a:spcPts val="0"/>
              </a:spcBef>
              <a:spcAft>
                <a:spcPts val="0"/>
              </a:spcAft>
              <a:buNone/>
              <a:tabLst>
                <a:tab pos="309597" algn="l"/>
                <a:tab pos="758512" algn="l"/>
                <a:tab pos="1207793" algn="l"/>
                <a:tab pos="1657075" algn="l"/>
                <a:tab pos="2106356" algn="l"/>
                <a:tab pos="2555637" algn="l"/>
                <a:tab pos="3004919" algn="l"/>
                <a:tab pos="3454200" algn="l"/>
                <a:tab pos="3903472" algn="l"/>
                <a:tab pos="4352753" algn="l"/>
                <a:tab pos="4802035" algn="l"/>
                <a:tab pos="5251316" algn="l"/>
                <a:tab pos="5700597" algn="l"/>
                <a:tab pos="6149878" algn="l"/>
                <a:tab pos="6599160" algn="l"/>
                <a:tab pos="7048441" algn="l"/>
                <a:tab pos="7497713" algn="l"/>
                <a:tab pos="7946994" algn="l"/>
                <a:tab pos="8396276" algn="l"/>
                <a:tab pos="8845557" algn="l"/>
                <a:tab pos="9294838"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continence absolue... ou laxisme sans contrainte..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D1FA812-6D6C-87BD-424D-3A204192030C}"/>
              </a:ext>
            </a:extLst>
          </p:cNvPr>
          <p:cNvSpPr txBox="1"/>
          <p:nvPr/>
        </p:nvSpPr>
        <p:spPr>
          <a:xfrm>
            <a:off x="359999" y="143999"/>
            <a:ext cx="8447044" cy="486360"/>
          </a:xfrm>
          <a:prstGeom prst="rect">
            <a:avLst/>
          </a:prstGeom>
          <a:noFill/>
          <a:ln cap="flat">
            <a:noFill/>
          </a:ln>
        </p:spPr>
        <p:txBody>
          <a:bodyPr vert="horz" wrap="non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FF0000"/>
                </a:solidFill>
                <a:uFillTx/>
                <a:latin typeface="Comic Sans MS" pitchFamily="66"/>
                <a:ea typeface="Times New Roman" pitchFamily="18"/>
                <a:cs typeface="Times New Roman" pitchFamily="18"/>
              </a:rPr>
              <a:t>Les partis à Corinthe et la parole de la croix (1-2</a:t>
            </a:r>
            <a:r>
              <a:rPr lang="fr-FR" sz="2600" b="1" i="0" u="none" strike="noStrike" kern="1200" cap="none" spc="0" baseline="0">
                <a:solidFill>
                  <a:srgbClr val="FF0000"/>
                </a:solidFill>
                <a:uFillTx/>
                <a:latin typeface="Times New Roman" pitchFamily="18"/>
                <a:ea typeface="Times New Roman" pitchFamily="18"/>
                <a:cs typeface="Times New Roman" pitchFamily="18"/>
              </a:rPr>
              <a:t>)</a:t>
            </a:r>
          </a:p>
        </p:txBody>
      </p:sp>
      <p:sp>
        <p:nvSpPr>
          <p:cNvPr id="3" name="ZoneTexte 2">
            <a:extLst>
              <a:ext uri="{FF2B5EF4-FFF2-40B4-BE49-F238E27FC236}">
                <a16:creationId xmlns:a16="http://schemas.microsoft.com/office/drawing/2014/main" id="{049E8E91-607A-5BBB-63DF-3586364D1DB7}"/>
              </a:ext>
            </a:extLst>
          </p:cNvPr>
          <p:cNvSpPr txBox="1"/>
          <p:nvPr/>
        </p:nvSpPr>
        <p:spPr>
          <a:xfrm>
            <a:off x="3669478" y="1007997"/>
            <a:ext cx="180722" cy="821881"/>
          </a:xfrm>
          <a:prstGeom prst="rect">
            <a:avLst/>
          </a:prstGeom>
          <a:noFill/>
          <a:ln cap="flat">
            <a:noFill/>
          </a:ln>
        </p:spPr>
        <p:txBody>
          <a:bodyPr vert="horz" wrap="non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ZoneTexte 3">
            <a:extLst>
              <a:ext uri="{FF2B5EF4-FFF2-40B4-BE49-F238E27FC236}">
                <a16:creationId xmlns:a16="http://schemas.microsoft.com/office/drawing/2014/main" id="{ECC62D95-DC21-7B4E-1645-D4D97DC9948F}"/>
              </a:ext>
            </a:extLst>
          </p:cNvPr>
          <p:cNvSpPr txBox="1"/>
          <p:nvPr/>
        </p:nvSpPr>
        <p:spPr>
          <a:xfrm>
            <a:off x="155521" y="211683"/>
            <a:ext cx="8784000" cy="8350200"/>
          </a:xfrm>
          <a:prstGeom prst="rect">
            <a:avLst/>
          </a:prstGeom>
          <a:noFill/>
          <a:ln cap="flat">
            <a:noFill/>
          </a:ln>
        </p:spPr>
        <p:txBody>
          <a:bodyPr vert="horz" wrap="none" lIns="90004" tIns="44997" rIns="90004" bIns="44997" anchor="t" anchorCtr="0" compatLnSpc="1">
            <a:spAutoFit/>
          </a:bodyPr>
          <a:lstStyle/>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1400" b="1"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omic Sans MS" pitchFamily="66"/>
                <a:ea typeface="Times New Roman" pitchFamily="18"/>
                <a:cs typeface="Times New Roman" pitchFamily="18"/>
              </a:rPr>
              <a:t>Position du problème  1,10 - 17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1" u="none" strike="noStrike" kern="1200" cap="none" spc="0" baseline="0">
                <a:solidFill>
                  <a:srgbClr val="000000"/>
                </a:solidFill>
                <a:uFillTx/>
                <a:latin typeface="Comic Sans MS" pitchFamily="66"/>
                <a:ea typeface="Times New Roman" pitchFamily="18"/>
                <a:cs typeface="Times New Roman" pitchFamily="18"/>
              </a:rPr>
              <a:t>- moi, je suis à Paul, moi à Apollôs, moi à Céphas...</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1" u="none" strike="noStrike" kern="1200" cap="none" spc="0" baseline="0">
                <a:solidFill>
                  <a:srgbClr val="000000"/>
                </a:solidFill>
                <a:uFillTx/>
                <a:latin typeface="Comic Sans MS" pitchFamily="66"/>
                <a:ea typeface="Times New Roman" pitchFamily="18"/>
                <a:cs typeface="Times New Roman" pitchFamily="18"/>
              </a:rPr>
              <a:t>- mais moi, je suis à Christ  ! Christ est-il divisé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omic Sans MS" pitchFamily="66"/>
                <a:ea typeface="Times New Roman" pitchFamily="18"/>
                <a:cs typeface="Times New Roman" pitchFamily="18"/>
              </a:rPr>
              <a:t> Les causes des divisions entre groupes chrétiens</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 une fausse idée des apôtres  : ce ne sont pas des gourous</a:t>
            </a:r>
          </a:p>
          <a:p>
            <a:pPr marL="342900" marR="0" lvl="0" indent="-342900" algn="l" defTabSz="914400" rtl="0" fontAlgn="auto" hangingPunct="1">
              <a:lnSpc>
                <a:spcPct val="100000"/>
              </a:lnSpc>
              <a:spcBef>
                <a:spcPts val="0"/>
              </a:spcBef>
              <a:spcAft>
                <a:spcPts val="0"/>
              </a:spcAft>
              <a:buSzPct val="100000"/>
              <a:buChar char="-"/>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une fausse idée de l’Evangile : ni une sagesse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ni une rhétorique séduisante</a:t>
            </a:r>
            <a:br>
              <a:rPr lang="fr-FR" sz="2400" b="0" i="0" u="none" strike="noStrike" kern="1200" cap="none" spc="0" baseline="0">
                <a:solidFill>
                  <a:srgbClr val="000000"/>
                </a:solidFill>
                <a:uFillTx/>
                <a:latin typeface="Comic Sans MS" pitchFamily="66"/>
                <a:ea typeface="Times New Roman" pitchFamily="18"/>
                <a:cs typeface="Times New Roman" pitchFamily="18"/>
              </a:rPr>
            </a:br>
            <a:r>
              <a:rPr lang="fr-FR" sz="2400" b="0" i="0" u="none" strike="noStrike" kern="1200" cap="none" spc="0" baseline="0">
                <a:solidFill>
                  <a:srgbClr val="000000"/>
                </a:solidFill>
                <a:uFillTx/>
                <a:latin typeface="Comic Sans MS" pitchFamily="66"/>
                <a:ea typeface="Times New Roman" pitchFamily="18"/>
                <a:cs typeface="Times New Roman" pitchFamily="18"/>
              </a:rPr>
              <a:t>	</a:t>
            </a:r>
            <a:r>
              <a:rPr lang="fr-FR" sz="2400" b="0" i="1" u="none" strike="noStrike" kern="1200" cap="none" spc="0" baseline="0">
                <a:solidFill>
                  <a:srgbClr val="000000"/>
                </a:solidFill>
                <a:uFillTx/>
                <a:latin typeface="Comic Sans MS" pitchFamily="66"/>
                <a:ea typeface="Times New Roman" pitchFamily="18"/>
                <a:cs typeface="Times New Roman" pitchFamily="18"/>
              </a:rPr>
              <a:t>« Christ ne m’a pas envoyé baptiser mais évangéliser,</a:t>
            </a:r>
            <a:br>
              <a:rPr lang="fr-FR" sz="2400" b="0" i="1" u="none" strike="noStrike" kern="1200" cap="none" spc="0" baseline="0">
                <a:solidFill>
                  <a:srgbClr val="000000"/>
                </a:solidFill>
                <a:uFillTx/>
                <a:latin typeface="Comic Sans MS" pitchFamily="66"/>
                <a:ea typeface="Times New Roman" pitchFamily="18"/>
                <a:cs typeface="Times New Roman" pitchFamily="18"/>
              </a:rPr>
            </a:br>
            <a:r>
              <a:rPr lang="fr-FR" sz="2400" b="0" i="1" u="none" strike="noStrike" kern="1200" cap="none" spc="0" baseline="0">
                <a:solidFill>
                  <a:srgbClr val="000000"/>
                </a:solidFill>
                <a:uFillTx/>
                <a:latin typeface="Comic Sans MS" pitchFamily="66"/>
                <a:ea typeface="Times New Roman" pitchFamily="18"/>
                <a:cs typeface="Times New Roman" pitchFamily="18"/>
              </a:rPr>
              <a:t>       et pas avec</a:t>
            </a:r>
            <a:r>
              <a:rPr lang="fr-FR" sz="2400" b="1" i="1" u="none" strike="noStrike" kern="1200" cap="none" spc="0" baseline="0">
                <a:solidFill>
                  <a:srgbClr val="000000"/>
                </a:solidFill>
                <a:uFillTx/>
                <a:latin typeface="Comic Sans MS" pitchFamily="66"/>
                <a:ea typeface="Times New Roman" pitchFamily="18"/>
                <a:cs typeface="Times New Roman" pitchFamily="18"/>
              </a:rPr>
              <a:t> la sagesse de la parole</a:t>
            </a:r>
            <a:r>
              <a:rPr lang="fr-FR" sz="2400" b="0" i="1" u="none" strike="noStrike" kern="1200" cap="none" spc="0" baseline="0">
                <a:solidFill>
                  <a:srgbClr val="000000"/>
                </a:solidFill>
                <a:uFillTx/>
                <a:latin typeface="Comic Sans MS" pitchFamily="66"/>
                <a:ea typeface="Times New Roman" pitchFamily="18"/>
                <a:cs typeface="Times New Roman" pitchFamily="18"/>
              </a:rPr>
              <a:t> (sophia logou)</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1" u="none" strike="noStrike" kern="1200" cap="none" spc="0" baseline="0">
                <a:solidFill>
                  <a:srgbClr val="000000"/>
                </a:solidFill>
                <a:uFillTx/>
                <a:latin typeface="Comic Sans MS" pitchFamily="66"/>
                <a:ea typeface="Times New Roman" pitchFamily="18"/>
                <a:cs typeface="Times New Roman" pitchFamily="18"/>
              </a:rPr>
              <a:t>	  afin que la croix du Christ ne soit pas réduite à rien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400" b="0" i="1" u="none" strike="noStrike" kern="1200" cap="none" spc="0" baseline="0">
                <a:solidFill>
                  <a:srgbClr val="000000"/>
                </a:solidFill>
                <a:uFillTx/>
                <a:latin typeface="Comic Sans MS" pitchFamily="66"/>
                <a:ea typeface="Times New Roman" pitchFamily="18"/>
                <a:cs typeface="Times New Roman" pitchFamily="18"/>
              </a:rPr>
            </a:br>
            <a:endParaRPr lang="fr-FR" sz="2400" b="0" i="1"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omic Sans MS" pitchFamily="66"/>
                <a:ea typeface="Times New Roman" pitchFamily="18"/>
                <a:cs typeface="Times New Roman" pitchFamily="18"/>
              </a:rPr>
              <a:t>Annoncer l'Evangile, c'est proclamer la parole de la croix</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a:t>
            </a:r>
            <a:r>
              <a:rPr lang="fr-FR" sz="2400" b="0" i="1" u="none" strike="noStrike" kern="1200" cap="none" spc="0" baseline="0">
                <a:solidFill>
                  <a:srgbClr val="000000"/>
                </a:solidFill>
                <a:uFillTx/>
                <a:latin typeface="Comic Sans MS" pitchFamily="66"/>
                <a:ea typeface="Times New Roman" pitchFamily="18"/>
                <a:cs typeface="Times New Roman" pitchFamily="18"/>
              </a:rPr>
              <a:t>logos staurou)</a:t>
            </a:r>
          </a:p>
          <a:p>
            <a:pPr marL="2247842" marR="0" lvl="0" indent="0" algn="just" defTabSz="914400" rtl="0" fontAlgn="auto" hangingPunct="1">
              <a:lnSpc>
                <a:spcPct val="100000"/>
              </a:lnSpc>
              <a:spcBef>
                <a:spcPts val="0"/>
              </a:spcBef>
              <a:spcAft>
                <a:spcPts val="0"/>
              </a:spcAft>
              <a:buNone/>
              <a:tabLst>
                <a:tab pos="2247842" algn="l"/>
                <a:tab pos="2696757" algn="l"/>
                <a:tab pos="3146038" algn="l"/>
                <a:tab pos="3595320" algn="l"/>
                <a:tab pos="4044601" algn="l"/>
                <a:tab pos="4493882" algn="l"/>
                <a:tab pos="4943164" algn="l"/>
                <a:tab pos="5392445" algn="l"/>
                <a:tab pos="5841717" algn="l"/>
                <a:tab pos="6290998" algn="l"/>
                <a:tab pos="6740280" algn="l"/>
                <a:tab pos="7189561" algn="l"/>
                <a:tab pos="7638842" algn="l"/>
                <a:tab pos="8088123" algn="l"/>
                <a:tab pos="8537405" algn="l"/>
                <a:tab pos="8986686" algn="l"/>
                <a:tab pos="9435958" algn="l"/>
                <a:tab pos="9885239" algn="l"/>
                <a:tab pos="10334521" algn="l"/>
                <a:tab pos="10783802" algn="l"/>
                <a:tab pos="11233083" algn="l"/>
              </a:tabLst>
              <a:defRPr sz="1800" b="0" i="0" u="none" strike="noStrike" kern="0" cap="none" spc="0" baseline="0">
                <a:solidFill>
                  <a:srgbClr val="000000"/>
                </a:solidFill>
                <a:uFillTx/>
              </a:defRPr>
            </a:pPr>
            <a:endParaRPr lang="fr-FR" sz="2400" b="0" i="1" u="none" strike="noStrike" kern="1200" cap="none" spc="0" baseline="0">
              <a:solidFill>
                <a:srgbClr val="000000"/>
              </a:solidFill>
              <a:uFillTx/>
              <a:latin typeface="Comic Sans MS" pitchFamily="66"/>
              <a:ea typeface="Times New Roman" pitchFamily="18"/>
              <a:cs typeface="Times New Roman" pitchFamily="18"/>
            </a:endParaRPr>
          </a:p>
          <a:p>
            <a:pPr marL="2247842" marR="0" lvl="0" indent="0" algn="just" defTabSz="914400" rtl="0" fontAlgn="auto" hangingPunct="1">
              <a:lnSpc>
                <a:spcPct val="100000"/>
              </a:lnSpc>
              <a:spcBef>
                <a:spcPts val="0"/>
              </a:spcBef>
              <a:spcAft>
                <a:spcPts val="0"/>
              </a:spcAft>
              <a:buNone/>
              <a:tabLst>
                <a:tab pos="2247842" algn="l"/>
                <a:tab pos="2696757" algn="l"/>
                <a:tab pos="3146038" algn="l"/>
                <a:tab pos="3595320" algn="l"/>
                <a:tab pos="4044601" algn="l"/>
                <a:tab pos="4493882" algn="l"/>
                <a:tab pos="4943164" algn="l"/>
                <a:tab pos="5392445" algn="l"/>
                <a:tab pos="5841717" algn="l"/>
                <a:tab pos="6290998" algn="l"/>
                <a:tab pos="6740280" algn="l"/>
                <a:tab pos="7189561" algn="l"/>
                <a:tab pos="7638842" algn="l"/>
                <a:tab pos="8088123" algn="l"/>
                <a:tab pos="8537405" algn="l"/>
                <a:tab pos="8986686" algn="l"/>
                <a:tab pos="9435958" algn="l"/>
                <a:tab pos="9885239" algn="l"/>
                <a:tab pos="10334521" algn="l"/>
                <a:tab pos="10783802" algn="l"/>
                <a:tab pos="11233083" algn="l"/>
              </a:tabLst>
              <a:defRPr sz="1800" b="0" i="0" u="none" strike="noStrike" kern="0" cap="none" spc="0" baseline="0">
                <a:solidFill>
                  <a:srgbClr val="000000"/>
                </a:solidFill>
                <a:uFillTx/>
              </a:defRPr>
            </a:pPr>
            <a:endParaRPr lang="fr-FR" sz="2400" b="0" i="1" u="none" strike="noStrike" kern="1200" cap="none" spc="0" baseline="0">
              <a:solidFill>
                <a:srgbClr val="000000"/>
              </a:solidFill>
              <a:uFillTx/>
              <a:latin typeface="Comic Sans MS" pitchFamily="66"/>
              <a:ea typeface="Times New Roman" pitchFamily="18"/>
              <a:cs typeface="Times New Roman" pitchFamily="18"/>
            </a:endParaRPr>
          </a:p>
          <a:p>
            <a:pPr marL="2247842" marR="0" lvl="0" indent="0" algn="just" defTabSz="914400" rtl="0" fontAlgn="auto" hangingPunct="1">
              <a:lnSpc>
                <a:spcPct val="100000"/>
              </a:lnSpc>
              <a:spcBef>
                <a:spcPts val="0"/>
              </a:spcBef>
              <a:spcAft>
                <a:spcPts val="0"/>
              </a:spcAft>
              <a:buNone/>
              <a:tabLst>
                <a:tab pos="2247842" algn="l"/>
                <a:tab pos="2696757" algn="l"/>
                <a:tab pos="3146038" algn="l"/>
                <a:tab pos="3595320" algn="l"/>
                <a:tab pos="4044601" algn="l"/>
                <a:tab pos="4493882" algn="l"/>
                <a:tab pos="4943164" algn="l"/>
                <a:tab pos="5392445" algn="l"/>
                <a:tab pos="5841717" algn="l"/>
                <a:tab pos="6290998" algn="l"/>
                <a:tab pos="6740280" algn="l"/>
                <a:tab pos="7189561" algn="l"/>
                <a:tab pos="7638842" algn="l"/>
                <a:tab pos="8088123" algn="l"/>
                <a:tab pos="8537405" algn="l"/>
                <a:tab pos="8986686" algn="l"/>
                <a:tab pos="9435958" algn="l"/>
                <a:tab pos="9885239" algn="l"/>
                <a:tab pos="10334521" algn="l"/>
                <a:tab pos="10783802" algn="l"/>
                <a:tab pos="11233083" algn="l"/>
              </a:tabLst>
              <a:defRPr sz="1800" b="0" i="0" u="none" strike="noStrike" kern="0" cap="none" spc="0" baseline="0">
                <a:solidFill>
                  <a:srgbClr val="000000"/>
                </a:solidFill>
                <a:uFillTx/>
              </a:defRPr>
            </a:pPr>
            <a:br>
              <a:rPr lang="fr-FR" sz="2400" b="0" i="0" u="none" strike="noStrike" kern="1200" cap="none" spc="0" baseline="0">
                <a:solidFill>
                  <a:srgbClr val="000000"/>
                </a:solidFill>
                <a:uFillTx/>
                <a:latin typeface="Comic Sans MS" pitchFamily="66"/>
                <a:ea typeface="Times New Roman" pitchFamily="18"/>
                <a:cs typeface="Times New Roman" pitchFamily="18"/>
              </a:rPr>
            </a:br>
            <a:endParaRPr lang="fr-FR" sz="2400" b="0" i="0" u="none" strike="noStrike" kern="1200" cap="none" spc="0" baseline="0">
              <a:solidFill>
                <a:srgbClr val="000000"/>
              </a:solidFill>
              <a:uFillTx/>
              <a:latin typeface="Comic Sans MS" pitchFamily="66"/>
              <a:ea typeface="Times New Roman" pitchFamily="18"/>
              <a:cs typeface="Times New Roman" pitchFamily="18"/>
            </a:endParaRPr>
          </a:p>
          <a:p>
            <a:pPr marL="2247842" marR="0" lvl="0" indent="0" algn="just" defTabSz="914400" rtl="0" fontAlgn="auto" hangingPunct="1">
              <a:lnSpc>
                <a:spcPct val="100000"/>
              </a:lnSpc>
              <a:spcBef>
                <a:spcPts val="0"/>
              </a:spcBef>
              <a:spcAft>
                <a:spcPts val="0"/>
              </a:spcAft>
              <a:buNone/>
              <a:tabLst>
                <a:tab pos="2247842" algn="l"/>
                <a:tab pos="2696757" algn="l"/>
                <a:tab pos="3146038" algn="l"/>
                <a:tab pos="3595320" algn="l"/>
                <a:tab pos="4044601" algn="l"/>
                <a:tab pos="4493882" algn="l"/>
                <a:tab pos="4943164" algn="l"/>
                <a:tab pos="5392445" algn="l"/>
                <a:tab pos="5841717" algn="l"/>
                <a:tab pos="6290998" algn="l"/>
                <a:tab pos="6740280" algn="l"/>
                <a:tab pos="7189561" algn="l"/>
                <a:tab pos="7638842" algn="l"/>
                <a:tab pos="8088123" algn="l"/>
                <a:tab pos="8537405" algn="l"/>
                <a:tab pos="8986686" algn="l"/>
                <a:tab pos="9435958" algn="l"/>
                <a:tab pos="9885239" algn="l"/>
                <a:tab pos="10334521" algn="l"/>
                <a:tab pos="10783802" algn="l"/>
                <a:tab pos="11233083" algn="l"/>
              </a:tabLst>
              <a:defRPr sz="1800" b="0" i="0" u="none" strike="noStrike" kern="0" cap="none" spc="0" baseline="0">
                <a:solidFill>
                  <a:srgbClr val="000000"/>
                </a:solidFill>
                <a:uFillTx/>
              </a:defRPr>
            </a:pPr>
            <a:br>
              <a:rPr lang="fr-FR" sz="2400" b="0" i="1" u="none" strike="noStrike" kern="1200" cap="none" spc="0" baseline="0">
                <a:solidFill>
                  <a:srgbClr val="000000"/>
                </a:solidFill>
                <a:uFillTx/>
                <a:latin typeface="Comic Sans MS" pitchFamily="66"/>
                <a:ea typeface="Times New Roman" pitchFamily="18"/>
                <a:cs typeface="Times New Roman" pitchFamily="18"/>
              </a:rPr>
            </a:br>
            <a:endParaRPr lang="fr-FR" sz="2400" b="0" i="1"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AE0C6-70DA-F4C9-B4E5-3B24BD9A1FD1}"/>
              </a:ext>
            </a:extLst>
          </p:cNvPr>
          <p:cNvSpPr>
            <a:spLocks noGrp="1"/>
          </p:cNvSpPr>
          <p:nvPr>
            <p:ph type="title"/>
          </p:nvPr>
        </p:nvSpPr>
        <p:spPr>
          <a:xfrm>
            <a:off x="464217" y="198005"/>
            <a:ext cx="7767718" cy="569159"/>
          </a:xfrm>
        </p:spPr>
        <p:txBody>
          <a:bodyPr/>
          <a:lstStyle/>
          <a:p>
            <a:r>
              <a:rPr lang="fr-FR" sz="2400" b="1" dirty="0">
                <a:latin typeface="Comic Sans MS" panose="030F0702030302020204" pitchFamily="66" charset="0"/>
              </a:rPr>
              <a:t>Grotte de Paul et de Thècle, Ephèse, fin 5</a:t>
            </a:r>
            <a:r>
              <a:rPr lang="fr-FR" sz="2400" b="1" baseline="30000" dirty="0">
                <a:latin typeface="Comic Sans MS" panose="030F0702030302020204" pitchFamily="66" charset="0"/>
              </a:rPr>
              <a:t>ème</a:t>
            </a:r>
            <a:r>
              <a:rPr lang="fr-FR" sz="2400" b="1" dirty="0">
                <a:latin typeface="Comic Sans MS" panose="030F0702030302020204" pitchFamily="66" charset="0"/>
              </a:rPr>
              <a:t> s.</a:t>
            </a:r>
          </a:p>
        </p:txBody>
      </p:sp>
      <p:pic>
        <p:nvPicPr>
          <p:cNvPr id="4" name="Espace réservé du contenu 3">
            <a:extLst>
              <a:ext uri="{FF2B5EF4-FFF2-40B4-BE49-F238E27FC236}">
                <a16:creationId xmlns:a16="http://schemas.microsoft.com/office/drawing/2014/main" id="{306F9714-EFF4-200D-777D-C0E189A324EA}"/>
              </a:ext>
            </a:extLst>
          </p:cNvPr>
          <p:cNvPicPr>
            <a:picLocks noGrp="1" noChangeAspect="1"/>
          </p:cNvPicPr>
          <p:nvPr>
            <p:ph idx="1"/>
          </p:nvPr>
        </p:nvPicPr>
        <p:blipFill>
          <a:blip r:embed="rId2">
            <a:lum/>
            <a:alphaModFix/>
          </a:blip>
          <a:srcRect/>
          <a:stretch>
            <a:fillRect/>
          </a:stretch>
        </p:blipFill>
        <p:spPr>
          <a:xfrm>
            <a:off x="-787400" y="1400687"/>
            <a:ext cx="9143999" cy="5102941"/>
          </a:xfrm>
          <a:prstGeom prst="rect">
            <a:avLst/>
          </a:prstGeom>
          <a:noFill/>
          <a:ln cap="flat">
            <a:noFill/>
          </a:ln>
        </p:spPr>
      </p:pic>
    </p:spTree>
    <p:extLst>
      <p:ext uri="{BB962C8B-B14F-4D97-AF65-F5344CB8AC3E}">
        <p14:creationId xmlns:p14="http://schemas.microsoft.com/office/powerpoint/2010/main" val="741055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0C22FA3-B6C6-1B20-ED5F-407AEA44BA67}"/>
              </a:ext>
            </a:extLst>
          </p:cNvPr>
          <p:cNvSpPr txBox="1"/>
          <p:nvPr/>
        </p:nvSpPr>
        <p:spPr>
          <a:xfrm>
            <a:off x="328681" y="55440"/>
            <a:ext cx="8914926" cy="6892735"/>
          </a:xfrm>
          <a:prstGeom prst="rect">
            <a:avLst/>
          </a:prstGeom>
          <a:noFill/>
          <a:ln cap="flat">
            <a:noFill/>
          </a:ln>
        </p:spPr>
        <p:txBody>
          <a:bodyPr vert="horz" wrap="non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dirty="0">
                <a:solidFill>
                  <a:srgbClr val="FF0000"/>
                </a:solidFill>
                <a:uFillTx/>
                <a:latin typeface="Comic Sans MS" pitchFamily="66"/>
                <a:ea typeface="Times New Roman" pitchFamily="18"/>
                <a:cs typeface="Times New Roman" pitchFamily="18"/>
              </a:rPr>
              <a:t>La parole de la croix </a:t>
            </a:r>
            <a:r>
              <a:rPr lang="fr-FR" sz="2600" b="0" i="0" u="none" strike="noStrike" kern="1200" cap="none" spc="0" baseline="0" dirty="0">
                <a:solidFill>
                  <a:srgbClr val="FF0000"/>
                </a:solidFill>
                <a:uFillTx/>
                <a:latin typeface="Comic Sans MS" pitchFamily="66"/>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FF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Du fait de l'échec de la sagesse humaine, devenue folle,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Dieu a voulu sauver l'humanité par la folie de l'Evangile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 </a:t>
            </a:r>
            <a:r>
              <a:rPr lang="fr-FR" sz="2600" b="1" i="0" u="none" strike="noStrike" kern="1200" cap="none" spc="0" baseline="0" dirty="0">
                <a:solidFill>
                  <a:srgbClr val="000000"/>
                </a:solidFill>
                <a:uFillTx/>
                <a:latin typeface="Comic Sans MS" pitchFamily="66"/>
                <a:ea typeface="Times New Roman" pitchFamily="18"/>
                <a:cs typeface="Times New Roman" pitchFamily="18"/>
              </a:rPr>
              <a:t>scandale</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pour les Juifs : le crucifié est maudit de Dieu</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 </a:t>
            </a:r>
            <a:r>
              <a:rPr lang="fr-FR" sz="2600" b="1" i="0" u="none" strike="noStrike" kern="1200" cap="none" spc="0" baseline="0" dirty="0">
                <a:solidFill>
                  <a:srgbClr val="000000"/>
                </a:solidFill>
                <a:uFillTx/>
                <a:latin typeface="Comic Sans MS" pitchFamily="66"/>
                <a:ea typeface="Times New Roman" pitchFamily="18"/>
                <a:cs typeface="Times New Roman" pitchFamily="18"/>
              </a:rPr>
              <a:t>folie</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pour les Grecs : le crucifié est une sous humanité</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	Incompréhension, mépris ou honte pour tous</a:t>
            </a:r>
            <a:r>
              <a:rPr lang="fr-FR" sz="2600" b="0" i="0" u="none" strike="noStrike" kern="1200" cap="none" spc="0" baseline="0" dirty="0">
                <a:solidFill>
                  <a:srgbClr val="000000"/>
                </a:solidFill>
                <a:uFillTx/>
                <a:latin typeface="Times New Roman" pitchFamily="18"/>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Times New Roman" pitchFamily="18"/>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 mais pour tous, lorsqu'ils écoutent l'appel,</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elle est </a:t>
            </a:r>
            <a:r>
              <a:rPr lang="fr-FR" sz="2600" b="1" i="0" u="none" strike="noStrike" kern="1200" cap="none" spc="0" baseline="0" dirty="0">
                <a:solidFill>
                  <a:srgbClr val="000000"/>
                </a:solidFill>
                <a:uFillTx/>
                <a:latin typeface="Comic Sans MS" pitchFamily="66"/>
                <a:ea typeface="Times New Roman" pitchFamily="18"/>
                <a:cs typeface="Times New Roman" pitchFamily="18"/>
              </a:rPr>
              <a:t>le Christ Jésus, puissance et sagesse de Dieu</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1" i="0" u="none" strike="noStrike" kern="1200" cap="none" spc="0" baseline="0" dirty="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Car la folie de Dieu est plus sage que la sagesse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des hommes,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La faiblesse de Dieu est plus forte que la force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des hommes.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6981ADE-DD1C-6F77-42FE-DC5D6263AE96}"/>
              </a:ext>
            </a:extLst>
          </p:cNvPr>
          <p:cNvSpPr txBox="1"/>
          <p:nvPr/>
        </p:nvSpPr>
        <p:spPr>
          <a:xfrm>
            <a:off x="340202" y="185403"/>
            <a:ext cx="8964613" cy="5692414"/>
          </a:xfrm>
          <a:prstGeom prst="rect">
            <a:avLst/>
          </a:prstGeom>
          <a:noFill/>
          <a:ln cap="flat">
            <a:noFill/>
          </a:ln>
        </p:spPr>
        <p:txBody>
          <a:bodyPr vert="horz" wrap="non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Deux exemples de « la folle </a:t>
            </a:r>
            <a:r>
              <a:rPr lang="fr-FR" sz="2600" b="1" i="0" u="none" strike="noStrike" kern="1200" cap="none" spc="0" baseline="0" dirty="0">
                <a:solidFill>
                  <a:srgbClr val="000000"/>
                </a:solidFill>
                <a:uFillTx/>
                <a:latin typeface="Comic Sans MS" pitchFamily="66"/>
                <a:ea typeface="Times New Roman" pitchFamily="18"/>
                <a:cs typeface="Times New Roman" pitchFamily="18"/>
              </a:rPr>
              <a:t>sagesse </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de Dieu »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dirty="0">
                <a:solidFill>
                  <a:srgbClr val="000000"/>
                </a:solidFill>
                <a:uFillTx/>
                <a:latin typeface="Comic Sans MS" pitchFamily="66"/>
                <a:ea typeface="Times New Roman" pitchFamily="18"/>
                <a:cs typeface="Times New Roman" pitchFamily="18"/>
              </a:rPr>
              <a:t>-Vous,</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les Corinthiens : « peu de sages,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peu de puissants, peu de « bien nés ».</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0" i="0" u="none" strike="noStrike" kern="1200" cap="none" spc="0" baseline="0" dirty="0">
                <a:solidFill>
                  <a:srgbClr val="000000"/>
                </a:solidFill>
                <a:uFillTx/>
                <a:latin typeface="Comic Sans MS" pitchFamily="66"/>
                <a:ea typeface="Times New Roman" pitchFamily="18"/>
                <a:cs typeface="Times New Roman" pitchFamily="18"/>
              </a:rPr>
              <a:t>Or, « Dieu a choisi ce qui est faible, ce qui est mal né,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ce qui n'a aucune valeur, ce qui n'est rien   …</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1" i="0" u="none" strike="noStrike" kern="1200" cap="none" spc="0" baseline="0" dirty="0">
                <a:solidFill>
                  <a:srgbClr val="000000"/>
                </a:solidFill>
                <a:uFillTx/>
                <a:latin typeface="Comic Sans MS" pitchFamily="66"/>
                <a:ea typeface="Times New Roman" pitchFamily="18"/>
                <a:cs typeface="Times New Roman" pitchFamily="18"/>
              </a:rPr>
              <a:t>Mais</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à partir de lui, </a:t>
            </a:r>
            <a:r>
              <a:rPr lang="fr-FR" sz="2600" b="0" i="1" u="none" strike="noStrike" kern="1200" cap="none" spc="0" baseline="0" dirty="0">
                <a:solidFill>
                  <a:srgbClr val="000000"/>
                </a:solidFill>
                <a:uFillTx/>
                <a:latin typeface="Comic Sans MS" pitchFamily="66"/>
                <a:ea typeface="Times New Roman" pitchFamily="18"/>
                <a:cs typeface="Times New Roman" pitchFamily="18"/>
              </a:rPr>
              <a:t>vous êtes dans le Christ Jésus </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sagesse, justice, sanctification, délivrance... »</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1" i="0" u="none" strike="noStrike" kern="1200" cap="none" spc="0" baseline="0" dirty="0">
                <a:solidFill>
                  <a:srgbClr val="000000"/>
                </a:solidFill>
                <a:uFillTx/>
                <a:latin typeface="Comic Sans MS" pitchFamily="66"/>
                <a:ea typeface="Times New Roman" pitchFamily="18"/>
                <a:cs typeface="Times New Roman" pitchFamily="18"/>
              </a:rPr>
              <a:t>-Moi l'apôtre,</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 avec grande faiblesse, crainte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 tremblement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Annonçant </a:t>
            </a:r>
            <a:r>
              <a:rPr lang="fr-FR" sz="2600" b="1" i="0" u="none" strike="noStrike" kern="1200" cap="none" spc="0" baseline="0" dirty="0">
                <a:solidFill>
                  <a:srgbClr val="000000"/>
                </a:solidFill>
                <a:uFillTx/>
                <a:latin typeface="Comic Sans MS" pitchFamily="66"/>
                <a:ea typeface="Times New Roman" pitchFamily="18"/>
                <a:cs typeface="Times New Roman" pitchFamily="18"/>
              </a:rPr>
              <a:t>le mystère </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de Dieu : Jésus Christ crucifié,</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0" i="0" u="none" strike="noStrike" kern="1200" cap="none" spc="0" baseline="0" dirty="0">
                <a:solidFill>
                  <a:srgbClr val="000000"/>
                </a:solidFill>
                <a:uFillTx/>
                <a:latin typeface="Comic Sans MS" pitchFamily="66"/>
                <a:ea typeface="Times New Roman" pitchFamily="18"/>
                <a:cs typeface="Times New Roman" pitchFamily="18"/>
              </a:rPr>
              <a:t>non par les discours persuasifs de la sagesse,</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0" i="0" u="none" strike="noStrike" kern="1200" cap="none" spc="0" baseline="0" dirty="0">
                <a:solidFill>
                  <a:srgbClr val="000000"/>
                </a:solidFill>
                <a:uFillTx/>
                <a:latin typeface="Comic Sans MS" pitchFamily="66"/>
                <a:ea typeface="Times New Roman" pitchFamily="18"/>
                <a:cs typeface="Times New Roman" pitchFamily="18"/>
              </a:rPr>
              <a:t>Mais par une démonstration de force et d'Esprit saint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3E0F7EE-3F7A-2373-22D2-C4B5E7F8A0C2}"/>
              </a:ext>
            </a:extLst>
          </p:cNvPr>
          <p:cNvPicPr>
            <a:picLocks noChangeAspect="1"/>
          </p:cNvPicPr>
          <p:nvPr/>
        </p:nvPicPr>
        <p:blipFill>
          <a:blip r:embed="rId3">
            <a:lum/>
            <a:alphaModFix/>
          </a:blip>
          <a:srcRect/>
          <a:stretch>
            <a:fillRect/>
          </a:stretch>
        </p:blipFill>
        <p:spPr>
          <a:xfrm>
            <a:off x="326523" y="610197"/>
            <a:ext cx="8508601" cy="5651275"/>
          </a:xfrm>
          <a:prstGeom prst="rect">
            <a:avLst/>
          </a:prstGeom>
          <a:noFill/>
          <a:ln cap="flat">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A107F8B-2DE4-B501-817D-A482D351602D}"/>
              </a:ext>
            </a:extLst>
          </p:cNvPr>
          <p:cNvSpPr txBox="1"/>
          <p:nvPr/>
        </p:nvSpPr>
        <p:spPr>
          <a:xfrm>
            <a:off x="127796" y="372599"/>
            <a:ext cx="9237963" cy="6030358"/>
          </a:xfrm>
          <a:prstGeom prst="rect">
            <a:avLst/>
          </a:prstGeom>
          <a:noFill/>
          <a:ln cap="flat">
            <a:noFill/>
          </a:ln>
        </p:spPr>
        <p:txBody>
          <a:bodyPr vert="horz" wrap="non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dirty="0">
                <a:solidFill>
                  <a:srgbClr val="FF0000"/>
                </a:solidFill>
                <a:uFillTx/>
                <a:latin typeface="Comic Sans MS" pitchFamily="66"/>
                <a:ea typeface="Times New Roman" pitchFamily="18"/>
                <a:cs typeface="Times New Roman" pitchFamily="18"/>
              </a:rPr>
              <a:t>Le « mystère »</a:t>
            </a:r>
            <a:r>
              <a:rPr lang="fr-FR" sz="2600" b="1" i="0" u="none" strike="noStrike" kern="1200" cap="none" spc="0" baseline="0" dirty="0">
                <a:solidFill>
                  <a:srgbClr val="000000"/>
                </a:solidFill>
                <a:uFillTx/>
                <a:latin typeface="Comic Sans MS" pitchFamily="66"/>
                <a:ea typeface="Times New Roman" pitchFamily="18"/>
                <a:cs typeface="Times New Roman" pitchFamily="18"/>
              </a:rPr>
              <a:t> </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annoncer Jésus Christ crucifié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 annonce portée par la puissance de l'Esprit de Dieu.</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dirty="0">
                <a:solidFill>
                  <a:srgbClr val="FF0000"/>
                </a:solidFill>
                <a:uFillTx/>
                <a:latin typeface="Comic Sans MS" pitchFamily="66"/>
                <a:ea typeface="Times New Roman" pitchFamily="18"/>
                <a:cs typeface="Times New Roman" pitchFamily="18"/>
              </a:rPr>
              <a:t>La sagesse de Dieu</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manifestée dans le « mystère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c'est le projet de Dieu, voulu depuis toujours,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 avant les siècles », et réalisé dans le Christ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dirty="0">
                <a:solidFill>
                  <a:srgbClr val="000000"/>
                </a:solidFill>
                <a:uFillTx/>
                <a:latin typeface="Comic Sans MS" pitchFamily="66"/>
                <a:ea typeface="Times New Roman" pitchFamily="18"/>
                <a:cs typeface="Times New Roman" pitchFamily="18"/>
              </a:rPr>
              <a:t>conduire tous les êtres humains à participer à la vie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dirty="0">
                <a:solidFill>
                  <a:srgbClr val="000000"/>
                </a:solidFill>
                <a:uFillTx/>
                <a:latin typeface="Comic Sans MS" pitchFamily="66"/>
                <a:ea typeface="Times New Roman" pitchFamily="18"/>
                <a:cs typeface="Times New Roman" pitchFamily="18"/>
              </a:rPr>
              <a:t>et à la gloire de Dieu.</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Les puissants de ce monde n'ont pas su reconnaître </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0" i="0" u="none" strike="noStrike" kern="1200" cap="none" spc="0" baseline="0" dirty="0">
                <a:solidFill>
                  <a:srgbClr val="000000"/>
                </a:solidFill>
                <a:uFillTx/>
                <a:latin typeface="Comic Sans MS" pitchFamily="66"/>
                <a:ea typeface="Times New Roman" pitchFamily="18"/>
                <a:cs typeface="Times New Roman" pitchFamily="18"/>
              </a:rPr>
              <a:t>ce mystère,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ils ont crucifié le Seigneur de gloire : ils n'ont pas su voir </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1" i="0" u="none" strike="noStrike" kern="1200" cap="none" spc="0" baseline="0" dirty="0">
                <a:solidFill>
                  <a:srgbClr val="000000"/>
                </a:solidFill>
                <a:uFillTx/>
                <a:latin typeface="Comic Sans MS" pitchFamily="66"/>
                <a:ea typeface="Times New Roman" pitchFamily="18"/>
                <a:cs typeface="Times New Roman" pitchFamily="18"/>
              </a:rPr>
              <a:t>la gloire de Dieu sur le visage du Crucifié.</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dirty="0">
                <a:solidFill>
                  <a:srgbClr val="000000"/>
                </a:solidFill>
                <a:uFillTx/>
                <a:latin typeface="Comic Sans MS" pitchFamily="66"/>
                <a:ea typeface="Times New Roman" pitchFamily="18"/>
                <a:cs typeface="Times New Roman" pitchFamily="18"/>
              </a:rPr>
              <a:t>Vérité inouïe que seul l'Esprit révèle à ceux qui croient.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424B6-F8F3-22A3-80A4-F5ED683F76C4}"/>
              </a:ext>
            </a:extLst>
          </p:cNvPr>
          <p:cNvSpPr>
            <a:spLocks noGrp="1"/>
          </p:cNvSpPr>
          <p:nvPr>
            <p:ph type="title"/>
          </p:nvPr>
        </p:nvSpPr>
        <p:spPr>
          <a:xfrm>
            <a:off x="685443" y="162231"/>
            <a:ext cx="7767718" cy="604933"/>
          </a:xfrm>
        </p:spPr>
        <p:txBody>
          <a:bodyPr/>
          <a:lstStyle/>
          <a:p>
            <a:r>
              <a:rPr lang="fr-FR" sz="2400" dirty="0">
                <a:latin typeface="Comic Sans MS" panose="030F0702030302020204" pitchFamily="66" charset="0"/>
              </a:rPr>
              <a:t>Macha </a:t>
            </a:r>
            <a:r>
              <a:rPr lang="fr-FR" sz="2400" dirty="0" err="1">
                <a:latin typeface="Comic Sans MS" panose="030F0702030302020204" pitchFamily="66" charset="0"/>
              </a:rPr>
              <a:t>Chmakoff</a:t>
            </a:r>
            <a:r>
              <a:rPr lang="fr-FR" sz="2400" dirty="0">
                <a:latin typeface="Comic Sans MS" panose="030F0702030302020204" pitchFamily="66" charset="0"/>
              </a:rPr>
              <a:t>, Les sept paroles de Jésus en croix </a:t>
            </a:r>
          </a:p>
        </p:txBody>
      </p:sp>
      <p:pic>
        <p:nvPicPr>
          <p:cNvPr id="5" name="Espace réservé du contenu 4">
            <a:extLst>
              <a:ext uri="{FF2B5EF4-FFF2-40B4-BE49-F238E27FC236}">
                <a16:creationId xmlns:a16="http://schemas.microsoft.com/office/drawing/2014/main" id="{FB50977F-268F-73DC-6E12-9E5690ABD42B}"/>
              </a:ext>
            </a:extLst>
          </p:cNvPr>
          <p:cNvPicPr>
            <a:picLocks noGrp="1" noChangeAspect="1"/>
          </p:cNvPicPr>
          <p:nvPr>
            <p:ph idx="1"/>
          </p:nvPr>
        </p:nvPicPr>
        <p:blipFill>
          <a:blip r:embed="rId2"/>
          <a:stretch>
            <a:fillRect/>
          </a:stretch>
        </p:blipFill>
        <p:spPr>
          <a:xfrm>
            <a:off x="2594597" y="1017640"/>
            <a:ext cx="3954805" cy="5943906"/>
          </a:xfrm>
        </p:spPr>
      </p:pic>
    </p:spTree>
    <p:extLst>
      <p:ext uri="{BB962C8B-B14F-4D97-AF65-F5344CB8AC3E}">
        <p14:creationId xmlns:p14="http://schemas.microsoft.com/office/powerpoint/2010/main" val="1283180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478D7-F6BB-B497-8D0E-11A1F37CD99D}"/>
              </a:ext>
            </a:extLst>
          </p:cNvPr>
          <p:cNvSpPr txBox="1">
            <a:spLocks noGrp="1"/>
          </p:cNvSpPr>
          <p:nvPr>
            <p:ph type="title" idx="4294967295"/>
          </p:nvPr>
        </p:nvSpPr>
        <p:spPr>
          <a:xfrm>
            <a:off x="590400" y="-529199"/>
            <a:ext cx="8076236" cy="8752316"/>
          </a:xfrm>
        </p:spPr>
        <p:txBody>
          <a:bodyPr anchorCtr="0"/>
          <a:lstStyle/>
          <a:p>
            <a:pPr lvl="0" algn="l"/>
            <a:r>
              <a:rPr lang="fr-FR" sz="2600" b="1">
                <a:solidFill>
                  <a:srgbClr val="FF0000"/>
                </a:solidFill>
                <a:latin typeface="Comic Sans MS" pitchFamily="66"/>
              </a:rPr>
              <a:t>La diversité des « charismes » dans l'Eglise (1 Co 12-14)</a:t>
            </a:r>
            <a:br>
              <a:rPr lang="fr-FR" sz="2400" b="1">
                <a:solidFill>
                  <a:srgbClr val="FF0000"/>
                </a:solidFill>
                <a:latin typeface="Comic Sans MS" pitchFamily="66"/>
              </a:rPr>
            </a:br>
            <a:r>
              <a:rPr lang="fr-FR" sz="2400" b="1">
                <a:latin typeface="Comic Sans MS" pitchFamily="66"/>
              </a:rPr>
              <a:t>D</a:t>
            </a:r>
            <a:r>
              <a:rPr lang="fr-FR" sz="2400">
                <a:latin typeface="Comic Sans MS" pitchFamily="66"/>
              </a:rPr>
              <a:t>es questions de prestige et de pouvoir. </a:t>
            </a:r>
            <a:br>
              <a:rPr lang="fr-FR" sz="2400">
                <a:latin typeface="Comic Sans MS" pitchFamily="66"/>
              </a:rPr>
            </a:br>
            <a:r>
              <a:rPr lang="fr-FR" sz="2400">
                <a:latin typeface="Comic Sans MS" pitchFamily="66"/>
              </a:rPr>
              <a:t>Fascination pour les phénomènes spirituels (</a:t>
            </a:r>
            <a:r>
              <a:rPr lang="fr-FR" sz="2400" i="1">
                <a:latin typeface="Comic Sans MS" pitchFamily="66"/>
              </a:rPr>
              <a:t>pneumatika</a:t>
            </a:r>
            <a:r>
              <a:rPr lang="fr-FR" sz="2400">
                <a:latin typeface="Comic Sans MS" pitchFamily="66"/>
              </a:rPr>
              <a:t>) : parler en langues et don de prophétie.</a:t>
            </a:r>
            <a:br>
              <a:rPr lang="fr-FR" sz="2400">
                <a:latin typeface="Comic Sans MS" pitchFamily="66"/>
              </a:rPr>
            </a:br>
            <a:br>
              <a:rPr lang="fr-FR" sz="2400">
                <a:latin typeface="Comic Sans MS" pitchFamily="66"/>
              </a:rPr>
            </a:br>
            <a:r>
              <a:rPr lang="fr-FR" sz="2400">
                <a:latin typeface="Comic Sans MS" pitchFamily="66"/>
              </a:rPr>
              <a:t>Paul recadre la question : non pas des phénomènes spirituels (</a:t>
            </a:r>
            <a:r>
              <a:rPr lang="fr-FR" sz="2400" i="1">
                <a:latin typeface="Comic Sans MS" pitchFamily="66"/>
              </a:rPr>
              <a:t>pneumatika</a:t>
            </a:r>
            <a:r>
              <a:rPr lang="fr-FR" sz="2400">
                <a:latin typeface="Comic Sans MS" pitchFamily="66"/>
              </a:rPr>
              <a:t>), </a:t>
            </a:r>
            <a:br>
              <a:rPr lang="fr-FR" sz="2400">
                <a:latin typeface="Comic Sans MS" pitchFamily="66"/>
              </a:rPr>
            </a:br>
            <a:r>
              <a:rPr lang="fr-FR" sz="2400">
                <a:latin typeface="Comic Sans MS" pitchFamily="66"/>
              </a:rPr>
              <a:t>mais une diversité de </a:t>
            </a:r>
            <a:r>
              <a:rPr lang="fr-FR" sz="2400" b="1">
                <a:latin typeface="Comic Sans MS" pitchFamily="66"/>
              </a:rPr>
              <a:t>dons de l'Esprit (</a:t>
            </a:r>
            <a:r>
              <a:rPr lang="fr-FR" sz="2400" b="1" i="1">
                <a:latin typeface="Comic Sans MS" pitchFamily="66"/>
              </a:rPr>
              <a:t>charismata</a:t>
            </a:r>
            <a:r>
              <a:rPr lang="fr-FR" sz="2400" b="1">
                <a:latin typeface="Comic Sans MS" pitchFamily="66"/>
              </a:rPr>
              <a:t>).</a:t>
            </a:r>
            <a:br>
              <a:rPr lang="fr-FR" sz="2400" b="1">
                <a:latin typeface="Comic Sans MS" pitchFamily="66"/>
              </a:rPr>
            </a:br>
            <a:br>
              <a:rPr lang="fr-FR" sz="2400">
                <a:latin typeface="Comic Sans MS" pitchFamily="66"/>
              </a:rPr>
            </a:br>
            <a:r>
              <a:rPr lang="fr-FR" sz="2400">
                <a:latin typeface="Comic Sans MS" pitchFamily="66"/>
              </a:rPr>
              <a:t>Aucune hiérarchisation  des dons, innés ou acquis, permanents ou ponctuels...</a:t>
            </a:r>
            <a:br>
              <a:rPr lang="fr-FR" sz="2400">
                <a:latin typeface="Comic Sans MS" pitchFamily="66"/>
              </a:rPr>
            </a:br>
            <a:r>
              <a:rPr lang="fr-FR" sz="2400">
                <a:latin typeface="Comic Sans MS" pitchFamily="66"/>
              </a:rPr>
              <a:t>Nul n'est propriétaire d'un don.</a:t>
            </a:r>
            <a:br>
              <a:rPr lang="fr-FR" sz="2400">
                <a:latin typeface="Comic Sans MS" pitchFamily="66"/>
              </a:rPr>
            </a:br>
            <a:br>
              <a:rPr lang="fr-FR" sz="2400">
                <a:latin typeface="Comic Sans MS" pitchFamily="66"/>
              </a:rPr>
            </a:br>
            <a:r>
              <a:rPr lang="fr-FR" sz="2400">
                <a:latin typeface="Comic Sans MS" pitchFamily="66"/>
              </a:rPr>
              <a:t>Un seul critère :</a:t>
            </a:r>
            <a:br>
              <a:rPr lang="fr-FR" sz="2400">
                <a:latin typeface="Comic Sans MS" pitchFamily="66"/>
              </a:rPr>
            </a:br>
            <a:r>
              <a:rPr lang="fr-FR" sz="2400" b="1">
                <a:latin typeface="Comic Sans MS" pitchFamily="66"/>
              </a:rPr>
              <a:t>L'Esprit donne à chacun tel ou tel don, pour le bien de tous. L'Eglise toute entière est charismatique</a:t>
            </a:r>
            <a:br>
              <a:rPr lang="fr-FR" sz="2400" b="1">
                <a:solidFill>
                  <a:srgbClr val="FF0000"/>
                </a:solidFill>
                <a:latin typeface="Comic Sans MS" pitchFamily="66"/>
              </a:rPr>
            </a:br>
            <a:br>
              <a:rPr lang="fr-FR" sz="2800" b="1">
                <a:solidFill>
                  <a:srgbClr val="FF0000"/>
                </a:solidFill>
              </a:rPr>
            </a:br>
            <a:endParaRPr lang="fr-FR" sz="2800" b="1">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4864963-7205-E44B-58CB-AFE84F145C1F}"/>
              </a:ext>
            </a:extLst>
          </p:cNvPr>
          <p:cNvSpPr>
            <a:spLocks noGrp="1"/>
          </p:cNvSpPr>
          <p:nvPr>
            <p:ph idx="1"/>
          </p:nvPr>
        </p:nvSpPr>
        <p:spPr>
          <a:xfrm>
            <a:off x="252662" y="397042"/>
            <a:ext cx="8446169" cy="6003758"/>
          </a:xfrm>
        </p:spPr>
        <p:txBody>
          <a:bodyPr/>
          <a:lstStyle/>
          <a:p>
            <a:r>
              <a:rPr lang="fr-FR" sz="2400" dirty="0">
                <a:latin typeface="Comic Sans MS" panose="030F0702030302020204" pitchFamily="66" charset="0"/>
              </a:rPr>
              <a:t>Il y a diversité de dons de la grâce (</a:t>
            </a:r>
            <a:r>
              <a:rPr lang="fr-FR" sz="2400" i="1" dirty="0" err="1">
                <a:latin typeface="Comic Sans MS" panose="030F0702030302020204" pitchFamily="66" charset="0"/>
              </a:rPr>
              <a:t>charismata</a:t>
            </a:r>
            <a:r>
              <a:rPr lang="fr-FR" sz="2400" dirty="0">
                <a:latin typeface="Comic Sans MS" panose="030F0702030302020204" pitchFamily="66" charset="0"/>
              </a:rPr>
              <a:t>), mais c’est le même Esprit, diversité de services (</a:t>
            </a:r>
            <a:r>
              <a:rPr lang="fr-FR" sz="2400" i="1" dirty="0" err="1">
                <a:latin typeface="Comic Sans MS" panose="030F0702030302020204" pitchFamily="66" charset="0"/>
              </a:rPr>
              <a:t>diakoniai</a:t>
            </a:r>
            <a:r>
              <a:rPr lang="fr-FR" sz="2400" dirty="0">
                <a:latin typeface="Comic Sans MS" panose="030F0702030302020204" pitchFamily="66" charset="0"/>
              </a:rPr>
              <a:t>), </a:t>
            </a:r>
            <a:br>
              <a:rPr lang="fr-FR" sz="2400" dirty="0">
                <a:latin typeface="Comic Sans MS" panose="030F0702030302020204" pitchFamily="66" charset="0"/>
              </a:rPr>
            </a:br>
            <a:r>
              <a:rPr lang="fr-FR" sz="2400" dirty="0">
                <a:latin typeface="Comic Sans MS" panose="030F0702030302020204" pitchFamily="66" charset="0"/>
              </a:rPr>
              <a:t>mais c’est le même Seigneur, diversité d’actions, mais c’est le même Dieu, qui, en tous, met tout en œuvre.</a:t>
            </a:r>
            <a:br>
              <a:rPr lang="fr-FR" sz="2400" dirty="0">
                <a:latin typeface="Comic Sans MS" panose="030F0702030302020204" pitchFamily="66" charset="0"/>
              </a:rPr>
            </a:br>
            <a:r>
              <a:rPr lang="fr-FR" sz="2400" b="1" dirty="0">
                <a:latin typeface="Comic Sans MS" panose="030F0702030302020204" pitchFamily="66" charset="0"/>
              </a:rPr>
              <a:t>A chacun est donnée la manifestation de l’Esprit en vue du bien de tous</a:t>
            </a:r>
            <a:r>
              <a:rPr lang="fr-FR" sz="2400" dirty="0">
                <a:latin typeface="Comic Sans MS" panose="030F0702030302020204" pitchFamily="66" charset="0"/>
              </a:rPr>
              <a:t>. </a:t>
            </a:r>
            <a:br>
              <a:rPr lang="fr-FR" sz="2400" dirty="0">
                <a:latin typeface="Comic Sans MS" panose="030F0702030302020204" pitchFamily="66" charset="0"/>
              </a:rPr>
            </a:br>
            <a:r>
              <a:rPr lang="fr-FR" sz="2400" dirty="0">
                <a:latin typeface="Comic Sans MS" panose="030F0702030302020204" pitchFamily="66" charset="0"/>
              </a:rPr>
              <a:t>A l’un par l’Esprit est donnée une parole de sagesse, à l‘autre une parole de connaissance, selon le même Esprit. A un autre la foi, dans le même Esprit, à un autre  des dons de guérison, dans l’unique Esprit ; à un autre des actions de puissance, à un autre la prophétie, à un autre le discernement des esprits, à une autre de parler en langues, à un autre d’interpréter le parler en langues.</a:t>
            </a:r>
            <a:br>
              <a:rPr lang="fr-FR" sz="2400" dirty="0">
                <a:latin typeface="Comic Sans MS" panose="030F0702030302020204" pitchFamily="66" charset="0"/>
              </a:rPr>
            </a:br>
            <a:r>
              <a:rPr lang="fr-FR" sz="2400" dirty="0">
                <a:latin typeface="Comic Sans MS" panose="030F0702030302020204" pitchFamily="66" charset="0"/>
              </a:rPr>
              <a:t>Mais tout cela, c’est l’unique et même Esprit qui le met en œuvre, </a:t>
            </a:r>
            <a:r>
              <a:rPr lang="fr-FR" sz="2400" b="1" dirty="0">
                <a:latin typeface="Comic Sans MS" panose="030F0702030302020204" pitchFamily="66" charset="0"/>
              </a:rPr>
              <a:t>distribuant à chacun en particulier comme il le veut.</a:t>
            </a:r>
          </a:p>
        </p:txBody>
      </p:sp>
    </p:spTree>
    <p:extLst>
      <p:ext uri="{BB962C8B-B14F-4D97-AF65-F5344CB8AC3E}">
        <p14:creationId xmlns:p14="http://schemas.microsoft.com/office/powerpoint/2010/main" val="1308318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82267D1D-98A0-B245-978E-9265FF9C5A80}"/>
              </a:ext>
            </a:extLst>
          </p:cNvPr>
          <p:cNvSpPr/>
          <p:nvPr/>
        </p:nvSpPr>
        <p:spPr>
          <a:xfrm>
            <a:off x="213119" y="186839"/>
            <a:ext cx="8290078" cy="72657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a:solidFill>
                  <a:srgbClr val="FF0000"/>
                </a:solidFill>
                <a:uFillTx/>
                <a:latin typeface="Comic Sans MS" pitchFamily="66"/>
                <a:ea typeface="Times New Roman" pitchFamily="18"/>
                <a:cs typeface="Times New Roman" pitchFamily="18"/>
              </a:rPr>
              <a:t>L’image du corps du Christ (12-14)</a:t>
            </a:r>
            <a:br>
              <a:rPr lang="fr-FR" sz="2800" b="1" i="0" u="none" strike="noStrike" kern="1200" cap="none" spc="0" baseline="0">
                <a:solidFill>
                  <a:srgbClr val="FF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Face aux prétentions spirituelles des Corinthiens et contre la tradition grecque du corps-tombeau</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1200" cap="none" spc="0" baseline="0">
                <a:solidFill>
                  <a:srgbClr val="000000"/>
                </a:solidFill>
                <a:uFillTx/>
                <a:latin typeface="Comic Sans MS" pitchFamily="66"/>
                <a:ea typeface="Times New Roman" pitchFamily="18"/>
                <a:cs typeface="Times New Roman" pitchFamily="18"/>
              </a:rPr>
              <a:t>sôma-sèma </a:t>
            </a:r>
            <a:r>
              <a:rPr lang="fr-FR" sz="2600" b="0" i="0" u="none" strike="noStrike" kern="1200" cap="none" spc="0" baseline="0">
                <a:solidFill>
                  <a:srgbClr val="000000"/>
                </a:solidFill>
                <a:uFillTx/>
                <a:latin typeface="Comic Sans MS" pitchFamily="66"/>
                <a:ea typeface="Times New Roman" pitchFamily="18"/>
                <a:cs typeface="Times New Roman" pitchFamily="18"/>
              </a:rPr>
              <a:t>), Paul valorise </a:t>
            </a:r>
            <a:r>
              <a:rPr lang="fr-FR" sz="2600" b="1" i="0" u="none" strike="noStrike" kern="1200" cap="none" spc="0" baseline="0">
                <a:solidFill>
                  <a:srgbClr val="000000"/>
                </a:solidFill>
                <a:uFillTx/>
                <a:latin typeface="Comic Sans MS" pitchFamily="66"/>
                <a:ea typeface="Times New Roman" pitchFamily="18"/>
                <a:cs typeface="Times New Roman" pitchFamily="18"/>
              </a:rPr>
              <a:t>le corps</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r>
              <a:rPr lang="fr-FR" sz="2600" b="0" i="1" u="none" strike="noStrike" kern="1200" cap="none" spc="0" baseline="0">
                <a:solidFill>
                  <a:srgbClr val="000000"/>
                </a:solidFill>
                <a:uFillTx/>
                <a:latin typeface="Comic Sans MS" pitchFamily="66"/>
                <a:ea typeface="Times New Roman" pitchFamily="18"/>
                <a:cs typeface="Times New Roman" pitchFamily="18"/>
              </a:rPr>
              <a:t>sôma</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Ne savez-vous pas que votre corps est le sanctuaire de l'Esprit saint en vous ?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 Glorifiez  Dieu par vos corps » (1 </a:t>
            </a:r>
            <a:r>
              <a:rPr lang="fr-FR" sz="2600" b="0" i="1" u="none" strike="noStrike" kern="1200" cap="none" spc="0" baseline="0">
                <a:solidFill>
                  <a:srgbClr val="000000"/>
                </a:solidFill>
                <a:uFillTx/>
                <a:latin typeface="Comic Sans MS" pitchFamily="66"/>
                <a:ea typeface="Times New Roman" pitchFamily="18"/>
                <a:cs typeface="Times New Roman" pitchFamily="18"/>
              </a:rPr>
              <a:t>Co</a:t>
            </a:r>
            <a:r>
              <a:rPr lang="fr-FR" sz="2600" b="0" i="0" u="none" strike="noStrike" kern="1200" cap="none" spc="0" baseline="0">
                <a:solidFill>
                  <a:srgbClr val="000000"/>
                </a:solidFill>
                <a:uFillTx/>
                <a:latin typeface="Comic Sans MS" pitchFamily="66"/>
                <a:ea typeface="Times New Roman" pitchFamily="18"/>
                <a:cs typeface="Times New Roman" pitchFamily="18"/>
              </a:rPr>
              <a:t>  6, 15-20)</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1" u="none" strike="noStrike" kern="1200" cap="none" spc="0" baseline="0">
              <a:solidFill>
                <a:srgbClr val="CC33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Fondement : le repas du Seigneur</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La coupe de bénédiction que nous bénissons, n’est-elle pas participation au sang du Christ ? Le pain que nous rompons, n’est-il pas </a:t>
            </a:r>
            <a:r>
              <a:rPr lang="fr-FR" sz="2600" b="1" i="0" u="none" strike="noStrike" kern="1200" cap="none" spc="0" baseline="0">
                <a:solidFill>
                  <a:srgbClr val="000000"/>
                </a:solidFill>
                <a:uFillTx/>
                <a:latin typeface="Comic Sans MS" pitchFamily="66"/>
                <a:ea typeface="Times New Roman" pitchFamily="18"/>
                <a:cs typeface="Times New Roman" pitchFamily="18"/>
              </a:rPr>
              <a:t>participation au corps du Christ ?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Puisqu’il y a un seul pain, nous sommes, à plusieurs </a:t>
            </a:r>
            <a:r>
              <a:rPr lang="fr-FR" sz="2600" b="1" i="0" u="none" strike="noStrike" kern="1200" cap="none" spc="0" baseline="0">
                <a:solidFill>
                  <a:srgbClr val="000000"/>
                </a:solidFill>
                <a:uFillTx/>
                <a:latin typeface="Comic Sans MS" pitchFamily="66"/>
                <a:ea typeface="Times New Roman" pitchFamily="18"/>
                <a:cs typeface="Times New Roman" pitchFamily="18"/>
              </a:rPr>
              <a:t>un seul corps, </a:t>
            </a:r>
            <a:r>
              <a:rPr lang="fr-FR" sz="2600" b="0" i="0" u="none" strike="noStrike" kern="1200" cap="none" spc="0" baseline="0">
                <a:solidFill>
                  <a:srgbClr val="000000"/>
                </a:solidFill>
                <a:uFillTx/>
                <a:latin typeface="Comic Sans MS" pitchFamily="66"/>
                <a:ea typeface="Times New Roman" pitchFamily="18"/>
                <a:cs typeface="Times New Roman" pitchFamily="18"/>
              </a:rPr>
              <a:t>puisque tous nous avons part à l’unique pain » (1 </a:t>
            </a:r>
            <a:r>
              <a:rPr lang="fr-FR" sz="2600" b="0" i="1" u="none" strike="noStrike" kern="1200" cap="none" spc="0" baseline="0">
                <a:solidFill>
                  <a:srgbClr val="000000"/>
                </a:solidFill>
                <a:uFillTx/>
                <a:latin typeface="Comic Sans MS" pitchFamily="66"/>
                <a:ea typeface="Times New Roman" pitchFamily="18"/>
                <a:cs typeface="Times New Roman" pitchFamily="18"/>
              </a:rPr>
              <a:t>Co  </a:t>
            </a:r>
            <a:r>
              <a:rPr lang="fr-FR" sz="2600" b="0" i="0" u="none" strike="noStrike" kern="1200" cap="none" spc="0" baseline="0">
                <a:solidFill>
                  <a:srgbClr val="000000"/>
                </a:solidFill>
                <a:uFillTx/>
                <a:latin typeface="Comic Sans MS" pitchFamily="66"/>
                <a:ea typeface="Times New Roman" pitchFamily="18"/>
                <a:cs typeface="Times New Roman" pitchFamily="18"/>
              </a:rPr>
              <a:t>10, 16-17)</a:t>
            </a:r>
            <a:r>
              <a:rPr lang="fr-FR" sz="2600" b="0" i="0" u="none" strike="noStrike" kern="1200" cap="none" spc="0" baseline="0">
                <a:solidFill>
                  <a:srgbClr val="000000"/>
                </a:solidFill>
                <a:uFillTx/>
                <a:latin typeface="Times New Roman" pitchFamily="18"/>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400" b="0" i="0" u="none" strike="noStrike" kern="1200" cap="none" spc="0" baseline="0">
                <a:solidFill>
                  <a:srgbClr val="000000"/>
                </a:solidFill>
                <a:uFillTx/>
                <a:latin typeface="Times New Roman" pitchFamily="18"/>
                <a:ea typeface="Times New Roman" pitchFamily="18"/>
                <a:cs typeface="Times New Roman" pitchFamily="18"/>
              </a:rPr>
            </a:br>
            <a:r>
              <a:rPr lang="fr-FR" sz="2400" b="0" i="0" u="none" strike="noStrike" kern="1200" cap="none" spc="0" baseline="0">
                <a:solidFill>
                  <a:srgbClr val="000000"/>
                </a:solidFill>
                <a:uFillTx/>
                <a:latin typeface="Times New Roman" pitchFamily="18"/>
                <a:ea typeface="Times New Roman" pitchFamily="18"/>
                <a:cs typeface="Times New Roman" pitchFamily="18"/>
              </a:rPr>
              <a:t>«</a:t>
            </a:r>
          </a:p>
        </p:txBody>
      </p:sp>
      <p:sp>
        <p:nvSpPr>
          <p:cNvPr id="3" name="Forme libre : forme 2">
            <a:extLst>
              <a:ext uri="{FF2B5EF4-FFF2-40B4-BE49-F238E27FC236}">
                <a16:creationId xmlns:a16="http://schemas.microsoft.com/office/drawing/2014/main" id="{FC1D126F-0498-C54C-B6FA-B59F05A24772}"/>
              </a:ext>
            </a:extLst>
          </p:cNvPr>
          <p:cNvSpPr/>
          <p:nvPr/>
        </p:nvSpPr>
        <p:spPr>
          <a:xfrm>
            <a:off x="1676515" y="762115"/>
            <a:ext cx="5654521" cy="5191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Forme libre : forme 3">
            <a:extLst>
              <a:ext uri="{FF2B5EF4-FFF2-40B4-BE49-F238E27FC236}">
                <a16:creationId xmlns:a16="http://schemas.microsoft.com/office/drawing/2014/main" id="{AC5359FD-CF3C-C80C-7895-9EC6AF2FDEA1}"/>
              </a:ext>
            </a:extLst>
          </p:cNvPr>
          <p:cNvSpPr/>
          <p:nvPr/>
        </p:nvSpPr>
        <p:spPr>
          <a:xfrm>
            <a:off x="3733915" y="762115"/>
            <a:ext cx="3124075" cy="5191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626526F-2B10-21F7-E62F-DF2C1627B082}"/>
              </a:ext>
            </a:extLst>
          </p:cNvPr>
          <p:cNvSpPr txBox="1"/>
          <p:nvPr/>
        </p:nvSpPr>
        <p:spPr>
          <a:xfrm>
            <a:off x="78117" y="35277"/>
            <a:ext cx="9227521" cy="7523280"/>
          </a:xfrm>
          <a:prstGeom prst="rect">
            <a:avLst/>
          </a:prstGeom>
          <a:noFill/>
          <a:ln cap="flat">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L'image du corps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 </a:t>
            </a:r>
            <a:r>
              <a:rPr lang="fr-FR" sz="2600" b="0" i="0" u="none" strike="noStrike" kern="1200" cap="none" spc="0" baseline="0">
                <a:solidFill>
                  <a:srgbClr val="000000"/>
                </a:solidFill>
                <a:uFillTx/>
                <a:latin typeface="Comic Sans MS" pitchFamily="66"/>
                <a:ea typeface="Times New Roman" pitchFamily="18"/>
                <a:cs typeface="Times New Roman" pitchFamily="18"/>
              </a:rPr>
              <a:t>Tous nous avons été baptisés </a:t>
            </a:r>
            <a:r>
              <a:rPr lang="fr-FR" sz="2600" b="1" i="0" u="none" strike="noStrike" kern="1200" cap="none" spc="0" baseline="0">
                <a:solidFill>
                  <a:srgbClr val="000000"/>
                </a:solidFill>
                <a:uFillTx/>
                <a:latin typeface="Comic Sans MS" pitchFamily="66"/>
                <a:ea typeface="Times New Roman" pitchFamily="18"/>
                <a:cs typeface="Times New Roman" pitchFamily="18"/>
              </a:rPr>
              <a:t>dans un seul esprit,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pour former </a:t>
            </a:r>
            <a:r>
              <a:rPr lang="fr-FR" sz="2600" b="1" i="0" u="none" strike="noStrike" kern="1200" cap="none" spc="0" baseline="0">
                <a:solidFill>
                  <a:srgbClr val="000000"/>
                </a:solidFill>
                <a:uFillTx/>
                <a:latin typeface="Comic Sans MS" pitchFamily="66"/>
                <a:ea typeface="Times New Roman" pitchFamily="18"/>
                <a:cs typeface="Times New Roman" pitchFamily="18"/>
              </a:rPr>
              <a:t>un seul corps, </a:t>
            </a:r>
            <a:br>
              <a:rPr lang="fr-FR" sz="2600" b="1" i="0" u="none" strike="noStrike" kern="1200" cap="none" spc="0" baseline="0">
                <a:solidFill>
                  <a:srgbClr val="000000"/>
                </a:solidFill>
                <a:uFillTx/>
                <a:latin typeface="Comic Sans MS" pitchFamily="66"/>
                <a:ea typeface="Times New Roman" pitchFamily="18"/>
                <a:cs typeface="Times New Roman" pitchFamily="18"/>
              </a:rPr>
            </a:br>
            <a:r>
              <a:rPr lang="fr-FR" sz="2600" b="1" i="0" u="none" strike="noStrike" kern="1200" cap="none" spc="0" baseline="0">
                <a:solidFill>
                  <a:srgbClr val="000000"/>
                </a:solidFill>
                <a:uFillTx/>
                <a:latin typeface="Comic Sans MS" pitchFamily="66"/>
                <a:ea typeface="Times New Roman" pitchFamily="18"/>
                <a:cs typeface="Times New Roman" pitchFamily="18"/>
              </a:rPr>
              <a:t>J</a:t>
            </a:r>
            <a:r>
              <a:rPr lang="fr-FR" sz="2600" b="0" i="0" u="none" strike="noStrike" kern="1200" cap="none" spc="0" baseline="0">
                <a:solidFill>
                  <a:srgbClr val="000000"/>
                </a:solidFill>
                <a:uFillTx/>
                <a:latin typeface="Comic Sans MS" pitchFamily="66"/>
                <a:ea typeface="Times New Roman" pitchFamily="18"/>
                <a:cs typeface="Times New Roman" pitchFamily="18"/>
              </a:rPr>
              <a:t>uifs, Grecs, esclaves ou hommes libres,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nous avons été abreuvés </a:t>
            </a:r>
            <a:r>
              <a:rPr lang="fr-FR" sz="2600" b="1" i="0" u="none" strike="noStrike" kern="1200" cap="none" spc="0" baseline="0">
                <a:solidFill>
                  <a:srgbClr val="000000"/>
                </a:solidFill>
                <a:uFillTx/>
                <a:latin typeface="Comic Sans MS" pitchFamily="66"/>
                <a:ea typeface="Times New Roman" pitchFamily="18"/>
                <a:cs typeface="Times New Roman" pitchFamily="18"/>
              </a:rPr>
              <a:t>d'un seul esprit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 Vous êtes le corps du Christ</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et vous êtes ses membres, chacun pour votre part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Les chrétiens en se rassemblant deviennent un corps </a:t>
            </a:r>
            <a:br>
              <a:rPr lang="fr-FR" sz="2600" b="1" i="0" u="none" strike="noStrike" kern="1200" cap="none" spc="0" baseline="0">
                <a:solidFill>
                  <a:srgbClr val="000000"/>
                </a:solidFill>
                <a:uFillTx/>
                <a:latin typeface="Comic Sans MS" pitchFamily="66"/>
                <a:ea typeface="Times New Roman" pitchFamily="18"/>
                <a:cs typeface="Times New Roman" pitchFamily="18"/>
              </a:rPr>
            </a:br>
            <a:r>
              <a:rPr lang="fr-FR" sz="2600" b="1" i="0" u="none" strike="noStrike" kern="1200" cap="none" spc="0" baseline="0">
                <a:solidFill>
                  <a:srgbClr val="000000"/>
                </a:solidFill>
                <a:uFillTx/>
                <a:latin typeface="Comic Sans MS" pitchFamily="66"/>
                <a:ea typeface="Times New Roman" pitchFamily="18"/>
                <a:cs typeface="Times New Roman" pitchFamily="18"/>
              </a:rPr>
              <a:t>qui est celui du Christ</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Complémentarité et solidarité des membres.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La fable du corps</a:t>
            </a:r>
            <a:r>
              <a:rPr lang="fr-FR" sz="2600" b="0" i="0" u="none" strike="noStrike" kern="1200" cap="none" spc="0" baseline="0">
                <a:solidFill>
                  <a:srgbClr val="000000"/>
                </a:solidFill>
                <a:uFillTx/>
                <a:latin typeface="Comic Sans MS" pitchFamily="66"/>
                <a:ea typeface="Times New Roman" pitchFamily="18"/>
                <a:cs typeface="Times New Roman" pitchFamily="18"/>
              </a:rPr>
              <a:t> (appui littéraire)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Fable de Ménénius Agrippa</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 (Tite-Live, </a:t>
            </a:r>
            <a:r>
              <a:rPr lang="fr-FR" sz="2600" b="0" i="1" u="none" strike="noStrike" kern="1200" cap="none" spc="0" baseline="0">
                <a:solidFill>
                  <a:srgbClr val="000000"/>
                </a:solidFill>
                <a:uFillTx/>
                <a:latin typeface="Comic Sans MS" pitchFamily="66"/>
                <a:ea typeface="Times New Roman" pitchFamily="18"/>
                <a:cs typeface="Times New Roman" pitchFamily="18"/>
              </a:rPr>
              <a:t>Histoire Romaine</a:t>
            </a:r>
            <a:r>
              <a:rPr lang="fr-FR" sz="2600" b="0" i="0" u="none" strike="noStrike" kern="1200" cap="none" spc="0" baseline="0">
                <a:solidFill>
                  <a:srgbClr val="000000"/>
                </a:solidFill>
                <a:uFillTx/>
                <a:latin typeface="Comic Sans MS" pitchFamily="66"/>
                <a:ea typeface="Times New Roman" pitchFamily="18"/>
                <a:cs typeface="Times New Roman" pitchFamily="18"/>
              </a:rPr>
              <a:t> II, 32, 9ss)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AC36701-366F-6E20-1CE7-419E3B5B47BE}"/>
              </a:ext>
            </a:extLst>
          </p:cNvPr>
          <p:cNvPicPr>
            <a:picLocks noChangeAspect="1"/>
          </p:cNvPicPr>
          <p:nvPr/>
        </p:nvPicPr>
        <p:blipFill>
          <a:blip r:embed="rId3">
            <a:lum/>
            <a:alphaModFix/>
          </a:blip>
          <a:srcRect/>
          <a:stretch>
            <a:fillRect/>
          </a:stretch>
        </p:blipFill>
        <p:spPr>
          <a:xfrm>
            <a:off x="2602080" y="476283"/>
            <a:ext cx="3798362" cy="5819762"/>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2270DE-E75E-C829-E315-EDDB740E5AB7}"/>
              </a:ext>
            </a:extLst>
          </p:cNvPr>
          <p:cNvSpPr txBox="1">
            <a:spLocks noGrp="1"/>
          </p:cNvSpPr>
          <p:nvPr>
            <p:ph type="title" idx="4294967295"/>
          </p:nvPr>
        </p:nvSpPr>
        <p:spPr>
          <a:xfrm>
            <a:off x="630716" y="379796"/>
            <a:ext cx="7767718" cy="1138318"/>
          </a:xfrm>
        </p:spPr>
        <p:txBody>
          <a:bodyPr/>
          <a:lstStyle/>
          <a:p>
            <a:pPr lvl="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39" algn="l"/>
                <a:tab pos="10779120" algn="l"/>
                <a:tab pos="10780556" algn="l"/>
                <a:tab pos="10782001" algn="l"/>
              </a:tabLst>
            </a:pPr>
            <a:r>
              <a:rPr lang="fr-FR" b="1">
                <a:solidFill>
                  <a:srgbClr val="CC3300"/>
                </a:solidFill>
                <a:latin typeface="Comic Sans MS" pitchFamily="66"/>
              </a:rPr>
              <a:t>Paul, fondateur d’Eglises</a:t>
            </a:r>
            <a:br>
              <a:rPr lang="fr-FR" b="1">
                <a:solidFill>
                  <a:srgbClr val="CC3300"/>
                </a:solidFill>
                <a:latin typeface="Comic Sans MS" pitchFamily="66"/>
              </a:rPr>
            </a:br>
            <a:r>
              <a:rPr lang="fr-FR" sz="2600">
                <a:latin typeface="Comic Sans MS" pitchFamily="66"/>
              </a:rPr>
              <a:t> </a:t>
            </a:r>
            <a:r>
              <a:rPr lang="fr-FR" sz="2600" b="1">
                <a:latin typeface="Comic Sans MS" pitchFamily="66"/>
              </a:rPr>
              <a:t>Un seul fondement : Jésus Christ</a:t>
            </a:r>
          </a:p>
        </p:txBody>
      </p:sp>
      <p:sp>
        <p:nvSpPr>
          <p:cNvPr id="3" name="ZoneTexte 2">
            <a:extLst>
              <a:ext uri="{FF2B5EF4-FFF2-40B4-BE49-F238E27FC236}">
                <a16:creationId xmlns:a16="http://schemas.microsoft.com/office/drawing/2014/main" id="{5AAD25E5-E7B3-1BBE-4A43-0F45348BE0E5}"/>
              </a:ext>
            </a:extLst>
          </p:cNvPr>
          <p:cNvSpPr txBox="1"/>
          <p:nvPr/>
        </p:nvSpPr>
        <p:spPr>
          <a:xfrm>
            <a:off x="345597" y="1776962"/>
            <a:ext cx="8857207" cy="4892195"/>
          </a:xfrm>
          <a:prstGeom prst="rect">
            <a:avLst/>
          </a:prstGeom>
          <a:noFill/>
          <a:ln cap="flat">
            <a:noFill/>
          </a:ln>
        </p:spPr>
        <p:txBody>
          <a:bodyPr vert="horz" wrap="non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Paul n'a pas fondé l'Eglise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Nul ne peut poser un autre fondement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que celui qui est en place Jésus Christ  (1 </a:t>
            </a:r>
            <a:r>
              <a:rPr lang="fr-FR" sz="2600" b="0" i="1" u="none" strike="noStrike" kern="1200" cap="none" spc="0" baseline="0">
                <a:solidFill>
                  <a:srgbClr val="000000"/>
                </a:solidFill>
                <a:uFillTx/>
                <a:latin typeface="Comic Sans MS" pitchFamily="66"/>
                <a:ea typeface="Times New Roman" pitchFamily="18"/>
                <a:cs typeface="Times New Roman" pitchFamily="18"/>
              </a:rPr>
              <a:t>Co </a:t>
            </a:r>
            <a:r>
              <a:rPr lang="fr-FR" sz="2600" b="0" i="0" u="none" strike="noStrike" kern="1200" cap="none" spc="0" baseline="0">
                <a:solidFill>
                  <a:srgbClr val="000000"/>
                </a:solidFill>
                <a:uFillTx/>
                <a:latin typeface="Comic Sans MS" pitchFamily="66"/>
                <a:ea typeface="Times New Roman" pitchFamily="18"/>
                <a:cs typeface="Times New Roman" pitchFamily="18"/>
              </a:rPr>
              <a:t>3,11).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Sur la croix (</a:t>
            </a:r>
            <a:r>
              <a:rPr lang="fr-FR" sz="2600" b="0" i="1" u="none" strike="noStrike" kern="1200" cap="none" spc="0" baseline="0">
                <a:solidFill>
                  <a:srgbClr val="000000"/>
                </a:solidFill>
                <a:uFillTx/>
                <a:latin typeface="Comic Sans MS" pitchFamily="66"/>
                <a:ea typeface="Times New Roman" pitchFamily="18"/>
                <a:cs typeface="Times New Roman" pitchFamily="18"/>
              </a:rPr>
              <a:t>Jean </a:t>
            </a:r>
            <a:r>
              <a:rPr lang="fr-FR" sz="2600" b="0" i="0" u="none" strike="noStrike" kern="1200" cap="none" spc="0" baseline="0">
                <a:solidFill>
                  <a:srgbClr val="000000"/>
                </a:solidFill>
                <a:uFillTx/>
                <a:latin typeface="Comic Sans MS" pitchFamily="66"/>
                <a:ea typeface="Times New Roman" pitchFamily="18"/>
                <a:cs typeface="Times New Roman" pitchFamily="18"/>
              </a:rPr>
              <a:t>19, 26-27), Jésus fonde l'Eglise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 par voie de désaisissement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Une « église » </a:t>
            </a:r>
            <a:r>
              <a:rPr lang="fr-FR" sz="2600" b="0" i="1" u="none" strike="noStrike" kern="1200" cap="none" spc="0" baseline="0">
                <a:solidFill>
                  <a:srgbClr val="000000"/>
                </a:solidFill>
                <a:uFillTx/>
                <a:latin typeface="Comic Sans MS" pitchFamily="66"/>
                <a:ea typeface="Times New Roman" pitchFamily="18"/>
                <a:cs typeface="Times New Roman" pitchFamily="18"/>
              </a:rPr>
              <a:t>ekklèsia, </a:t>
            </a:r>
            <a:r>
              <a:rPr lang="fr-FR" sz="2600" b="0" i="0" u="none" strike="noStrike" kern="1200" cap="none" spc="0" baseline="0">
                <a:solidFill>
                  <a:srgbClr val="000000"/>
                </a:solidFill>
                <a:uFillTx/>
                <a:latin typeface="Comic Sans MS" pitchFamily="66"/>
                <a:ea typeface="Times New Roman" pitchFamily="18"/>
                <a:cs typeface="Times New Roman" pitchFamily="18"/>
              </a:rPr>
              <a:t> double dignité</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l'assemblée des hommes libres dans la cité grecque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le peuple d'Israël en marche dans le désert (</a:t>
            </a:r>
            <a:r>
              <a:rPr lang="fr-FR" sz="2600" b="0" i="1" u="none" strike="noStrike" kern="1200" cap="none" spc="0" baseline="0">
                <a:solidFill>
                  <a:srgbClr val="000000"/>
                </a:solidFill>
                <a:uFillTx/>
                <a:latin typeface="Comic Sans MS" pitchFamily="66"/>
                <a:ea typeface="Times New Roman" pitchFamily="18"/>
                <a:cs typeface="Times New Roman" pitchFamily="18"/>
              </a:rPr>
              <a:t>Dt)</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Paul œuvre pour que des chrétiens inventent leur Eglise.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36E6BF4-2B78-B257-154E-EC730557C69C}"/>
              </a:ext>
            </a:extLst>
          </p:cNvPr>
          <p:cNvSpPr txBox="1"/>
          <p:nvPr/>
        </p:nvSpPr>
        <p:spPr>
          <a:xfrm>
            <a:off x="282238" y="277922"/>
            <a:ext cx="8849197" cy="6861959"/>
          </a:xfrm>
          <a:prstGeom prst="rect">
            <a:avLst/>
          </a:prstGeom>
          <a:noFill/>
          <a:ln cap="flat">
            <a:noFill/>
          </a:ln>
        </p:spPr>
        <p:txBody>
          <a:bodyPr vert="horz" wrap="none" lIns="90004" tIns="44997" rIns="90004" bIns="44997"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Tous et quelques uns ?</a:t>
            </a:r>
            <a:br>
              <a:rPr lang="fr-FR" sz="2600" b="1" i="0" u="none" strike="noStrike" kern="1200" cap="none" spc="0" baseline="0">
                <a:solidFill>
                  <a:srgbClr val="000000"/>
                </a:solidFill>
                <a:uFillTx/>
                <a:latin typeface="Comic Sans MS" pitchFamily="66"/>
                <a:ea typeface="Times New Roman" pitchFamily="18"/>
                <a:cs typeface="Times New Roman" pitchFamily="18"/>
              </a:rPr>
            </a:br>
            <a:r>
              <a:rPr lang="fr-FR" sz="2600" b="1" i="0" u="none" strike="noStrike" kern="1200" cap="none" spc="0" baseline="0">
                <a:solidFill>
                  <a:srgbClr val="000000"/>
                </a:solidFill>
                <a:uFillTx/>
                <a:latin typeface="Comic Sans MS" pitchFamily="66"/>
                <a:ea typeface="Times New Roman" pitchFamily="18"/>
                <a:cs typeface="Times New Roman" pitchFamily="18"/>
              </a:rPr>
              <a:t>« </a:t>
            </a:r>
            <a:r>
              <a:rPr lang="fr-FR" sz="2600" b="0" i="0" u="none" strike="noStrike" kern="1200" cap="none" spc="0" baseline="0">
                <a:solidFill>
                  <a:srgbClr val="000000"/>
                </a:solidFill>
                <a:uFillTx/>
                <a:latin typeface="Comic Sans MS" pitchFamily="66"/>
                <a:ea typeface="Times New Roman" pitchFamily="18"/>
                <a:cs typeface="Times New Roman" pitchFamily="18"/>
              </a:rPr>
              <a:t>Vous êtes le corps du Christ et ses membres,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chacun pour sa part...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Et ceux que Dieu a placés dans l'Eglise sont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en premier des apôtres,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deuxièmement des prophètes, ensuite des gens chargés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 l'enseignement....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Hiérarchie ou succession dans le temps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Des personnes « dons de Dieu » pour que chacun trouve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sa place dans l'Eglise » (</a:t>
            </a:r>
            <a:r>
              <a:rPr lang="fr-FR" sz="2600" b="0" i="1" u="none" strike="noStrike" kern="1200" cap="none" spc="0" baseline="0">
                <a:solidFill>
                  <a:srgbClr val="000000"/>
                </a:solidFill>
                <a:uFillTx/>
                <a:latin typeface="Comic Sans MS" pitchFamily="66"/>
                <a:ea typeface="Times New Roman" pitchFamily="18"/>
                <a:cs typeface="Times New Roman" pitchFamily="18"/>
              </a:rPr>
              <a:t>Ephésiens</a:t>
            </a:r>
            <a:r>
              <a:rPr lang="fr-FR" sz="2600" b="0" i="0" u="none" strike="noStrike" kern="1200" cap="none" spc="0" baseline="0">
                <a:solidFill>
                  <a:srgbClr val="000000"/>
                </a:solidFill>
                <a:uFillTx/>
                <a:latin typeface="Comic Sans MS" pitchFamily="66"/>
                <a:ea typeface="Times New Roman" pitchFamily="18"/>
                <a:cs typeface="Times New Roman" pitchFamily="18"/>
              </a:rPr>
              <a:t>  4, 11-12).</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600" b="0" i="1" u="none" strike="noStrike" kern="1200" cap="none" spc="0" baseline="0">
                <a:solidFill>
                  <a:srgbClr val="000000"/>
                </a:solidFill>
                <a:uFillTx/>
                <a:latin typeface="Comic Sans MS" pitchFamily="66"/>
                <a:ea typeface="Times New Roman" pitchFamily="18"/>
                <a:cs typeface="Times New Roman" pitchFamily="18"/>
              </a:rPr>
            </a:br>
            <a:r>
              <a:rPr lang="fr-FR" sz="2600" b="0" i="1" u="none" strike="noStrike" kern="1200" cap="none" spc="0" baseline="0">
                <a:solidFill>
                  <a:srgbClr val="000000"/>
                </a:solidFill>
                <a:uFillTx/>
                <a:latin typeface="Comic Sans MS" pitchFamily="66"/>
                <a:ea typeface="Times New Roman" pitchFamily="18"/>
                <a:cs typeface="Times New Roman" pitchFamily="18"/>
              </a:rPr>
              <a:t>«</a:t>
            </a:r>
            <a:r>
              <a:rPr lang="fr-FR" sz="2600" b="0" i="0" u="none" strike="noStrike" kern="1200" cap="none" spc="0" baseline="0">
                <a:solidFill>
                  <a:srgbClr val="000000"/>
                </a:solidFill>
                <a:uFillTx/>
                <a:latin typeface="Comic Sans MS" pitchFamily="66"/>
                <a:ea typeface="Times New Roman" pitchFamily="18"/>
                <a:cs typeface="Times New Roman" pitchFamily="18"/>
              </a:rPr>
              <a:t> Ayez pour ambition les dons les meilleurs...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Et de plus je vais vous indiquer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1" i="0" u="none" strike="noStrike" kern="1200" cap="none" spc="0" baseline="0">
                <a:solidFill>
                  <a:srgbClr val="000000"/>
                </a:solidFill>
                <a:uFillTx/>
                <a:latin typeface="Comic Sans MS" pitchFamily="66"/>
                <a:ea typeface="Times New Roman" pitchFamily="18"/>
                <a:cs typeface="Times New Roman" pitchFamily="18"/>
              </a:rPr>
              <a:t>une voie infiniment supérieure..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1" i="1"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181FE79-4811-F539-48EC-6505A1D52FF6}"/>
              </a:ext>
            </a:extLst>
          </p:cNvPr>
          <p:cNvSpPr txBox="1"/>
          <p:nvPr/>
        </p:nvSpPr>
        <p:spPr>
          <a:xfrm>
            <a:off x="53282" y="340915"/>
            <a:ext cx="9113038" cy="4842360"/>
          </a:xfrm>
          <a:prstGeom prst="rect">
            <a:avLst/>
          </a:prstGeom>
          <a:noFill/>
          <a:ln cap="flat">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Le Christ-agapè</a:t>
            </a:r>
            <a:br>
              <a:rPr lang="fr-FR" sz="2600" b="1" i="1" u="none" strike="noStrike" kern="1200" cap="none" spc="0" baseline="0">
                <a:solidFill>
                  <a:srgbClr val="000000"/>
                </a:solidFill>
                <a:uFillTx/>
                <a:latin typeface="Comic Sans MS" pitchFamily="66"/>
                <a:ea typeface="Times New Roman" pitchFamily="18"/>
                <a:cs typeface="Times New Roman" pitchFamily="18"/>
              </a:rPr>
            </a:br>
            <a:br>
              <a:rPr lang="fr-FR" sz="2600" b="1" i="1" u="none" strike="noStrike" kern="1200" cap="none" spc="0" baseline="0">
                <a:solidFill>
                  <a:srgbClr val="000000"/>
                </a:solidFill>
                <a:uFillTx/>
                <a:latin typeface="Comic Sans MS" pitchFamily="66"/>
                <a:ea typeface="Times New Roman" pitchFamily="18"/>
                <a:cs typeface="Times New Roman" pitchFamily="18"/>
              </a:rPr>
            </a:br>
            <a:br>
              <a:rPr lang="fr-FR" sz="2600" b="1" i="1" u="none" strike="noStrike" kern="1200" cap="none" spc="0" baseline="0">
                <a:solidFill>
                  <a:srgbClr val="000000"/>
                </a:solidFill>
                <a:uFillTx/>
                <a:latin typeface="Comic Sans MS" pitchFamily="66"/>
                <a:ea typeface="Times New Roman" pitchFamily="18"/>
                <a:cs typeface="Times New Roman" pitchFamily="18"/>
              </a:rPr>
            </a:br>
            <a:r>
              <a:rPr lang="fr-FR" sz="2600" b="1" i="1" u="none" strike="noStrike" kern="1200" cap="none" spc="0" baseline="0">
                <a:solidFill>
                  <a:srgbClr val="000000"/>
                </a:solidFill>
                <a:uFillTx/>
                <a:latin typeface="Comic Sans MS" pitchFamily="66"/>
                <a:ea typeface="Times New Roman" pitchFamily="18"/>
                <a:cs typeface="Times New Roman" pitchFamily="18"/>
              </a:rPr>
              <a:t>L'amour prend patience, l'amour rend service,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1" u="none" strike="noStrike" kern="1200" cap="none" spc="0" baseline="0">
                <a:solidFill>
                  <a:srgbClr val="000000"/>
                </a:solidFill>
                <a:uFillTx/>
                <a:latin typeface="Comic Sans MS" pitchFamily="66"/>
                <a:ea typeface="Times New Roman" pitchFamily="18"/>
                <a:cs typeface="Times New Roman" pitchFamily="18"/>
              </a:rPr>
              <a:t>il ne jalouse pas,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1" u="none" strike="noStrike" kern="1200" cap="none" spc="0" baseline="0">
                <a:solidFill>
                  <a:srgbClr val="000000"/>
                </a:solidFill>
                <a:uFillTx/>
                <a:latin typeface="Comic Sans MS" pitchFamily="66"/>
                <a:ea typeface="Times New Roman" pitchFamily="18"/>
                <a:cs typeface="Times New Roman" pitchFamily="18"/>
              </a:rPr>
              <a:t>Il ne plastronne pas, il ne s'enfle pas d'orgueil,</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1" u="none" strike="noStrike" kern="1200" cap="none" spc="0" baseline="0">
                <a:solidFill>
                  <a:srgbClr val="000000"/>
                </a:solidFill>
                <a:uFillTx/>
                <a:latin typeface="Comic Sans MS" pitchFamily="66"/>
                <a:ea typeface="Times New Roman" pitchFamily="18"/>
                <a:cs typeface="Times New Roman" pitchFamily="18"/>
              </a:rPr>
              <a:t>il ne fait rien de laid, il ne cherche pas son intérêt,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1" u="none" strike="noStrike" kern="1200" cap="none" spc="0" baseline="0">
                <a:solidFill>
                  <a:srgbClr val="000000"/>
                </a:solidFill>
                <a:uFillTx/>
                <a:latin typeface="Comic Sans MS" pitchFamily="66"/>
                <a:ea typeface="Times New Roman" pitchFamily="18"/>
                <a:cs typeface="Times New Roman" pitchFamily="18"/>
              </a:rPr>
              <a:t>il ne s'irrite pas, n'entretient pas de rancune,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1" u="none" strike="noStrike" kern="1200" cap="none" spc="0" baseline="0">
                <a:solidFill>
                  <a:srgbClr val="000000"/>
                </a:solidFill>
                <a:uFillTx/>
                <a:latin typeface="Comic Sans MS" pitchFamily="66"/>
                <a:ea typeface="Times New Roman" pitchFamily="18"/>
                <a:cs typeface="Times New Roman" pitchFamily="18"/>
              </a:rPr>
              <a:t>il ne se réjouit pas de l'injustice,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1" u="none" strike="noStrike" kern="1200" cap="none" spc="0" baseline="0">
                <a:solidFill>
                  <a:srgbClr val="000000"/>
                </a:solidFill>
                <a:uFillTx/>
                <a:latin typeface="Comic Sans MS" pitchFamily="66"/>
                <a:ea typeface="Times New Roman" pitchFamily="18"/>
                <a:cs typeface="Times New Roman" pitchFamily="18"/>
              </a:rPr>
              <a:t>mais trouve sa voie dans la vérité. </a:t>
            </a:r>
            <a:br>
              <a:rPr lang="fr-FR" sz="2600" b="1" i="1" u="none" strike="noStrike" kern="1200" cap="none" spc="0" baseline="0">
                <a:solidFill>
                  <a:srgbClr val="000000"/>
                </a:solidFill>
                <a:uFillTx/>
                <a:latin typeface="Comic Sans MS" pitchFamily="66"/>
                <a:ea typeface="Times New Roman" pitchFamily="18"/>
                <a:cs typeface="Times New Roman" pitchFamily="18"/>
              </a:rPr>
            </a:br>
            <a:r>
              <a:rPr lang="fr-FR" sz="2600" b="1" i="1" u="none" strike="noStrike" kern="1200" cap="none" spc="0" baseline="0">
                <a:solidFill>
                  <a:srgbClr val="000000"/>
                </a:solidFill>
                <a:uFillTx/>
                <a:latin typeface="Comic Sans MS" pitchFamily="66"/>
                <a:ea typeface="Times New Roman" pitchFamily="18"/>
                <a:cs typeface="Times New Roman" pitchFamily="18"/>
              </a:rPr>
              <a:t>Il excuse tout, il croit tout,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1" u="none" strike="noStrike" kern="1200" cap="none" spc="0" baseline="0">
                <a:solidFill>
                  <a:srgbClr val="000000"/>
                </a:solidFill>
                <a:uFillTx/>
                <a:latin typeface="Comic Sans MS" pitchFamily="66"/>
                <a:ea typeface="Times New Roman" pitchFamily="18"/>
                <a:cs typeface="Times New Roman" pitchFamily="18"/>
              </a:rPr>
              <a:t>il espère tout, il endure tout.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DA2FC5-C946-2FA7-1D42-9889366B0D40}"/>
              </a:ext>
            </a:extLst>
          </p:cNvPr>
          <p:cNvSpPr txBox="1">
            <a:spLocks noGrp="1"/>
          </p:cNvSpPr>
          <p:nvPr>
            <p:ph type="title" idx="4294967295"/>
          </p:nvPr>
        </p:nvSpPr>
        <p:spPr>
          <a:xfrm>
            <a:off x="892436" y="-96478"/>
            <a:ext cx="7772400" cy="1218959"/>
          </a:xfrm>
        </p:spPr>
        <p:txBody>
          <a:bodyPr/>
          <a:lstStyle/>
          <a:p>
            <a:pPr lvl="0"/>
            <a:r>
              <a:rPr lang="fr-FR" sz="2800" b="1">
                <a:solidFill>
                  <a:srgbClr val="FF0000"/>
                </a:solidFill>
                <a:latin typeface="Comic Sans MS" pitchFamily="66"/>
              </a:rPr>
              <a:t>Les grandes images de l’Eglise</a:t>
            </a:r>
            <a:br>
              <a:rPr lang="fr-FR" sz="2800" b="1">
                <a:solidFill>
                  <a:srgbClr val="FF0000"/>
                </a:solidFill>
                <a:latin typeface="Comic Sans MS" pitchFamily="66"/>
              </a:rPr>
            </a:br>
            <a:r>
              <a:rPr lang="fr-FR" sz="2800" b="1">
                <a:solidFill>
                  <a:srgbClr val="FF0000"/>
                </a:solidFill>
                <a:latin typeface="Comic Sans MS" pitchFamily="66"/>
              </a:rPr>
              <a:t>de Paul à Vatican II</a:t>
            </a:r>
          </a:p>
        </p:txBody>
      </p:sp>
      <p:sp>
        <p:nvSpPr>
          <p:cNvPr id="3" name="Forme libre : forme 2">
            <a:extLst>
              <a:ext uri="{FF2B5EF4-FFF2-40B4-BE49-F238E27FC236}">
                <a16:creationId xmlns:a16="http://schemas.microsoft.com/office/drawing/2014/main" id="{5A871DCB-5661-8BBB-D550-3CCE6AD67AC6}"/>
              </a:ext>
            </a:extLst>
          </p:cNvPr>
          <p:cNvSpPr/>
          <p:nvPr/>
        </p:nvSpPr>
        <p:spPr>
          <a:xfrm>
            <a:off x="119155" y="1088638"/>
            <a:ext cx="8239676" cy="52146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Images pauliniennes (1 </a:t>
            </a:r>
            <a:r>
              <a:rPr lang="fr-FR" sz="2400" b="0" i="1" u="none" strike="noStrike" kern="1200" cap="none" spc="0" baseline="0">
                <a:solidFill>
                  <a:srgbClr val="000000"/>
                </a:solidFill>
                <a:uFillTx/>
                <a:latin typeface="Comic Sans MS" pitchFamily="66"/>
                <a:ea typeface="Times New Roman" pitchFamily="18"/>
                <a:cs typeface="Times New Roman" pitchFamily="18"/>
              </a:rPr>
              <a:t>Corinthiens</a:t>
            </a:r>
            <a:r>
              <a:rPr lang="fr-FR" sz="2400" b="0" i="0" u="none" strike="noStrike" kern="1200" cap="none" spc="0" baseline="0">
                <a:solidFill>
                  <a:srgbClr val="000000"/>
                </a:solidFill>
                <a:uFillTx/>
                <a:latin typeface="Comic Sans MS" pitchFamily="66"/>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L’Eglise,</a:t>
            </a:r>
            <a:r>
              <a:rPr lang="fr-FR" sz="2400" b="1" i="0" u="none" strike="noStrike" kern="1200" cap="none" spc="0" baseline="0">
                <a:solidFill>
                  <a:srgbClr val="000000"/>
                </a:solidFill>
                <a:uFillTx/>
                <a:latin typeface="Comic Sans MS" pitchFamily="66"/>
                <a:ea typeface="Times New Roman" pitchFamily="18"/>
                <a:cs typeface="Times New Roman" pitchFamily="18"/>
              </a:rPr>
              <a:t> plantation et construction</a:t>
            </a:r>
            <a:r>
              <a:rPr lang="fr-FR" sz="2400" b="0" i="0" u="none" strike="noStrike" kern="1200" cap="none" spc="0" baseline="0">
                <a:solidFill>
                  <a:srgbClr val="000000"/>
                </a:solidFill>
                <a:uFillTx/>
                <a:latin typeface="Comic Sans MS" pitchFamily="66"/>
                <a:ea typeface="Times New Roman" pitchFamily="18"/>
                <a:cs typeface="Times New Roman" pitchFamily="18"/>
              </a:rPr>
              <a:t> de Dieu </a:t>
            </a:r>
            <a:br>
              <a:rPr lang="fr-FR" sz="2400" b="0" i="0" u="none" strike="noStrike" kern="1200" cap="none" spc="0" baseline="0">
                <a:solidFill>
                  <a:srgbClr val="000000"/>
                </a:solidFill>
                <a:uFillTx/>
                <a:latin typeface="Comic Sans MS" pitchFamily="66"/>
                <a:ea typeface="Times New Roman" pitchFamily="18"/>
                <a:cs typeface="Times New Roman" pitchFamily="18"/>
              </a:rPr>
            </a:br>
            <a:r>
              <a:rPr lang="fr-FR" sz="2400" b="0" i="0" u="none" strike="noStrike" kern="1200" cap="none" spc="0" baseline="0">
                <a:solidFill>
                  <a:srgbClr val="000000"/>
                </a:solidFill>
                <a:uFillTx/>
                <a:latin typeface="Comic Sans MS" pitchFamily="66"/>
                <a:ea typeface="Times New Roman" pitchFamily="18"/>
                <a:cs typeface="Times New Roman" pitchFamily="18"/>
              </a:rPr>
              <a:t>« Vous êtes</a:t>
            </a:r>
            <a:r>
              <a:rPr lang="fr-FR" sz="2400" b="1" i="0" u="none" strike="noStrike" kern="1200" cap="none" spc="0" baseline="0">
                <a:solidFill>
                  <a:srgbClr val="000000"/>
                </a:solidFill>
                <a:uFillTx/>
                <a:latin typeface="Comic Sans MS" pitchFamily="66"/>
                <a:ea typeface="Times New Roman" pitchFamily="18"/>
                <a:cs typeface="Times New Roman" pitchFamily="18"/>
              </a:rPr>
              <a:t> le corps du Christ </a:t>
            </a:r>
            <a:r>
              <a:rPr lang="fr-FR" sz="2400" b="0" i="0" u="none" strike="noStrike" kern="1200" cap="none" spc="0" baseline="0">
                <a:solidFill>
                  <a:srgbClr val="000000"/>
                </a:solidFill>
                <a:uFillTx/>
                <a:latin typeface="Comic Sans MS" pitchFamily="66"/>
                <a:ea typeface="Times New Roman" pitchFamily="18"/>
                <a:cs typeface="Times New Roman" pitchFamily="18"/>
              </a:rPr>
              <a:t>et ses membres chacun pour sa part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L’Eglise, </a:t>
            </a:r>
            <a:r>
              <a:rPr lang="fr-FR" sz="2400" b="1" i="0" u="none" strike="noStrike" kern="1200" cap="none" spc="0" baseline="0">
                <a:solidFill>
                  <a:srgbClr val="000000"/>
                </a:solidFill>
                <a:uFillTx/>
                <a:latin typeface="Comic Sans MS" pitchFamily="66"/>
                <a:ea typeface="Times New Roman" pitchFamily="18"/>
                <a:cs typeface="Times New Roman" pitchFamily="18"/>
              </a:rPr>
              <a:t>Temple de l’Esprit </a:t>
            </a:r>
            <a:r>
              <a:rPr lang="fr-FR" sz="2400" b="0" i="0" u="none" strike="noStrike" kern="1200" cap="none" spc="0" baseline="0">
                <a:solidFill>
                  <a:srgbClr val="000000"/>
                </a:solidFill>
                <a:uFillTx/>
                <a:latin typeface="Comic Sans MS" pitchFamily="66"/>
                <a:ea typeface="Times New Roman" pitchFamily="18"/>
                <a:cs typeface="Times New Roman" pitchFamily="18"/>
              </a:rPr>
              <a:t>:</a:t>
            </a:r>
          </a:p>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 votre corps est le Temple de l’Esprit saint en vous</a:t>
            </a:r>
          </a:p>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 vous êtes le Temple de Dieu et l’Esprit de Dieu habite en vous</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ea typeface="Times New Roman" pitchFamily="18"/>
                <a:cs typeface="Times New Roman" pitchFamily="18"/>
              </a:rPr>
              <a:t>Images deutéro pauliniennes (</a:t>
            </a:r>
            <a:r>
              <a:rPr lang="fr-FR" sz="2400" b="0" i="1" u="none" strike="noStrike" kern="1200" cap="none" spc="0" baseline="0">
                <a:solidFill>
                  <a:srgbClr val="000000"/>
                </a:solidFill>
                <a:uFillTx/>
                <a:latin typeface="Comic Sans MS" pitchFamily="66"/>
                <a:ea typeface="Times New Roman" pitchFamily="18"/>
                <a:cs typeface="Times New Roman" pitchFamily="18"/>
              </a:rPr>
              <a:t>Colossiens, Ephésiens</a:t>
            </a:r>
            <a:r>
              <a:rPr lang="fr-FR" sz="2400" b="0" i="0" u="none" strike="noStrike" kern="1200" cap="none" spc="0" baseline="0">
                <a:solidFill>
                  <a:srgbClr val="000000"/>
                </a:solidFill>
                <a:uFillTx/>
                <a:latin typeface="Comic Sans MS" pitchFamily="66"/>
                <a:ea typeface="Times New Roman" pitchFamily="18"/>
                <a:cs typeface="Times New Roman" pitchFamily="18"/>
              </a:rPr>
              <a:t>) : L’Eglise, </a:t>
            </a:r>
            <a:r>
              <a:rPr lang="fr-FR" sz="2400" b="1" i="0" u="none" strike="noStrike" kern="1200" cap="none" spc="0" baseline="0">
                <a:solidFill>
                  <a:srgbClr val="000000"/>
                </a:solidFill>
                <a:uFillTx/>
                <a:latin typeface="Comic Sans MS" pitchFamily="66"/>
                <a:ea typeface="Times New Roman" pitchFamily="18"/>
                <a:cs typeface="Times New Roman" pitchFamily="18"/>
              </a:rPr>
              <a:t>corps du Christ-Tête</a:t>
            </a:r>
            <a:r>
              <a:rPr lang="fr-FR" sz="2400" b="0" i="0" u="none" strike="noStrike" kern="1200" cap="none" spc="0" baseline="0">
                <a:solidFill>
                  <a:srgbClr val="000000"/>
                </a:solidFill>
                <a:uFillTx/>
                <a:latin typeface="Comic Sans MS" pitchFamily="66"/>
                <a:ea typeface="Times New Roman" pitchFamily="18"/>
                <a:cs typeface="Times New Roman" pitchFamily="18"/>
              </a:rPr>
              <a:t> : « lui qui est la tête du Corps, l’Eglise » : une Eglise-humanité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omic Sans MS" pitchFamily="66"/>
                <a:ea typeface="Times New Roman" pitchFamily="18"/>
                <a:cs typeface="Times New Roman" pitchFamily="18"/>
              </a:rPr>
              <a:t>NB</a:t>
            </a:r>
            <a:r>
              <a:rPr lang="fr-FR" sz="2400" b="0" i="0" u="none" strike="noStrike" kern="1200" cap="none" spc="0" baseline="0">
                <a:solidFill>
                  <a:srgbClr val="000000"/>
                </a:solidFill>
                <a:uFillTx/>
                <a:latin typeface="Comic Sans MS" pitchFamily="66"/>
                <a:ea typeface="Times New Roman" pitchFamily="18"/>
                <a:cs typeface="Times New Roman" pitchFamily="18"/>
              </a:rPr>
              <a:t> : Paul réserve le titre de « peuple de Dieu » à Israël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E1FFDA-7A0B-4E5F-351C-65B9B5BF9E91}"/>
              </a:ext>
            </a:extLst>
          </p:cNvPr>
          <p:cNvSpPr txBox="1">
            <a:spLocks noGrp="1"/>
          </p:cNvSpPr>
          <p:nvPr>
            <p:ph type="title" idx="4294967295"/>
          </p:nvPr>
        </p:nvSpPr>
        <p:spPr>
          <a:xfrm>
            <a:off x="630003" y="311755"/>
            <a:ext cx="7772400" cy="914400"/>
          </a:xfrm>
        </p:spPr>
        <p:txBody>
          <a:bodyPr/>
          <a:lstStyle/>
          <a:p>
            <a:pPr lvl="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39" algn="l"/>
                <a:tab pos="10779120" algn="l"/>
                <a:tab pos="10780556" algn="l"/>
                <a:tab pos="10782001" algn="l"/>
              </a:tabLst>
            </a:pPr>
            <a:r>
              <a:rPr lang="fr-FR" b="1">
                <a:solidFill>
                  <a:srgbClr val="CC3300"/>
                </a:solidFill>
                <a:latin typeface="Comic Sans MS" pitchFamily="66"/>
              </a:rPr>
              <a:t> Introduction	</a:t>
            </a:r>
            <a:br>
              <a:rPr lang="fr-FR">
                <a:solidFill>
                  <a:srgbClr val="CC3300"/>
                </a:solidFill>
                <a:latin typeface="Comic Sans MS" pitchFamily="66"/>
              </a:rPr>
            </a:br>
            <a:endParaRPr lang="fr-FR">
              <a:solidFill>
                <a:srgbClr val="CC3300"/>
              </a:solidFill>
              <a:latin typeface="Comic Sans MS" pitchFamily="66"/>
            </a:endParaRPr>
          </a:p>
        </p:txBody>
      </p:sp>
      <p:sp>
        <p:nvSpPr>
          <p:cNvPr id="3" name="Forme libre : forme 2">
            <a:extLst>
              <a:ext uri="{FF2B5EF4-FFF2-40B4-BE49-F238E27FC236}">
                <a16:creationId xmlns:a16="http://schemas.microsoft.com/office/drawing/2014/main" id="{F77EB361-344D-CD84-CC1F-CE7EA63FA1DA}"/>
              </a:ext>
            </a:extLst>
          </p:cNvPr>
          <p:cNvSpPr/>
          <p:nvPr/>
        </p:nvSpPr>
        <p:spPr>
          <a:xfrm>
            <a:off x="398157" y="938878"/>
            <a:ext cx="8229600" cy="542664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noAutofit/>
          </a:bodyPr>
          <a:lstStyle/>
          <a:p>
            <a:pPr marL="457200" marR="0" lvl="0" indent="-452518"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800" b="1" i="0" u="none" strike="noStrike" kern="1200" cap="none" spc="0" baseline="0" dirty="0">
                <a:solidFill>
                  <a:srgbClr val="000000"/>
                </a:solidFill>
                <a:uFillTx/>
                <a:latin typeface="Comic Sans MS" pitchFamily="66"/>
                <a:ea typeface="Times New Roman" pitchFamily="18"/>
                <a:cs typeface="Times New Roman" pitchFamily="18"/>
              </a:rPr>
              <a:t>Les sources</a:t>
            </a:r>
          </a:p>
          <a:p>
            <a:pPr marL="914400" marR="0" lvl="1" indent="-452518" algn="l" defTabSz="914400" rtl="0" fontAlgn="auto" hangingPunct="1">
              <a:lnSpc>
                <a:spcPct val="100000"/>
              </a:lnSpc>
              <a:spcBef>
                <a:spcPts val="0"/>
              </a:spcBef>
              <a:spcAft>
                <a:spcPts val="0"/>
              </a:spcAft>
              <a:buNone/>
              <a:tabLst>
                <a:tab pos="914400" algn="l"/>
                <a:tab pos="1363315" algn="l"/>
                <a:tab pos="1812596" algn="l"/>
                <a:tab pos="2261878" algn="l"/>
                <a:tab pos="2711159" algn="l"/>
                <a:tab pos="3160440" algn="l"/>
                <a:tab pos="3609722" algn="l"/>
                <a:tab pos="4059003" algn="l"/>
                <a:tab pos="4508275" algn="l"/>
                <a:tab pos="4957556" algn="l"/>
                <a:tab pos="5406838" algn="l"/>
                <a:tab pos="5856119" algn="l"/>
                <a:tab pos="6305400" algn="l"/>
                <a:tab pos="6754681" algn="l"/>
                <a:tab pos="7203963" algn="l"/>
                <a:tab pos="7653244" algn="l"/>
                <a:tab pos="8102516" algn="l"/>
                <a:tab pos="8551797" algn="l"/>
                <a:tab pos="9001079" algn="l"/>
                <a:tab pos="9450360" algn="l"/>
                <a:tab pos="98996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Les Actes des Apôtres (90 </a:t>
            </a:r>
            <a:r>
              <a:rPr lang="fr-FR" sz="2600" b="0" i="0" u="none" strike="noStrike" kern="1200" cap="none" spc="0" baseline="0" dirty="0" err="1">
                <a:solidFill>
                  <a:srgbClr val="000000"/>
                </a:solidFill>
                <a:uFillTx/>
                <a:latin typeface="Comic Sans MS" pitchFamily="66"/>
                <a:ea typeface="Times New Roman" pitchFamily="18"/>
                <a:cs typeface="Times New Roman" pitchFamily="18"/>
              </a:rPr>
              <a:t>ap.J.C</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a:t>
            </a:r>
          </a:p>
          <a:p>
            <a:pPr marL="457200" indent="-452518">
              <a:tabLst>
                <a:tab pos="914400" algn="l"/>
                <a:tab pos="1363315" algn="l"/>
                <a:tab pos="1812596" algn="l"/>
                <a:tab pos="2261878" algn="l"/>
                <a:tab pos="2711159" algn="l"/>
                <a:tab pos="3160440" algn="l"/>
                <a:tab pos="3609722" algn="l"/>
                <a:tab pos="4059003" algn="l"/>
                <a:tab pos="4508275" algn="l"/>
                <a:tab pos="4957556" algn="l"/>
                <a:tab pos="5406838" algn="l"/>
                <a:tab pos="5856119" algn="l"/>
                <a:tab pos="6305400" algn="l"/>
                <a:tab pos="6754681" algn="l"/>
                <a:tab pos="7203963" algn="l"/>
                <a:tab pos="7653244" algn="l"/>
                <a:tab pos="8102516" algn="l"/>
                <a:tab pos="8551797" algn="l"/>
                <a:tab pos="9001079" algn="l"/>
                <a:tab pos="9450360" algn="l"/>
                <a:tab pos="98996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	  -le 'Paul' de Luc,  juif converti à la foi chrétienne, chargé de mission de l’Eg</a:t>
            </a:r>
            <a:r>
              <a:rPr lang="fr-FR" sz="2600" dirty="0">
                <a:solidFill>
                  <a:srgbClr val="000000"/>
                </a:solidFill>
                <a:latin typeface="Comic Sans MS" pitchFamily="66"/>
                <a:ea typeface="Times New Roman" pitchFamily="18"/>
                <a:cs typeface="Times New Roman" pitchFamily="18"/>
              </a:rPr>
              <a:t>lise d’Antioche</a:t>
            </a:r>
            <a:br>
              <a:rPr lang="fr-FR" sz="2600" dirty="0">
                <a:solidFill>
                  <a:srgbClr val="000000"/>
                </a:solidFill>
                <a:latin typeface="Comic Sans MS" pitchFamily="66"/>
                <a:ea typeface="Times New Roman" pitchFamily="18"/>
                <a:cs typeface="Times New Roman" pitchFamily="18"/>
              </a:rPr>
            </a:br>
            <a:r>
              <a:rPr lang="fr-FR" sz="2600" dirty="0">
                <a:solidFill>
                  <a:srgbClr val="000000"/>
                </a:solidFill>
                <a:latin typeface="Comic Sans MS" pitchFamily="66"/>
                <a:ea typeface="Times New Roman" pitchFamily="18"/>
                <a:cs typeface="Times New Roman" pitchFamily="18"/>
              </a:rPr>
              <a:t>  </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-la mission aux juifs, puis aux païens (ch. 15).</a:t>
            </a:r>
          </a:p>
          <a:p>
            <a:pPr marL="1371600" marR="0" lvl="2" indent="-452518" algn="l" defTabSz="914400" rtl="0" fontAlgn="auto" hangingPunct="1">
              <a:lnSpc>
                <a:spcPct val="100000"/>
              </a:lnSpc>
              <a:spcBef>
                <a:spcPts val="0"/>
              </a:spcBef>
              <a:spcAft>
                <a:spcPts val="0"/>
              </a:spcAft>
              <a:buNone/>
              <a:tabLst>
                <a:tab pos="1354318" algn="l"/>
                <a:tab pos="1371600" algn="l"/>
                <a:tab pos="1803242" algn="l"/>
                <a:tab pos="2252523" algn="l"/>
                <a:tab pos="2701795" algn="l"/>
                <a:tab pos="3151077" algn="l"/>
                <a:tab pos="3600358" algn="l"/>
                <a:tab pos="4049639" algn="l"/>
                <a:tab pos="4498921" algn="l"/>
                <a:tab pos="4948202" algn="l"/>
                <a:tab pos="5397483" algn="l"/>
                <a:tab pos="5846755" algn="l"/>
                <a:tab pos="6295680" algn="l"/>
                <a:tab pos="6744961" algn="l"/>
                <a:tab pos="7194243" algn="l"/>
                <a:tab pos="7643515" algn="l"/>
                <a:tab pos="8092796" algn="l"/>
                <a:tab pos="8542077" algn="l"/>
                <a:tab pos="8991359" algn="l"/>
                <a:tab pos="9440640" algn="l"/>
                <a:tab pos="9883438" algn="l"/>
                <a:tab pos="10332720" algn="l"/>
                <a:tab pos="1078200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a:p>
            <a:pPr marL="914400" marR="0" lvl="1" indent="-452518" algn="l" defTabSz="914400" rtl="0" fontAlgn="auto" hangingPunct="1">
              <a:lnSpc>
                <a:spcPct val="100000"/>
              </a:lnSpc>
              <a:spcBef>
                <a:spcPts val="0"/>
              </a:spcBef>
              <a:spcAft>
                <a:spcPts val="0"/>
              </a:spcAft>
              <a:buNone/>
              <a:tabLst>
                <a:tab pos="914400" algn="l"/>
                <a:tab pos="1363315" algn="l"/>
                <a:tab pos="1812596" algn="l"/>
                <a:tab pos="2261878" algn="l"/>
                <a:tab pos="2711159" algn="l"/>
                <a:tab pos="3160440" algn="l"/>
                <a:tab pos="3609722" algn="l"/>
                <a:tab pos="4059003" algn="l"/>
                <a:tab pos="4508275" algn="l"/>
                <a:tab pos="4957556" algn="l"/>
                <a:tab pos="5406838" algn="l"/>
                <a:tab pos="5856119" algn="l"/>
                <a:tab pos="6305400" algn="l"/>
                <a:tab pos="6754681" algn="l"/>
                <a:tab pos="7203963" algn="l"/>
                <a:tab pos="7653244" algn="l"/>
                <a:tab pos="8102516" algn="l"/>
                <a:tab pos="8551797" algn="l"/>
                <a:tab pos="9001079" algn="l"/>
                <a:tab pos="9450360" algn="l"/>
                <a:tab pos="98996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Les lettres de Paul (49-58 </a:t>
            </a:r>
            <a:r>
              <a:rPr lang="fr-FR" sz="2600" b="0" i="0" u="none" strike="noStrike" kern="1200" cap="none" spc="0" baseline="0" dirty="0" err="1">
                <a:solidFill>
                  <a:srgbClr val="000000"/>
                </a:solidFill>
                <a:uFillTx/>
                <a:latin typeface="Comic Sans MS" pitchFamily="66"/>
                <a:ea typeface="Times New Roman" pitchFamily="18"/>
                <a:cs typeface="Times New Roman" pitchFamily="18"/>
              </a:rPr>
              <a:t>ap.J.C</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a:t>
            </a:r>
          </a:p>
          <a:p>
            <a:pPr marL="914400" marR="0" lvl="1" indent="-452518" algn="l" defTabSz="914400" rtl="0" fontAlgn="auto" hangingPunct="1">
              <a:lnSpc>
                <a:spcPct val="100000"/>
              </a:lnSpc>
              <a:spcBef>
                <a:spcPts val="0"/>
              </a:spcBef>
              <a:spcAft>
                <a:spcPts val="0"/>
              </a:spcAft>
              <a:buNone/>
              <a:tabLst>
                <a:tab pos="914400" algn="l"/>
                <a:tab pos="1363315" algn="l"/>
                <a:tab pos="1812596" algn="l"/>
                <a:tab pos="2261878" algn="l"/>
                <a:tab pos="2711159" algn="l"/>
                <a:tab pos="3160440" algn="l"/>
                <a:tab pos="3609722" algn="l"/>
                <a:tab pos="4059003" algn="l"/>
                <a:tab pos="4508275" algn="l"/>
                <a:tab pos="4957556" algn="l"/>
                <a:tab pos="5406838" algn="l"/>
                <a:tab pos="5856119" algn="l"/>
                <a:tab pos="6305400" algn="l"/>
                <a:tab pos="6754681" algn="l"/>
                <a:tab pos="7203963" algn="l"/>
                <a:tab pos="7653244" algn="l"/>
                <a:tab pos="8102516" algn="l"/>
                <a:tab pos="8551797" algn="l"/>
                <a:tab pos="9001079" algn="l"/>
                <a:tab pos="9450360" algn="l"/>
                <a:tab pos="9899641" algn="l"/>
              </a:tabLst>
              <a:defRPr sz="1800" b="0" i="0" u="none" strike="noStrike" kern="0" cap="none" spc="0" baseline="0">
                <a:solidFill>
                  <a:srgbClr val="000000"/>
                </a:solidFill>
                <a:uFillTx/>
              </a:defRPr>
            </a:pPr>
            <a:r>
              <a:rPr lang="fr-FR" sz="2600" b="0" i="1" u="none" strike="noStrike" kern="1200" cap="none" spc="0" baseline="0" dirty="0">
                <a:solidFill>
                  <a:srgbClr val="000000"/>
                </a:solidFill>
                <a:uFillTx/>
                <a:latin typeface="Comic Sans MS" pitchFamily="66"/>
                <a:ea typeface="Times New Roman" pitchFamily="18"/>
                <a:cs typeface="Times New Roman" pitchFamily="18"/>
              </a:rPr>
              <a:t>Romains/1Corinthiens/2Corinthiens/Galates/</a:t>
            </a:r>
          </a:p>
          <a:p>
            <a:pPr marL="914400" marR="0" lvl="1" indent="-452518" algn="l" defTabSz="914400" rtl="0" fontAlgn="auto" hangingPunct="1">
              <a:lnSpc>
                <a:spcPct val="100000"/>
              </a:lnSpc>
              <a:spcBef>
                <a:spcPts val="0"/>
              </a:spcBef>
              <a:spcAft>
                <a:spcPts val="0"/>
              </a:spcAft>
              <a:buNone/>
              <a:tabLst>
                <a:tab pos="914400" algn="l"/>
                <a:tab pos="1363315" algn="l"/>
                <a:tab pos="1812596" algn="l"/>
                <a:tab pos="2261878" algn="l"/>
                <a:tab pos="2711159" algn="l"/>
                <a:tab pos="3160440" algn="l"/>
                <a:tab pos="3609722" algn="l"/>
                <a:tab pos="4059003" algn="l"/>
                <a:tab pos="4508275" algn="l"/>
                <a:tab pos="4957556" algn="l"/>
                <a:tab pos="5406838" algn="l"/>
                <a:tab pos="5856119" algn="l"/>
                <a:tab pos="6305400" algn="l"/>
                <a:tab pos="6754681" algn="l"/>
                <a:tab pos="7203963" algn="l"/>
                <a:tab pos="7653244" algn="l"/>
                <a:tab pos="8102516" algn="l"/>
                <a:tab pos="8551797" algn="l"/>
                <a:tab pos="9001079" algn="l"/>
                <a:tab pos="9450360" algn="l"/>
                <a:tab pos="9899641" algn="l"/>
              </a:tabLst>
              <a:defRPr sz="1800" b="0" i="0" u="none" strike="noStrike" kern="0" cap="none" spc="0" baseline="0">
                <a:solidFill>
                  <a:srgbClr val="000000"/>
                </a:solidFill>
                <a:uFillTx/>
              </a:defRPr>
            </a:pPr>
            <a:r>
              <a:rPr lang="fr-FR" sz="2600" b="0" i="1" u="none" strike="noStrike" kern="1200" cap="none" spc="0" baseline="0" dirty="0">
                <a:solidFill>
                  <a:srgbClr val="000000"/>
                </a:solidFill>
                <a:uFillTx/>
                <a:latin typeface="Comic Sans MS" pitchFamily="66"/>
                <a:ea typeface="Times New Roman" pitchFamily="18"/>
                <a:cs typeface="Times New Roman" pitchFamily="18"/>
              </a:rPr>
              <a:t>    Philippiens/1Thessaloniciens/Philémon</a:t>
            </a:r>
          </a:p>
          <a:p>
            <a:pPr marL="914400" marR="0" lvl="1" indent="-452518" algn="l" defTabSz="914400" rtl="0" fontAlgn="auto" hangingPunct="1">
              <a:lnSpc>
                <a:spcPct val="100000"/>
              </a:lnSpc>
              <a:spcBef>
                <a:spcPts val="0"/>
              </a:spcBef>
              <a:spcAft>
                <a:spcPts val="0"/>
              </a:spcAft>
              <a:buNone/>
              <a:tabLst>
                <a:tab pos="914400" algn="l"/>
                <a:tab pos="1363315" algn="l"/>
                <a:tab pos="1812596" algn="l"/>
                <a:tab pos="2261878" algn="l"/>
                <a:tab pos="2711159" algn="l"/>
                <a:tab pos="3160440" algn="l"/>
                <a:tab pos="3609722" algn="l"/>
                <a:tab pos="4059003" algn="l"/>
                <a:tab pos="4508275" algn="l"/>
                <a:tab pos="4957556" algn="l"/>
                <a:tab pos="5406838" algn="l"/>
                <a:tab pos="5856119" algn="l"/>
                <a:tab pos="6305400" algn="l"/>
                <a:tab pos="6754681" algn="l"/>
                <a:tab pos="7203963" algn="l"/>
                <a:tab pos="7653244" algn="l"/>
                <a:tab pos="8102516" algn="l"/>
                <a:tab pos="8551797" algn="l"/>
                <a:tab pos="9001079" algn="l"/>
                <a:tab pos="9450360" algn="l"/>
                <a:tab pos="98996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Premier écrit chrétien : 1</a:t>
            </a:r>
            <a:r>
              <a:rPr lang="fr-FR" sz="2600" b="0" i="1" u="none" strike="noStrike" kern="1200" cap="none" spc="0" baseline="0" dirty="0">
                <a:solidFill>
                  <a:srgbClr val="000000"/>
                </a:solidFill>
                <a:uFillTx/>
                <a:latin typeface="Comic Sans MS" pitchFamily="66"/>
                <a:ea typeface="Times New Roman" pitchFamily="18"/>
                <a:cs typeface="Times New Roman" pitchFamily="18"/>
              </a:rPr>
              <a:t>Thessaloniciens</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49 </a:t>
            </a:r>
            <a:r>
              <a:rPr lang="fr-FR" sz="2600" b="0" i="0" u="none" strike="noStrike" kern="1200" cap="none" spc="0" baseline="0" dirty="0" err="1">
                <a:solidFill>
                  <a:srgbClr val="000000"/>
                </a:solidFill>
                <a:uFillTx/>
                <a:latin typeface="Comic Sans MS" pitchFamily="66"/>
                <a:ea typeface="Times New Roman" pitchFamily="18"/>
                <a:cs typeface="Times New Roman" pitchFamily="18"/>
              </a:rPr>
              <a:t>ap</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 JC</a:t>
            </a:r>
          </a:p>
          <a:p>
            <a:pPr marL="914400" marR="0" lvl="1" indent="-452518" algn="l" defTabSz="914400" rtl="0" fontAlgn="auto" hangingPunct="1">
              <a:lnSpc>
                <a:spcPct val="100000"/>
              </a:lnSpc>
              <a:spcBef>
                <a:spcPts val="0"/>
              </a:spcBef>
              <a:spcAft>
                <a:spcPts val="0"/>
              </a:spcAft>
              <a:buNone/>
              <a:tabLst>
                <a:tab pos="914400" algn="l"/>
                <a:tab pos="1363315" algn="l"/>
                <a:tab pos="1812596" algn="l"/>
                <a:tab pos="2261878" algn="l"/>
                <a:tab pos="2711159" algn="l"/>
                <a:tab pos="3160440" algn="l"/>
                <a:tab pos="3609722" algn="l"/>
                <a:tab pos="4059003" algn="l"/>
                <a:tab pos="4508275" algn="l"/>
                <a:tab pos="4957556" algn="l"/>
                <a:tab pos="5406838" algn="l"/>
                <a:tab pos="5856119" algn="l"/>
                <a:tab pos="6305400" algn="l"/>
                <a:tab pos="6754681" algn="l"/>
                <a:tab pos="7203963" algn="l"/>
                <a:tab pos="7653244" algn="l"/>
                <a:tab pos="8102516" algn="l"/>
                <a:tab pos="8551797" algn="l"/>
                <a:tab pos="9001079" algn="l"/>
                <a:tab pos="9450360" algn="l"/>
                <a:tab pos="9899641" algn="l"/>
              </a:tabLst>
              <a:defRPr sz="1800" b="0" i="0" u="none" strike="noStrike" kern="0" cap="none" spc="0" baseline="0">
                <a:solidFill>
                  <a:srgbClr val="000000"/>
                </a:solidFill>
                <a:uFillTx/>
              </a:defRPr>
            </a:pPr>
            <a:endParaRPr lang="fr-FR" sz="2600" b="0" i="1" u="none" strike="noStrike" kern="1200" cap="none" spc="0" baseline="0" dirty="0">
              <a:solidFill>
                <a:srgbClr val="000000"/>
              </a:solidFill>
              <a:uFillTx/>
              <a:latin typeface="Comic Sans MS" pitchFamily="66"/>
              <a:ea typeface="Times New Roman" pitchFamily="18"/>
              <a:cs typeface="Times New Roman" pitchFamily="18"/>
            </a:endParaRPr>
          </a:p>
          <a:p>
            <a:pPr marL="457200" marR="0" lvl="0" indent="-452518"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Times New Roman" pitchFamily="18"/>
              <a:ea typeface="Times New Roman" pitchFamily="18"/>
              <a:cs typeface="Times New Roman" pitchFamily="1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31AF34B-4BA9-3B6D-7672-FDBFB7B16643}"/>
              </a:ext>
            </a:extLst>
          </p:cNvPr>
          <p:cNvPicPr>
            <a:picLocks noChangeAspect="1"/>
          </p:cNvPicPr>
          <p:nvPr/>
        </p:nvPicPr>
        <p:blipFill>
          <a:blip r:embed="rId3">
            <a:lum/>
            <a:alphaModFix/>
          </a:blip>
          <a:srcRect/>
          <a:stretch>
            <a:fillRect/>
          </a:stretch>
        </p:blipFill>
        <p:spPr>
          <a:xfrm>
            <a:off x="-485939" y="-951259"/>
            <a:ext cx="9658075" cy="7562883"/>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3D7ABD9-8070-2AB0-3443-FDCE842BBBD0}"/>
              </a:ext>
            </a:extLst>
          </p:cNvPr>
          <p:cNvSpPr txBox="1"/>
          <p:nvPr/>
        </p:nvSpPr>
        <p:spPr>
          <a:xfrm>
            <a:off x="58320" y="43808"/>
            <a:ext cx="9102239" cy="6487558"/>
          </a:xfrm>
          <a:prstGeom prst="rect">
            <a:avLst/>
          </a:prstGeom>
          <a:noFill/>
          <a:ln cap="flat">
            <a:noFill/>
          </a:ln>
        </p:spPr>
        <p:txBody>
          <a:bodyPr vert="horz" wrap="none" lIns="90004" tIns="44997" rIns="90004" bIns="44997" anchor="t" anchorCtr="0" compatLnSpc="1">
            <a:noAutofit/>
          </a:bodyPr>
          <a:lstStyle/>
          <a:p>
            <a:pPr marL="457200" marR="0" lvl="0" indent="-452518"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omic Sans MS" pitchFamily="66"/>
              <a:ea typeface="Times New Roman" pitchFamily="18"/>
              <a:cs typeface="Times New Roman" pitchFamily="18"/>
            </a:endParaRPr>
          </a:p>
          <a:p>
            <a:pPr marL="457200" marR="0" lvl="0" indent="-452518"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omic Sans MS" pitchFamily="66"/>
                <a:ea typeface="Times New Roman" pitchFamily="18"/>
                <a:cs typeface="Times New Roman" pitchFamily="18"/>
              </a:rPr>
              <a:t>  </a:t>
            </a:r>
            <a:r>
              <a:rPr lang="fr-FR" sz="2600" b="1" i="0" u="none" strike="noStrike" kern="1200" cap="none" spc="0" baseline="0">
                <a:solidFill>
                  <a:srgbClr val="000000"/>
                </a:solidFill>
                <a:uFillTx/>
                <a:latin typeface="Comic Sans MS" pitchFamily="66"/>
                <a:ea typeface="Times New Roman" pitchFamily="18"/>
                <a:cs typeface="Times New Roman" pitchFamily="18"/>
              </a:rPr>
              <a:t>L’Evangile aux païens ?</a:t>
            </a:r>
          </a:p>
          <a:p>
            <a:pPr marL="0" marR="0" lvl="0" indent="0" algn="l" defTabSz="914400" rtl="0" fontAlgn="auto" hangingPunct="1">
              <a:lnSpc>
                <a:spcPct val="15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Des conflits à l’origine : pas d'Eglise idéale (</a:t>
            </a:r>
            <a:r>
              <a:rPr lang="fr-FR" sz="2600" b="0" i="1" u="none" strike="noStrike" kern="1200" cap="none" spc="0" baseline="0">
                <a:solidFill>
                  <a:srgbClr val="000000"/>
                </a:solidFill>
                <a:uFillTx/>
                <a:latin typeface="Comic Sans MS" pitchFamily="66"/>
                <a:ea typeface="Times New Roman" pitchFamily="18"/>
                <a:cs typeface="Times New Roman" pitchFamily="18"/>
              </a:rPr>
              <a:t> Ac </a:t>
            </a:r>
            <a:r>
              <a:rPr lang="fr-FR" sz="2600" b="0" i="0" u="none" strike="noStrike" kern="1200" cap="none" spc="0" baseline="0">
                <a:solidFill>
                  <a:srgbClr val="000000"/>
                </a:solidFill>
                <a:uFillTx/>
                <a:latin typeface="Comic Sans MS" pitchFamily="66"/>
                <a:ea typeface="Times New Roman" pitchFamily="18"/>
                <a:cs typeface="Times New Roman" pitchFamily="18"/>
              </a:rPr>
              <a:t>5 et 6</a:t>
            </a:r>
            <a:r>
              <a:rPr lang="fr-FR" sz="2600" b="0" i="1" u="none" strike="noStrike" kern="1200" cap="none" spc="0" baseline="0">
                <a:solidFill>
                  <a:srgbClr val="000000"/>
                </a:solidFill>
                <a:uFillTx/>
                <a:latin typeface="Comic Sans MS" pitchFamily="66"/>
                <a:ea typeface="Times New Roman" pitchFamily="18"/>
                <a:cs typeface="Times New Roman" pitchFamily="18"/>
              </a:rPr>
              <a:t>)</a:t>
            </a:r>
          </a:p>
          <a:p>
            <a:pPr marL="0" marR="0" lvl="0" indent="0" algn="l" defTabSz="914400" rtl="0" fontAlgn="auto" hangingPunct="1">
              <a:lnSpc>
                <a:spcPct val="15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Faut-il baptiser les païens ? (</a:t>
            </a:r>
            <a:r>
              <a:rPr lang="fr-FR" sz="2600" b="0" i="1" u="none" strike="noStrike" kern="1200" cap="none" spc="0" baseline="0">
                <a:solidFill>
                  <a:srgbClr val="000000"/>
                </a:solidFill>
                <a:uFillTx/>
                <a:latin typeface="Comic Sans MS" pitchFamily="66"/>
                <a:ea typeface="Times New Roman" pitchFamily="18"/>
                <a:cs typeface="Times New Roman" pitchFamily="18"/>
              </a:rPr>
              <a:t>Ac </a:t>
            </a:r>
            <a:r>
              <a:rPr lang="fr-FR" sz="2600" b="0" i="0" u="none" strike="noStrike" kern="1200" cap="none" spc="0" baseline="0">
                <a:solidFill>
                  <a:srgbClr val="000000"/>
                </a:solidFill>
                <a:uFillTx/>
                <a:latin typeface="Comic Sans MS" pitchFamily="66"/>
                <a:ea typeface="Times New Roman" pitchFamily="18"/>
                <a:cs typeface="Times New Roman" pitchFamily="18"/>
              </a:rPr>
              <a:t>9-15)</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1" u="none" strike="noStrike" kern="1200" cap="none" spc="0" baseline="0">
                <a:solidFill>
                  <a:srgbClr val="000000"/>
                </a:solidFill>
                <a:uFillTx/>
                <a:latin typeface="Comic Sans MS" pitchFamily="66"/>
                <a:ea typeface="Times New Roman" pitchFamily="18"/>
                <a:cs typeface="Times New Roman" pitchFamily="18"/>
              </a:rPr>
              <a:t>     Actes 9 et 10 « conversion » de Paul et de Pierre </a:t>
            </a:r>
            <a:br>
              <a:rPr lang="fr-FR" sz="2600" b="0" i="1" u="none" strike="noStrike" kern="1200" cap="none" spc="0" baseline="0">
                <a:solidFill>
                  <a:srgbClr val="000000"/>
                </a:solidFill>
                <a:uFillTx/>
                <a:latin typeface="Comic Sans MS" pitchFamily="66"/>
                <a:ea typeface="Times New Roman" pitchFamily="18"/>
                <a:cs typeface="Times New Roman" pitchFamily="18"/>
              </a:rPr>
            </a:br>
            <a:r>
              <a:rPr lang="fr-FR" sz="2600" b="0" i="1" u="none" strike="noStrike" kern="1200" cap="none" spc="0" baseline="0">
                <a:solidFill>
                  <a:srgbClr val="000000"/>
                </a:solidFill>
                <a:uFillTx/>
                <a:latin typeface="Comic Sans MS" pitchFamily="66"/>
                <a:ea typeface="Times New Roman" pitchFamily="18"/>
                <a:cs typeface="Times New Roman" pitchFamily="18"/>
              </a:rPr>
              <a:t>    Actes 13-14 : premier voyage missionnaire de Paul</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    Actes 15 : rencontre de Jérusalem</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1" u="none" strike="noStrike" kern="1200" cap="none" spc="0" baseline="0">
              <a:solidFill>
                <a:srgbClr val="000000"/>
              </a:solidFill>
              <a:uFillTx/>
              <a:latin typeface="Comic Sans MS" pitchFamily="66"/>
              <a:ea typeface="Times New Roman" pitchFamily="18"/>
              <a:cs typeface="Times New Roman" pitchFamily="18"/>
            </a:endParaRPr>
          </a:p>
          <a:p>
            <a:pPr marL="914400" marR="0" lvl="0" indent="-452518" algn="l" defTabSz="914400" rtl="0" fontAlgn="auto" hangingPunct="1">
              <a:lnSpc>
                <a:spcPct val="100000"/>
              </a:lnSpc>
              <a:spcBef>
                <a:spcPts val="0"/>
              </a:spcBef>
              <a:spcAft>
                <a:spcPts val="0"/>
              </a:spcAft>
              <a:buNone/>
              <a:tabLst>
                <a:tab pos="905037" algn="l"/>
                <a:tab pos="914400" algn="l"/>
                <a:tab pos="1353961" algn="l"/>
                <a:tab pos="1803242" algn="l"/>
                <a:tab pos="2252523" algn="l"/>
                <a:tab pos="2701795" algn="l"/>
                <a:tab pos="3151077" algn="l"/>
                <a:tab pos="3600358" algn="l"/>
                <a:tab pos="4049639" algn="l"/>
                <a:tab pos="4498921" algn="l"/>
                <a:tab pos="4948202" algn="l"/>
                <a:tab pos="5397483" algn="l"/>
                <a:tab pos="5846755" algn="l"/>
                <a:tab pos="6295680" algn="l"/>
                <a:tab pos="6744961" algn="l"/>
                <a:tab pos="7194243" algn="l"/>
                <a:tab pos="7643524" algn="l"/>
                <a:tab pos="8092796" algn="l"/>
                <a:tab pos="8542077" algn="l"/>
                <a:tab pos="8991359" algn="l"/>
                <a:tab pos="9440640" algn="l"/>
                <a:tab pos="9883438" algn="l"/>
                <a:tab pos="10332720" algn="l"/>
                <a:tab pos="1078200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Jésus n'a pas laissé d'ordre clair à ce sujet.</a:t>
            </a:r>
          </a:p>
          <a:p>
            <a:pPr marL="914400" marR="0" lvl="0" indent="-452518" algn="l" defTabSz="914400" rtl="0" fontAlgn="auto" hangingPunct="1">
              <a:lnSpc>
                <a:spcPct val="100000"/>
              </a:lnSpc>
              <a:spcBef>
                <a:spcPts val="0"/>
              </a:spcBef>
              <a:spcAft>
                <a:spcPts val="0"/>
              </a:spcAft>
              <a:buNone/>
              <a:tabLst>
                <a:tab pos="905037" algn="l"/>
                <a:tab pos="914400" algn="l"/>
                <a:tab pos="1353961" algn="l"/>
                <a:tab pos="1803242" algn="l"/>
                <a:tab pos="2252523" algn="l"/>
                <a:tab pos="2701795" algn="l"/>
                <a:tab pos="3151077" algn="l"/>
                <a:tab pos="3600358" algn="l"/>
                <a:tab pos="4049639" algn="l"/>
                <a:tab pos="4498921" algn="l"/>
                <a:tab pos="4948202" algn="l"/>
                <a:tab pos="5397483" algn="l"/>
                <a:tab pos="5846755" algn="l"/>
                <a:tab pos="6295680" algn="l"/>
                <a:tab pos="6744961" algn="l"/>
                <a:tab pos="7194243" algn="l"/>
                <a:tab pos="7643524" algn="l"/>
                <a:tab pos="8092796" algn="l"/>
                <a:tab pos="8542077" algn="l"/>
                <a:tab pos="8991359" algn="l"/>
                <a:tab pos="9440640" algn="l"/>
                <a:tab pos="9883438" algn="l"/>
                <a:tab pos="10332720" algn="l"/>
                <a:tab pos="1078200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Prolonger l'universalisme potentiel de son message.</a:t>
            </a:r>
          </a:p>
          <a:p>
            <a:pPr marL="914400" marR="0" lvl="0" indent="-452518" algn="l" defTabSz="914400" rtl="0" fontAlgn="auto" hangingPunct="1">
              <a:lnSpc>
                <a:spcPct val="100000"/>
              </a:lnSpc>
              <a:spcBef>
                <a:spcPts val="0"/>
              </a:spcBef>
              <a:spcAft>
                <a:spcPts val="0"/>
              </a:spcAft>
              <a:buNone/>
              <a:tabLst>
                <a:tab pos="905037" algn="l"/>
                <a:tab pos="914400" algn="l"/>
                <a:tab pos="1353961" algn="l"/>
                <a:tab pos="1803242" algn="l"/>
                <a:tab pos="2252523" algn="l"/>
                <a:tab pos="2701795" algn="l"/>
                <a:tab pos="3151077" algn="l"/>
                <a:tab pos="3600358" algn="l"/>
                <a:tab pos="4049639" algn="l"/>
                <a:tab pos="4498921" algn="l"/>
                <a:tab pos="4948202" algn="l"/>
                <a:tab pos="5397483" algn="l"/>
                <a:tab pos="5846755" algn="l"/>
                <a:tab pos="6295680" algn="l"/>
                <a:tab pos="6744961" algn="l"/>
                <a:tab pos="7194243" algn="l"/>
                <a:tab pos="7643524" algn="l"/>
                <a:tab pos="8092796" algn="l"/>
                <a:tab pos="8542077" algn="l"/>
                <a:tab pos="8991359" algn="l"/>
                <a:tab pos="9440640" algn="l"/>
                <a:tab pos="9883438" algn="l"/>
                <a:tab pos="10332720" algn="l"/>
                <a:tab pos="1078200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914400" marR="0" lvl="0" indent="-452518" algn="l" defTabSz="914400" rtl="0" fontAlgn="auto" hangingPunct="1">
              <a:lnSpc>
                <a:spcPct val="100000"/>
              </a:lnSpc>
              <a:spcBef>
                <a:spcPts val="0"/>
              </a:spcBef>
              <a:spcAft>
                <a:spcPts val="0"/>
              </a:spcAft>
              <a:buNone/>
              <a:tabLst>
                <a:tab pos="905037" algn="l"/>
                <a:tab pos="914400" algn="l"/>
                <a:tab pos="1353961" algn="l"/>
                <a:tab pos="1803242" algn="l"/>
                <a:tab pos="2252523" algn="l"/>
                <a:tab pos="2701795" algn="l"/>
                <a:tab pos="3151077" algn="l"/>
                <a:tab pos="3600358" algn="l"/>
                <a:tab pos="4049639" algn="l"/>
                <a:tab pos="4498921" algn="l"/>
                <a:tab pos="4948202" algn="l"/>
                <a:tab pos="5397483" algn="l"/>
                <a:tab pos="5846755" algn="l"/>
                <a:tab pos="6295680" algn="l"/>
                <a:tab pos="6744961" algn="l"/>
                <a:tab pos="7194243" algn="l"/>
                <a:tab pos="7643524" algn="l"/>
                <a:tab pos="8092796" algn="l"/>
                <a:tab pos="8542077" algn="l"/>
                <a:tab pos="8991359" algn="l"/>
                <a:tab pos="9440640" algn="l"/>
                <a:tab pos="9883438" algn="l"/>
                <a:tab pos="10332720" algn="l"/>
                <a:tab pos="1078200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déchirure avec le judaïsme ?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Paul a-t-il donné le coup de ciseau déterminant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907D54F9-DE77-AB46-643A-2371B08261F6}"/>
              </a:ext>
            </a:extLst>
          </p:cNvPr>
          <p:cNvSpPr/>
          <p:nvPr/>
        </p:nvSpPr>
        <p:spPr>
          <a:xfrm rot="1203">
            <a:off x="449285" y="1498"/>
            <a:ext cx="8559360" cy="797359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1"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dirty="0">
                <a:solidFill>
                  <a:srgbClr val="000000"/>
                </a:solidFill>
                <a:uFillTx/>
                <a:latin typeface="Comic Sans MS" pitchFamily="66"/>
                <a:ea typeface="Times New Roman" pitchFamily="18"/>
                <a:cs typeface="Times New Roman" pitchFamily="18"/>
              </a:rPr>
              <a:t>Paul, esclave de Jésus Christ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Une rencontre éblouissante</a:t>
            </a:r>
            <a:r>
              <a:rPr lang="fr-FR" sz="2600" dirty="0">
                <a:solidFill>
                  <a:srgbClr val="000000"/>
                </a:solidFill>
                <a:latin typeface="Comic Sans MS" pitchFamily="66"/>
                <a:ea typeface="Times New Roman" pitchFamily="18"/>
                <a:cs typeface="Times New Roman" pitchFamily="18"/>
              </a:rPr>
              <a:t>, une vocation.</a:t>
            </a: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dirty="0">
                <a:solidFill>
                  <a:srgbClr val="000000"/>
                </a:solidFill>
                <a:latin typeface="Comic Sans MS" pitchFamily="66"/>
                <a:ea typeface="Times New Roman" pitchFamily="18"/>
                <a:cs typeface="Times New Roman" pitchFamily="18"/>
              </a:rPr>
              <a:t>« Esclave du </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Christ », Paul se laisse saisir par la « foi du Christ » :</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  Ce n’est plus moi qui vis, c’est Christ qui vit en moi » (</a:t>
            </a:r>
            <a:r>
              <a:rPr lang="fr-FR" sz="2600" b="0" i="1" u="none" strike="noStrike" kern="1200" cap="none" spc="0" baseline="0" dirty="0">
                <a:solidFill>
                  <a:srgbClr val="000000"/>
                </a:solidFill>
                <a:uFillTx/>
                <a:latin typeface="Comic Sans MS" pitchFamily="66"/>
                <a:ea typeface="Times New Roman" pitchFamily="18"/>
                <a:cs typeface="Times New Roman" pitchFamily="18"/>
              </a:rPr>
              <a:t>Ga </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2, 20)</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Une expérience brûlante : le salut offert à tous par        pure  grâce.</a:t>
            </a:r>
            <a:br>
              <a:rPr lang="fr-FR" sz="2600" b="0" i="0" u="none" strike="noStrike" kern="1200" cap="none" spc="0" baseline="0" dirty="0">
                <a:solidFill>
                  <a:srgbClr val="000000"/>
                </a:solidFill>
                <a:uFillTx/>
                <a:latin typeface="Comic Sans MS" pitchFamily="66"/>
                <a:ea typeface="Times New Roman" pitchFamily="18"/>
                <a:cs typeface="Times New Roman" pitchFamily="18"/>
              </a:rPr>
            </a:br>
            <a:r>
              <a:rPr lang="fr-FR" sz="2600" b="0" i="0" u="none" strike="noStrike" kern="1200" cap="none" spc="0" baseline="0" dirty="0">
                <a:solidFill>
                  <a:srgbClr val="000000"/>
                </a:solidFill>
                <a:uFillTx/>
                <a:latin typeface="Comic Sans MS" pitchFamily="66"/>
                <a:ea typeface="Times New Roman" pitchFamily="18"/>
                <a:cs typeface="Times New Roman" pitchFamily="18"/>
              </a:rPr>
              <a:t>Devant Dieu, l'homme est sans qualité et sans mérite :</a:t>
            </a:r>
          </a:p>
          <a:p>
            <a:pPr marL="0" marR="0" lvl="0"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1" indent="0" algn="l" defTabSz="914400" rtl="0" fontAlgn="auto" hangingPunct="1">
              <a:lnSpc>
                <a:spcPct val="100000"/>
              </a:lnSpc>
              <a:spcBef>
                <a:spcPts val="0"/>
              </a:spcBef>
              <a:spcAft>
                <a:spcPts val="0"/>
              </a:spcAft>
              <a:buNone/>
              <a:tabLst>
                <a:tab pos="0" algn="l"/>
                <a:tab pos="439561" algn="l"/>
                <a:tab pos="888842" algn="l"/>
                <a:tab pos="1338123" algn="l"/>
                <a:tab pos="1787395" algn="l"/>
                <a:tab pos="2236677" algn="l"/>
                <a:tab pos="2685958" algn="l"/>
                <a:tab pos="3135239" algn="l"/>
                <a:tab pos="3584521" algn="l"/>
                <a:tab pos="4033802" algn="l"/>
                <a:tab pos="4483083" algn="l"/>
                <a:tab pos="4932355" algn="l"/>
                <a:tab pos="5381280" algn="l"/>
                <a:tab pos="5830561" algn="l"/>
                <a:tab pos="6279843" algn="l"/>
                <a:tab pos="6729124" algn="l"/>
                <a:tab pos="7178396" algn="l"/>
                <a:tab pos="7627677" algn="l"/>
                <a:tab pos="8076959" algn="l"/>
                <a:tab pos="8526240" algn="l"/>
                <a:tab pos="8528041" algn="l"/>
                <a:tab pos="8976957" algn="l"/>
                <a:tab pos="9426238" algn="l"/>
                <a:tab pos="9875520" algn="l"/>
                <a:tab pos="1032480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 Il n’y a plus ni juif ni grec, ni esclave ni homme libre, il n’y a 	plus l’homme et la femme, tous sont un en Jésus Christ (</a:t>
            </a:r>
            <a:r>
              <a:rPr lang="fr-FR" sz="2600" b="0" i="1" u="none" strike="noStrike" kern="1200" cap="none" spc="0" baseline="0" dirty="0">
                <a:solidFill>
                  <a:srgbClr val="000000"/>
                </a:solidFill>
                <a:uFillTx/>
                <a:latin typeface="Comic Sans MS" pitchFamily="66"/>
                <a:ea typeface="Times New Roman" pitchFamily="18"/>
                <a:cs typeface="Times New Roman" pitchFamily="18"/>
              </a:rPr>
              <a:t>Ga </a:t>
            </a:r>
            <a:r>
              <a:rPr lang="fr-FR" sz="2600" b="0" i="0" u="none" strike="noStrike" kern="1200" cap="none" spc="0" baseline="0" dirty="0">
                <a:solidFill>
                  <a:srgbClr val="000000"/>
                </a:solidFill>
                <a:uFillTx/>
                <a:latin typeface="Comic Sans MS" pitchFamily="66"/>
                <a:ea typeface="Times New Roman" pitchFamily="18"/>
                <a:cs typeface="Times New Roman" pitchFamily="18"/>
              </a:rPr>
              <a:t>3, 28)</a:t>
            </a: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Times New Roman" pitchFamily="18"/>
              <a:ea typeface="Times New Roman" pitchFamily="18"/>
              <a:cs typeface="Times New Roman" pitchFamily="18"/>
            </a:endParaRP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Times New Roman" pitchFamily="18"/>
              <a:ea typeface="Times New Roman" pitchFamily="18"/>
              <a:cs typeface="Times New Roman" pitchFamily="18"/>
            </a:endParaRPr>
          </a:p>
        </p:txBody>
      </p:sp>
      <p:sp>
        <p:nvSpPr>
          <p:cNvPr id="3" name="Forme libre : forme 2">
            <a:extLst>
              <a:ext uri="{FF2B5EF4-FFF2-40B4-BE49-F238E27FC236}">
                <a16:creationId xmlns:a16="http://schemas.microsoft.com/office/drawing/2014/main" id="{EA78E6D9-CABC-508A-DDAE-35F472B9B117}"/>
              </a:ext>
            </a:extLst>
          </p:cNvPr>
          <p:cNvSpPr/>
          <p:nvPr/>
        </p:nvSpPr>
        <p:spPr>
          <a:xfrm>
            <a:off x="723957" y="1752475"/>
            <a:ext cx="7696084" cy="5191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Forme libre : forme 3">
            <a:extLst>
              <a:ext uri="{FF2B5EF4-FFF2-40B4-BE49-F238E27FC236}">
                <a16:creationId xmlns:a16="http://schemas.microsoft.com/office/drawing/2014/main" id="{BC3EFCC5-A64A-E0A7-275F-591C59D72C9D}"/>
              </a:ext>
            </a:extLst>
          </p:cNvPr>
          <p:cNvSpPr/>
          <p:nvPr/>
        </p:nvSpPr>
        <p:spPr>
          <a:xfrm>
            <a:off x="1828800" y="1981084"/>
            <a:ext cx="184315"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08B110C-E4AD-A1E0-6DD9-49BE4B6241C8}"/>
              </a:ext>
            </a:extLst>
          </p:cNvPr>
          <p:cNvSpPr txBox="1"/>
          <p:nvPr/>
        </p:nvSpPr>
        <p:spPr>
          <a:xfrm>
            <a:off x="238146" y="0"/>
            <a:ext cx="8667716" cy="7219078"/>
          </a:xfrm>
          <a:prstGeom prst="rect">
            <a:avLst/>
          </a:prstGeom>
          <a:noFill/>
          <a:ln cap="flat">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dirty="0">
                <a:solidFill>
                  <a:srgbClr val="000000"/>
                </a:solidFill>
                <a:uFillTx/>
                <a:latin typeface="Comic Sans MS" pitchFamily="66"/>
                <a:ea typeface="Times New Roman" pitchFamily="18"/>
                <a:cs typeface="Times New Roman" pitchFamily="18"/>
              </a:rPr>
              <a:t>Paul, fondateur d’Eglises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1" dirty="0">
              <a:solidFill>
                <a:srgbClr val="000000"/>
              </a:solidFill>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dirty="0">
                <a:solidFill>
                  <a:srgbClr val="000000"/>
                </a:solidFill>
                <a:latin typeface="Comic Sans MS" pitchFamily="66"/>
                <a:ea typeface="Times New Roman" pitchFamily="18"/>
                <a:cs typeface="Times New Roman" pitchFamily="18"/>
              </a:rPr>
              <a:t>Une foi qui rassemble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i="0" u="none" strike="noStrike" kern="1200" cap="none" spc="0" baseline="0" dirty="0">
                <a:solidFill>
                  <a:srgbClr val="000000"/>
                </a:solidFill>
                <a:uFillTx/>
                <a:latin typeface="Comic Sans MS" pitchFamily="66"/>
                <a:ea typeface="Times New Roman" pitchFamily="18"/>
                <a:cs typeface="Times New Roman" pitchFamily="18"/>
              </a:rPr>
              <a:t>« à l’image de son fils, pour qu’il soit le premier-né</a:t>
            </a:r>
            <a:br>
              <a:rPr lang="fr-FR" sz="2800" i="0" u="none" strike="noStrike" kern="1200" cap="none" spc="0" baseline="0" dirty="0">
                <a:solidFill>
                  <a:srgbClr val="000000"/>
                </a:solidFill>
                <a:uFillTx/>
                <a:latin typeface="Comic Sans MS" pitchFamily="66"/>
                <a:ea typeface="Times New Roman" pitchFamily="18"/>
                <a:cs typeface="Times New Roman" pitchFamily="18"/>
              </a:rPr>
            </a:br>
            <a:r>
              <a:rPr lang="fr-FR" sz="2800" i="0" u="none" strike="noStrike" kern="1200" cap="none" spc="0" baseline="0" dirty="0">
                <a:solidFill>
                  <a:srgbClr val="000000"/>
                </a:solidFill>
                <a:uFillTx/>
                <a:latin typeface="Comic Sans MS" pitchFamily="66"/>
                <a:ea typeface="Times New Roman" pitchFamily="18"/>
                <a:cs typeface="Times New Roman" pitchFamily="18"/>
              </a:rPr>
              <a:t>d’une multitude de frères (</a:t>
            </a:r>
            <a:r>
              <a:rPr lang="fr-FR" sz="2800" i="1" u="none" strike="noStrike" kern="1200" cap="none" spc="0" baseline="0" dirty="0" err="1">
                <a:solidFill>
                  <a:srgbClr val="000000"/>
                </a:solidFill>
                <a:uFillTx/>
                <a:latin typeface="Comic Sans MS" pitchFamily="66"/>
                <a:ea typeface="Times New Roman" pitchFamily="18"/>
                <a:cs typeface="Times New Roman" pitchFamily="18"/>
              </a:rPr>
              <a:t>Rm</a:t>
            </a:r>
            <a:r>
              <a:rPr lang="fr-FR" sz="2800" i="0" u="none" strike="noStrike" kern="1200" cap="none" spc="0" baseline="0" dirty="0">
                <a:solidFill>
                  <a:srgbClr val="000000"/>
                </a:solidFill>
                <a:uFillTx/>
                <a:latin typeface="Comic Sans MS" pitchFamily="66"/>
                <a:ea typeface="Times New Roman" pitchFamily="18"/>
                <a:cs typeface="Times New Roman" pitchFamily="18"/>
              </a:rPr>
              <a:t> 8, 29)</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1"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dirty="0">
                <a:solidFill>
                  <a:srgbClr val="000000"/>
                </a:solidFill>
                <a:uFillTx/>
                <a:latin typeface="Comic Sans MS" pitchFamily="66"/>
                <a:ea typeface="Times New Roman" pitchFamily="18"/>
                <a:cs typeface="Times New Roman" pitchFamily="18"/>
              </a:rPr>
              <a:t>Chacun dans sa « différence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dirty="0">
                <a:solidFill>
                  <a:srgbClr val="000000"/>
                </a:solidFill>
                <a:uFillTx/>
                <a:latin typeface="Comic Sans MS" pitchFamily="66"/>
                <a:ea typeface="Times New Roman" pitchFamily="18"/>
                <a:cs typeface="Times New Roman" pitchFamily="18"/>
              </a:rPr>
              <a:t>Des Eglises issues du paganisme : une nécessaire</a:t>
            </a:r>
            <a:br>
              <a:rPr lang="fr-FR" sz="2800" b="0" i="0" u="none" strike="noStrike" kern="1200" cap="none" spc="0" baseline="0" dirty="0">
                <a:solidFill>
                  <a:srgbClr val="000000"/>
                </a:solidFill>
                <a:uFillTx/>
                <a:latin typeface="Comic Sans MS" pitchFamily="66"/>
                <a:ea typeface="Times New Roman" pitchFamily="18"/>
                <a:cs typeface="Times New Roman" pitchFamily="18"/>
              </a:rPr>
            </a:br>
            <a:r>
              <a:rPr lang="fr-FR" sz="2800" b="0" i="0" u="none" strike="noStrike" kern="1200" cap="none" spc="0" baseline="0" dirty="0">
                <a:solidFill>
                  <a:srgbClr val="000000"/>
                </a:solidFill>
                <a:uFillTx/>
                <a:latin typeface="Comic Sans MS" pitchFamily="66"/>
                <a:ea typeface="Times New Roman" pitchFamily="18"/>
                <a:cs typeface="Times New Roman" pitchFamily="18"/>
              </a:rPr>
              <a:t> inculturation.</a:t>
            </a:r>
            <a:br>
              <a:rPr lang="fr-FR" sz="2800" b="0" i="0" u="none" strike="noStrike" kern="1200" cap="none" spc="0" baseline="0" dirty="0">
                <a:solidFill>
                  <a:srgbClr val="000000"/>
                </a:solidFill>
                <a:uFillTx/>
                <a:latin typeface="Comic Sans MS" pitchFamily="66"/>
                <a:ea typeface="Times New Roman" pitchFamily="18"/>
                <a:cs typeface="Times New Roman" pitchFamily="18"/>
              </a:rPr>
            </a:br>
            <a:r>
              <a:rPr lang="fr-FR" sz="2800" b="0" i="0" u="none" strike="noStrike" kern="1200" cap="none" spc="0" baseline="0" dirty="0">
                <a:solidFill>
                  <a:srgbClr val="000000"/>
                </a:solidFill>
                <a:uFillTx/>
                <a:latin typeface="Comic Sans MS" pitchFamily="66"/>
                <a:ea typeface="Times New Roman" pitchFamily="18"/>
                <a:cs typeface="Times New Roman" pitchFamily="18"/>
              </a:rPr>
              <a:t>Paul « invente » le vocabulaire chrétien.</a:t>
            </a:r>
            <a:endParaRPr lang="fr-FR" sz="2800" b="0" i="0" u="none" strike="noStrike" kern="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mic Sans MS" pitchFamily="66"/>
                <a:ea typeface="Times New Roman" pitchFamily="18"/>
                <a:cs typeface="Times New Roman" pitchFamily="18"/>
              </a:rPr>
              <a:t> </a:t>
            </a:r>
            <a:r>
              <a:rPr lang="fr-FR" sz="2800" b="0" i="0" u="none" strike="noStrike" kern="1200" cap="none" spc="0" baseline="0" dirty="0">
                <a:solidFill>
                  <a:srgbClr val="000000"/>
                </a:solidFill>
                <a:uFillTx/>
                <a:latin typeface="Comic Sans MS" pitchFamily="66"/>
                <a:ea typeface="Times New Roman" pitchFamily="18"/>
                <a:cs typeface="Times New Roman" pitchFamily="18"/>
              </a:rPr>
              <a:t>L’Evangile doit prendre corps : </a:t>
            </a:r>
            <a:br>
              <a:rPr lang="fr-FR" sz="2800" b="0" i="0" u="none" strike="noStrike" kern="1200" cap="none" spc="0" baseline="0" dirty="0">
                <a:solidFill>
                  <a:srgbClr val="000000"/>
                </a:solidFill>
                <a:uFillTx/>
                <a:latin typeface="Comic Sans MS" pitchFamily="66"/>
                <a:ea typeface="Times New Roman" pitchFamily="18"/>
                <a:cs typeface="Times New Roman" pitchFamily="18"/>
              </a:rPr>
            </a:br>
            <a:r>
              <a:rPr lang="fr-FR" sz="2800" b="1" i="0" u="none" strike="noStrike" kern="1200" cap="none" spc="0" baseline="0" dirty="0">
                <a:solidFill>
                  <a:srgbClr val="000000"/>
                </a:solidFill>
                <a:uFillTx/>
                <a:latin typeface="Comic Sans MS" pitchFamily="66"/>
                <a:ea typeface="Times New Roman" pitchFamily="18"/>
                <a:cs typeface="Times New Roman" pitchFamily="18"/>
              </a:rPr>
              <a:t>l’amour mutuel</a:t>
            </a:r>
            <a:r>
              <a:rPr lang="fr-FR" sz="2800" b="0" i="0" u="none" strike="noStrike" kern="1200" cap="none" spc="0" baseline="0" dirty="0">
                <a:solidFill>
                  <a:srgbClr val="000000"/>
                </a:solidFill>
                <a:uFillTx/>
                <a:latin typeface="Comic Sans MS" pitchFamily="66"/>
                <a:ea typeface="Times New Roman" pitchFamily="18"/>
                <a:cs typeface="Times New Roman" pitchFamily="18"/>
              </a:rPr>
              <a:t> (</a:t>
            </a:r>
            <a:r>
              <a:rPr lang="fr-FR" sz="2800" b="0" i="1" u="none" strike="noStrike" kern="1200" cap="none" spc="0" baseline="0" dirty="0">
                <a:solidFill>
                  <a:srgbClr val="000000"/>
                </a:solidFill>
                <a:uFillTx/>
                <a:latin typeface="Comic Sans MS" pitchFamily="66"/>
                <a:ea typeface="Times New Roman" pitchFamily="18"/>
                <a:cs typeface="Times New Roman" pitchFamily="18"/>
              </a:rPr>
              <a:t>agapè</a:t>
            </a:r>
            <a:r>
              <a:rPr lang="fr-FR" sz="2800" b="0" i="0" u="none" strike="noStrike" kern="1200" cap="none" spc="0" baseline="0" dirty="0">
                <a:solidFill>
                  <a:srgbClr val="000000"/>
                </a:solidFill>
                <a:uFillTx/>
                <a:latin typeface="Comic Sans MS" pitchFamily="66"/>
                <a:ea typeface="Times New Roman" pitchFamily="18"/>
                <a:cs typeface="Times New Roman" pitchFamily="18"/>
              </a:rPr>
              <a:t>), ce qu’il y a de plus difficile</a:t>
            </a:r>
            <a:br>
              <a:rPr lang="fr-FR" sz="2800" b="0" i="0" u="none" strike="noStrike" kern="1200" cap="none" spc="0" baseline="0" dirty="0">
                <a:solidFill>
                  <a:srgbClr val="000000"/>
                </a:solidFill>
                <a:uFillTx/>
                <a:latin typeface="Comic Sans MS" pitchFamily="66"/>
                <a:ea typeface="Times New Roman" pitchFamily="18"/>
                <a:cs typeface="Times New Roman" pitchFamily="18"/>
              </a:rPr>
            </a:br>
            <a:r>
              <a:rPr lang="fr-FR" sz="2800" b="0" i="0" u="none" strike="noStrike" kern="1200" cap="none" spc="0" baseline="0" dirty="0">
                <a:solidFill>
                  <a:srgbClr val="000000"/>
                </a:solidFill>
                <a:uFillTx/>
                <a:latin typeface="Comic Sans MS" pitchFamily="66"/>
                <a:ea typeface="Times New Roman" pitchFamily="18"/>
                <a:cs typeface="Times New Roman" pitchFamily="18"/>
              </a:rPr>
              <a:t>à vivre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0" i="0" u="none" strike="noStrike" kern="1200" cap="none" spc="0" baseline="0" dirty="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Times New Roman" pitchFamily="18"/>
                <a:ea typeface="Times New Roman" pitchFamily="18"/>
                <a:cs typeface="Times New Roman" pitchFamily="18"/>
              </a:rPr>
              <a:t> </a:t>
            </a:r>
          </a:p>
        </p:txBody>
      </p:sp>
    </p:spTree>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3392</Words>
  <Application>Microsoft Office PowerPoint</Application>
  <PresentationFormat>Affichage à l'écran (4:3)</PresentationFormat>
  <Paragraphs>300</Paragraphs>
  <Slides>42</Slides>
  <Notes>32</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42</vt:i4>
      </vt:variant>
    </vt:vector>
  </HeadingPairs>
  <TitlesOfParts>
    <vt:vector size="47" baseType="lpstr">
      <vt:lpstr>Arial</vt:lpstr>
      <vt:lpstr>Calibri</vt:lpstr>
      <vt:lpstr>Comic Sans MS</vt:lpstr>
      <vt:lpstr>Times New Roman</vt:lpstr>
      <vt:lpstr>Standard</vt:lpstr>
      <vt:lpstr>Présentation PowerPoint</vt:lpstr>
      <vt:lpstr>Présentation PowerPoint</vt:lpstr>
      <vt:lpstr>Grotte de Paul et de Thècle, Ephèse, fin 5ème s.</vt:lpstr>
      <vt:lpstr>Paul, fondateur d’Eglises  Un seul fondement : Jésus Christ</vt:lpstr>
      <vt:lpstr> Introduction  </vt:lpstr>
      <vt:lpstr>Présentation PowerPoint</vt:lpstr>
      <vt:lpstr>Présentation PowerPoint</vt:lpstr>
      <vt:lpstr>Présentation PowerPoint</vt:lpstr>
      <vt:lpstr>Présentation PowerPoint</vt:lpstr>
      <vt:lpstr>Présentation PowerPoint</vt:lpstr>
      <vt:lpstr>Paul et les Eglises pauliniennes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Bartolomeo Manfredi ( vers 1614)</vt:lpstr>
      <vt:lpstr>La crise de croissance des Eglises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Macha Chmakoff, Les sept paroles de Jésus en croix </vt:lpstr>
      <vt:lpstr>La diversité des « charismes » dans l'Eglise (1 Co 12-14) Des questions de prestige et de pouvoir.  Fascination pour les phénomènes spirituels (pneumatika) : parler en langues et don de prophétie.  Paul recadre la question : non pas des phénomènes spirituels (pneumatika),  mais une diversité de dons de l'Esprit (charismata).  Aucune hiérarchisation  des dons, innés ou acquis, permanents ou ponctuels... Nul n'est propriétaire d'un don.  Un seul critère : L'Esprit donne à chacun tel ou tel don, pour le bien de tous. L'Eglise toute entière est charismatique  </vt:lpstr>
      <vt:lpstr>Présentation PowerPoint</vt:lpstr>
      <vt:lpstr>Présentation PowerPoint</vt:lpstr>
      <vt:lpstr>Présentation PowerPoint</vt:lpstr>
      <vt:lpstr>Présentation PowerPoint</vt:lpstr>
      <vt:lpstr>Présentation PowerPoint</vt:lpstr>
      <vt:lpstr>Présentation PowerPoint</vt:lpstr>
      <vt:lpstr>Les grandes images de l’Eglise de Paul à Vatican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fondateur de communauté</dc:title>
  <dc:creator>roselyne</dc:creator>
  <cp:lastModifiedBy>User</cp:lastModifiedBy>
  <cp:revision>155</cp:revision>
  <dcterms:created xsi:type="dcterms:W3CDTF">2013-07-02T20:33:46Z</dcterms:created>
  <dcterms:modified xsi:type="dcterms:W3CDTF">2024-10-04T18:56:59Z</dcterms:modified>
</cp:coreProperties>
</file>