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74" autoAdjust="0"/>
  </p:normalViewPr>
  <p:slideViewPr>
    <p:cSldViewPr snapToGrid="0">
      <p:cViewPr>
        <p:scale>
          <a:sx n="76" d="100"/>
          <a:sy n="76" d="100"/>
        </p:scale>
        <p:origin x="76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9422E19-9C57-5745-1172-5A9B7BFA14AD}"/>
              </a:ext>
            </a:extLst>
          </p:cNvPr>
          <p:cNvSpPr txBox="1">
            <a:spLocks noGrp="1"/>
          </p:cNvSpPr>
          <p:nvPr>
            <p:ph type="hdr" sz="quarter"/>
          </p:nvPr>
        </p:nvSpPr>
        <p:spPr>
          <a:xfrm>
            <a:off x="0" y="0"/>
            <a:ext cx="2975760" cy="456839"/>
          </a:xfrm>
          <a:prstGeom prst="rect">
            <a:avLst/>
          </a:prstGeom>
          <a:noFill/>
          <a:ln cap="flat">
            <a:noFill/>
          </a:ln>
        </p:spPr>
        <p:txBody>
          <a:bodyPr vert="horz" wrap="non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e la date 2">
            <a:extLst>
              <a:ext uri="{FF2B5EF4-FFF2-40B4-BE49-F238E27FC236}">
                <a16:creationId xmlns:a16="http://schemas.microsoft.com/office/drawing/2014/main" id="{AF9C566C-60B7-3BA8-0E0D-9E6F28E294EF}"/>
              </a:ext>
            </a:extLst>
          </p:cNvPr>
          <p:cNvSpPr txBox="1">
            <a:spLocks noGrp="1"/>
          </p:cNvSpPr>
          <p:nvPr>
            <p:ph type="dt" sz="quarter" idx="1"/>
          </p:nvPr>
        </p:nvSpPr>
        <p:spPr>
          <a:xfrm>
            <a:off x="3881880" y="0"/>
            <a:ext cx="2975760" cy="456839"/>
          </a:xfrm>
          <a:prstGeom prst="rect">
            <a:avLst/>
          </a:prstGeom>
          <a:noFill/>
          <a:ln cap="flat">
            <a:noFill/>
          </a:ln>
        </p:spPr>
        <p:txBody>
          <a:bodyPr vert="horz" wrap="non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u pied de page 3">
            <a:extLst>
              <a:ext uri="{FF2B5EF4-FFF2-40B4-BE49-F238E27FC236}">
                <a16:creationId xmlns:a16="http://schemas.microsoft.com/office/drawing/2014/main" id="{2F7A4769-2584-0408-C5A8-AF94A6586DEE}"/>
              </a:ext>
            </a:extLst>
          </p:cNvPr>
          <p:cNvSpPr txBox="1">
            <a:spLocks noGrp="1"/>
          </p:cNvSpPr>
          <p:nvPr>
            <p:ph type="ftr" sz="quarter" idx="2"/>
          </p:nvPr>
        </p:nvSpPr>
        <p:spPr>
          <a:xfrm>
            <a:off x="0" y="8686800"/>
            <a:ext cx="2975760" cy="456839"/>
          </a:xfrm>
          <a:prstGeom prst="rect">
            <a:avLst/>
          </a:prstGeom>
          <a:noFill/>
          <a:ln cap="flat">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Espace réservé du numéro de diapositive 4">
            <a:extLst>
              <a:ext uri="{FF2B5EF4-FFF2-40B4-BE49-F238E27FC236}">
                <a16:creationId xmlns:a16="http://schemas.microsoft.com/office/drawing/2014/main" id="{DD0DBB41-0857-DFA5-9DC6-F3EE77E6FC17}"/>
              </a:ext>
            </a:extLst>
          </p:cNvPr>
          <p:cNvSpPr txBox="1">
            <a:spLocks noGrp="1"/>
          </p:cNvSpPr>
          <p:nvPr>
            <p:ph type="sldNum" sz="quarter" idx="3"/>
          </p:nvPr>
        </p:nvSpPr>
        <p:spPr>
          <a:xfrm>
            <a:off x="3881880" y="8686800"/>
            <a:ext cx="2975760" cy="456839"/>
          </a:xfrm>
          <a:prstGeom prst="rect">
            <a:avLst/>
          </a:prstGeom>
          <a:noFill/>
          <a:ln cap="flat">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71B414F4-DBB2-4A15-AA89-67570320AD5F}" type="slidenum">
              <a:t>‹N°›</a:t>
            </a:fld>
            <a:endParaRPr lang="fr-FR" sz="1400" b="0" i="0" u="none" strike="noStrike" kern="1200" spc="0" baseline="0">
              <a:ln>
                <a:noFill/>
              </a:ln>
              <a:solidFill>
                <a:srgbClr val="FFFFFF"/>
              </a:solidFill>
              <a:latin typeface="Times New Roman" pitchFamily="18"/>
              <a:ea typeface="Times New Roman" pitchFamily="18"/>
              <a:cs typeface="Times New Roman" pitchFamily="18"/>
            </a:endParaRPr>
          </a:p>
        </p:txBody>
      </p:sp>
    </p:spTree>
    <p:extLst>
      <p:ext uri="{BB962C8B-B14F-4D97-AF65-F5344CB8AC3E}">
        <p14:creationId xmlns:p14="http://schemas.microsoft.com/office/powerpoint/2010/main" val="1317707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C6F443-392E-1BF2-0F4A-187CFA74DB27}"/>
              </a:ext>
            </a:extLst>
          </p:cNvPr>
          <p:cNvSpPr>
            <a:spLocks noMove="1" noResize="1"/>
          </p:cNvSpPr>
          <p:nvPr/>
        </p:nvSpPr>
        <p:spPr>
          <a:xfrm>
            <a:off x="0" y="0"/>
            <a:ext cx="6858000" cy="9144000"/>
          </a:xfrm>
          <a:prstGeom prst="rect">
            <a:avLst/>
          </a:prstGeom>
          <a:solidFill>
            <a:srgbClr val="FFFFFF"/>
          </a:solidFill>
          <a:ln cap="flat">
            <a:noFill/>
            <a:prstDash val="solid"/>
          </a:ln>
        </p:spPr>
        <p:txBody>
          <a:bodyPr vert="horz" wrap="non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Forme libre : forme 2">
            <a:extLst>
              <a:ext uri="{FF2B5EF4-FFF2-40B4-BE49-F238E27FC236}">
                <a16:creationId xmlns:a16="http://schemas.microsoft.com/office/drawing/2014/main" id="{C059249E-8E9A-0516-9EDC-EBE804B32C4F}"/>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Forme libre : forme 3">
            <a:extLst>
              <a:ext uri="{FF2B5EF4-FFF2-40B4-BE49-F238E27FC236}">
                <a16:creationId xmlns:a16="http://schemas.microsoft.com/office/drawing/2014/main" id="{D71CE5D8-080B-E245-FEEC-2A849B880919}"/>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Forme libre : forme 4">
            <a:extLst>
              <a:ext uri="{FF2B5EF4-FFF2-40B4-BE49-F238E27FC236}">
                <a16:creationId xmlns:a16="http://schemas.microsoft.com/office/drawing/2014/main" id="{B8F01111-D38E-3F90-9F75-017AD01761FE}"/>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orme libre : forme 5">
            <a:extLst>
              <a:ext uri="{FF2B5EF4-FFF2-40B4-BE49-F238E27FC236}">
                <a16:creationId xmlns:a16="http://schemas.microsoft.com/office/drawing/2014/main" id="{04396729-B3F6-7765-1966-7DD00C614ADD}"/>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orme libre : forme 6">
            <a:extLst>
              <a:ext uri="{FF2B5EF4-FFF2-40B4-BE49-F238E27FC236}">
                <a16:creationId xmlns:a16="http://schemas.microsoft.com/office/drawing/2014/main" id="{4367C337-F2B7-3E76-F9B6-C71FFEF61251}"/>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orme libre : forme 7">
            <a:extLst>
              <a:ext uri="{FF2B5EF4-FFF2-40B4-BE49-F238E27FC236}">
                <a16:creationId xmlns:a16="http://schemas.microsoft.com/office/drawing/2014/main" id="{842EF54C-6BB3-9F68-8397-3EBA5FA0FA18}"/>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orme libre : forme 8">
            <a:extLst>
              <a:ext uri="{FF2B5EF4-FFF2-40B4-BE49-F238E27FC236}">
                <a16:creationId xmlns:a16="http://schemas.microsoft.com/office/drawing/2014/main" id="{40936320-8454-19CB-E282-7C10F598F151}"/>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orme libre : forme 9">
            <a:extLst>
              <a:ext uri="{FF2B5EF4-FFF2-40B4-BE49-F238E27FC236}">
                <a16:creationId xmlns:a16="http://schemas.microsoft.com/office/drawing/2014/main" id="{8F4D2EF6-99F6-CE1F-5D9F-63EB4DD1EAD4}"/>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orme libre : forme 10">
            <a:extLst>
              <a:ext uri="{FF2B5EF4-FFF2-40B4-BE49-F238E27FC236}">
                <a16:creationId xmlns:a16="http://schemas.microsoft.com/office/drawing/2014/main" id="{C66BAAC3-DC9D-8C8E-4302-3365B10B1201}"/>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orme libre : forme 11">
            <a:extLst>
              <a:ext uri="{FF2B5EF4-FFF2-40B4-BE49-F238E27FC236}">
                <a16:creationId xmlns:a16="http://schemas.microsoft.com/office/drawing/2014/main" id="{A5B7043A-39E5-52C9-1A62-3A9D5A3AC613}"/>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orme libre : forme 12">
            <a:extLst>
              <a:ext uri="{FF2B5EF4-FFF2-40B4-BE49-F238E27FC236}">
                <a16:creationId xmlns:a16="http://schemas.microsoft.com/office/drawing/2014/main" id="{0890E5E9-B402-0100-40B0-8DE1AB06EA8A}"/>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orme libre : forme 13">
            <a:extLst>
              <a:ext uri="{FF2B5EF4-FFF2-40B4-BE49-F238E27FC236}">
                <a16:creationId xmlns:a16="http://schemas.microsoft.com/office/drawing/2014/main" id="{9718E7FC-7563-ED39-2A4A-F999A692A50D}"/>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orme libre : forme 14">
            <a:extLst>
              <a:ext uri="{FF2B5EF4-FFF2-40B4-BE49-F238E27FC236}">
                <a16:creationId xmlns:a16="http://schemas.microsoft.com/office/drawing/2014/main" id="{E7F852DE-E009-7B6F-C131-1F37E8DADB4F}"/>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Forme libre : forme 15">
            <a:extLst>
              <a:ext uri="{FF2B5EF4-FFF2-40B4-BE49-F238E27FC236}">
                <a16:creationId xmlns:a16="http://schemas.microsoft.com/office/drawing/2014/main" id="{67A632D4-E096-B14B-FCBE-BE499AF9AD04}"/>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orme libre : forme 16">
            <a:extLst>
              <a:ext uri="{FF2B5EF4-FFF2-40B4-BE49-F238E27FC236}">
                <a16:creationId xmlns:a16="http://schemas.microsoft.com/office/drawing/2014/main" id="{B13A8453-F090-407E-60D7-D522AA70EE1E}"/>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orme libre : forme 17">
            <a:extLst>
              <a:ext uri="{FF2B5EF4-FFF2-40B4-BE49-F238E27FC236}">
                <a16:creationId xmlns:a16="http://schemas.microsoft.com/office/drawing/2014/main" id="{7F9850AC-0881-8A9A-F206-58B5FF4E726E}"/>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orme libre : forme 18">
            <a:extLst>
              <a:ext uri="{FF2B5EF4-FFF2-40B4-BE49-F238E27FC236}">
                <a16:creationId xmlns:a16="http://schemas.microsoft.com/office/drawing/2014/main" id="{420CA8E0-1B96-E3E8-ECB2-F3B2450AFF28}"/>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orme libre : forme 19">
            <a:extLst>
              <a:ext uri="{FF2B5EF4-FFF2-40B4-BE49-F238E27FC236}">
                <a16:creationId xmlns:a16="http://schemas.microsoft.com/office/drawing/2014/main" id="{FC54A2BD-B65C-AE13-4946-B1BC719FB8FC}"/>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Forme libre : forme 20">
            <a:extLst>
              <a:ext uri="{FF2B5EF4-FFF2-40B4-BE49-F238E27FC236}">
                <a16:creationId xmlns:a16="http://schemas.microsoft.com/office/drawing/2014/main" id="{AE798BC7-BEB1-F3F9-EF39-0114808DC9D5}"/>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orme libre : forme 21">
            <a:extLst>
              <a:ext uri="{FF2B5EF4-FFF2-40B4-BE49-F238E27FC236}">
                <a16:creationId xmlns:a16="http://schemas.microsoft.com/office/drawing/2014/main" id="{159730DC-FD72-9ED9-2C75-1E3BFFBA0D34}"/>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orme libre : forme 22">
            <a:extLst>
              <a:ext uri="{FF2B5EF4-FFF2-40B4-BE49-F238E27FC236}">
                <a16:creationId xmlns:a16="http://schemas.microsoft.com/office/drawing/2014/main" id="{F6D66AA5-3A69-65CD-FBF8-D212D6FD31C8}"/>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orme libre : forme 23">
            <a:extLst>
              <a:ext uri="{FF2B5EF4-FFF2-40B4-BE49-F238E27FC236}">
                <a16:creationId xmlns:a16="http://schemas.microsoft.com/office/drawing/2014/main" id="{F3BE2BD8-464A-30DA-6D5F-83A6B3A8E333}"/>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orme libre : forme 24">
            <a:extLst>
              <a:ext uri="{FF2B5EF4-FFF2-40B4-BE49-F238E27FC236}">
                <a16:creationId xmlns:a16="http://schemas.microsoft.com/office/drawing/2014/main" id="{19297D5B-714F-CBF1-0FC0-4F0B344CE6A0}"/>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orme libre : forme 25">
            <a:extLst>
              <a:ext uri="{FF2B5EF4-FFF2-40B4-BE49-F238E27FC236}">
                <a16:creationId xmlns:a16="http://schemas.microsoft.com/office/drawing/2014/main" id="{76CAFFD0-FFFD-DB28-428C-0508285CA7EE}"/>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orme libre : forme 26">
            <a:extLst>
              <a:ext uri="{FF2B5EF4-FFF2-40B4-BE49-F238E27FC236}">
                <a16:creationId xmlns:a16="http://schemas.microsoft.com/office/drawing/2014/main" id="{AEEC4C52-922B-738D-7393-CEDEBDFA5D8E}"/>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orme libre : forme 27">
            <a:extLst>
              <a:ext uri="{FF2B5EF4-FFF2-40B4-BE49-F238E27FC236}">
                <a16:creationId xmlns:a16="http://schemas.microsoft.com/office/drawing/2014/main" id="{60531A42-5E50-89DE-7165-63A982DF27EE}"/>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orme libre : forme 28">
            <a:extLst>
              <a:ext uri="{FF2B5EF4-FFF2-40B4-BE49-F238E27FC236}">
                <a16:creationId xmlns:a16="http://schemas.microsoft.com/office/drawing/2014/main" id="{29FC3B2E-679C-78C8-ABB9-9B9CFFB42C47}"/>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orme libre : forme 29">
            <a:extLst>
              <a:ext uri="{FF2B5EF4-FFF2-40B4-BE49-F238E27FC236}">
                <a16:creationId xmlns:a16="http://schemas.microsoft.com/office/drawing/2014/main" id="{59CD1250-B0FF-3B3C-AC28-5C303FB9456A}"/>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orme libre : forme 30">
            <a:extLst>
              <a:ext uri="{FF2B5EF4-FFF2-40B4-BE49-F238E27FC236}">
                <a16:creationId xmlns:a16="http://schemas.microsoft.com/office/drawing/2014/main" id="{04464D5E-730F-E7D2-C01E-E24FEAE05F7C}"/>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2" name="Forme libre : forme 31">
            <a:extLst>
              <a:ext uri="{FF2B5EF4-FFF2-40B4-BE49-F238E27FC236}">
                <a16:creationId xmlns:a16="http://schemas.microsoft.com/office/drawing/2014/main" id="{D31D9AEE-2846-D562-D206-CBE872AFBB04}"/>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3" name="Forme libre : forme 32">
            <a:extLst>
              <a:ext uri="{FF2B5EF4-FFF2-40B4-BE49-F238E27FC236}">
                <a16:creationId xmlns:a16="http://schemas.microsoft.com/office/drawing/2014/main" id="{EB4722B1-8B48-E14C-F542-18973DCDB15C}"/>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orme libre : forme 33">
            <a:extLst>
              <a:ext uri="{FF2B5EF4-FFF2-40B4-BE49-F238E27FC236}">
                <a16:creationId xmlns:a16="http://schemas.microsoft.com/office/drawing/2014/main" id="{72D300B3-2A83-C3F4-2CB5-EE00D7F80CC9}"/>
              </a:ext>
            </a:extLst>
          </p:cNvPr>
          <p:cNvSpPr/>
          <p:nvPr/>
        </p:nvSpPr>
        <p:spPr>
          <a:xfrm>
            <a:off x="0" y="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orme libre : forme 34">
            <a:extLst>
              <a:ext uri="{FF2B5EF4-FFF2-40B4-BE49-F238E27FC236}">
                <a16:creationId xmlns:a16="http://schemas.microsoft.com/office/drawing/2014/main" id="{7533D94F-5120-3783-05B9-9BC37B85760A}"/>
              </a:ext>
            </a:extLst>
          </p:cNvPr>
          <p:cNvSpPr/>
          <p:nvPr/>
        </p:nvSpPr>
        <p:spPr>
          <a:xfrm>
            <a:off x="3886200" y="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Espace réservé de l'image des diapositives 35">
            <a:extLst>
              <a:ext uri="{FF2B5EF4-FFF2-40B4-BE49-F238E27FC236}">
                <a16:creationId xmlns:a16="http://schemas.microsoft.com/office/drawing/2014/main" id="{BD91E554-6A4D-C85F-2188-0327628BF56A}"/>
              </a:ext>
            </a:extLst>
          </p:cNvPr>
          <p:cNvSpPr>
            <a:spLocks noGrp="1" noRot="1" noChangeAspect="1"/>
          </p:cNvSpPr>
          <p:nvPr>
            <p:ph type="sldImg" idx="2"/>
          </p:nvPr>
        </p:nvSpPr>
        <p:spPr>
          <a:xfrm>
            <a:off x="1142640" y="685799"/>
            <a:ext cx="4522680" cy="3380040"/>
          </a:xfrm>
          <a:prstGeom prst="rect">
            <a:avLst/>
          </a:prstGeom>
          <a:noFill/>
          <a:ln>
            <a:noFill/>
            <a:prstDash val="solid"/>
          </a:ln>
        </p:spPr>
      </p:sp>
      <p:sp>
        <p:nvSpPr>
          <p:cNvPr id="37" name="Espace réservé des notes 36">
            <a:extLst>
              <a:ext uri="{FF2B5EF4-FFF2-40B4-BE49-F238E27FC236}">
                <a16:creationId xmlns:a16="http://schemas.microsoft.com/office/drawing/2014/main" id="{36A602D5-B5AA-AF77-E4D6-C41C4F8B1DE6}"/>
              </a:ext>
            </a:extLst>
          </p:cNvPr>
          <p:cNvSpPr txBox="1">
            <a:spLocks noGrp="1"/>
          </p:cNvSpPr>
          <p:nvPr>
            <p:ph type="body" sz="quarter" idx="3"/>
          </p:nvPr>
        </p:nvSpPr>
        <p:spPr>
          <a:xfrm>
            <a:off x="914039" y="4343040"/>
            <a:ext cx="4979880" cy="4065839"/>
          </a:xfrm>
          <a:prstGeom prst="rect">
            <a:avLst/>
          </a:prstGeom>
          <a:noFill/>
          <a:ln>
            <a:noFill/>
          </a:ln>
        </p:spPr>
        <p:txBody>
          <a:bodyPr wrap="square" lIns="0" tIns="0" rIns="0" bIns="0" anchor="t" anchorCtr="0">
            <a:noAutofit/>
          </a:bodyPr>
          <a:lstStyle/>
          <a:p>
            <a:pPr lvl="0"/>
            <a:endParaRPr lang="fr-FR"/>
          </a:p>
        </p:txBody>
      </p:sp>
      <p:sp>
        <p:nvSpPr>
          <p:cNvPr id="38" name="Forme libre : forme 37">
            <a:extLst>
              <a:ext uri="{FF2B5EF4-FFF2-40B4-BE49-F238E27FC236}">
                <a16:creationId xmlns:a16="http://schemas.microsoft.com/office/drawing/2014/main" id="{13B19082-CD6D-2DF2-474A-FB0A72E59EFF}"/>
              </a:ext>
            </a:extLst>
          </p:cNvPr>
          <p:cNvSpPr/>
          <p:nvPr/>
        </p:nvSpPr>
        <p:spPr>
          <a:xfrm>
            <a:off x="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Espace réservé du numéro de diapositive 38">
            <a:extLst>
              <a:ext uri="{FF2B5EF4-FFF2-40B4-BE49-F238E27FC236}">
                <a16:creationId xmlns:a16="http://schemas.microsoft.com/office/drawing/2014/main" id="{61041F93-24BB-1A48-434F-49CF55137F98}"/>
              </a:ext>
            </a:extLst>
          </p:cNvPr>
          <p:cNvSpPr txBox="1">
            <a:spLocks noGrp="1"/>
          </p:cNvSpPr>
          <p:nvPr>
            <p:ph type="sldNum" sz="quarter" idx="5"/>
          </p:nvPr>
        </p:nvSpPr>
        <p:spPr>
          <a:xfrm>
            <a:off x="3886200" y="8686080"/>
            <a:ext cx="2922479" cy="408240"/>
          </a:xfrm>
          <a:prstGeom prst="rect">
            <a:avLst/>
          </a:prstGeom>
          <a:noFill/>
          <a:ln>
            <a:noFill/>
          </a:ln>
        </p:spPr>
        <p:txBody>
          <a:bodyPr wrap="square" lIns="90000" tIns="46800" rIns="90000" bIns="46800" anchor="b" anchorCtr="0">
            <a:noAutofit/>
          </a:bodyPr>
          <a:lstStyle>
            <a:lvl1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200" b="0" i="0" u="none" strike="noStrike" kern="1200" spc="0" baseline="0">
                <a:solidFill>
                  <a:srgbClr val="000000"/>
                </a:solidFill>
                <a:latin typeface="Times New Roman" pitchFamily="18"/>
                <a:ea typeface="Times New Roman" pitchFamily="18"/>
                <a:cs typeface="Times New Roman" pitchFamily="18"/>
              </a:defRPr>
            </a:lvl1pPr>
          </a:lstStyle>
          <a:p>
            <a:pPr lvl="0"/>
            <a:fld id="{8AC4CC17-7A73-46C0-AF0A-E86C64E2E619}" type="slidenum">
              <a:t>‹N°›</a:t>
            </a:fld>
            <a:endParaRPr lang="fr-FR"/>
          </a:p>
        </p:txBody>
      </p:sp>
    </p:spTree>
    <p:extLst>
      <p:ext uri="{BB962C8B-B14F-4D97-AF65-F5344CB8AC3E}">
        <p14:creationId xmlns:p14="http://schemas.microsoft.com/office/powerpoint/2010/main" val="4194028531"/>
      </p:ext>
    </p:extLst>
  </p:cSld>
  <p:clrMap bg1="lt1" tx1="dk1" bg2="lt2" tx2="dk2" accent1="accent1" accent2="accent2" accent3="accent3" accent4="accent4" accent5="accent5" accent6="accent6" hlink="hlink" folHlink="folHlink"/>
  <p:notesStyle>
    <a:lvl1pPr marL="216000" marR="0" lvl="0" indent="-216000" rtl="0" hangingPunct="0">
      <a:buNone/>
      <a:tabLst/>
      <a:defRPr lang="fr-FR" sz="2000" b="0" i="0" u="none" strike="noStrike" kern="1200">
        <a:ln>
          <a:noFill/>
        </a:ln>
        <a:latin typeface="Arial" pitchFamily="18"/>
        <a:ea typeface="Microsoft YaHei" pitchFamily="2"/>
        <a:cs typeface="Lucida San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B3A34F4D-DEDA-0471-6EF6-4DA5B597D726}"/>
              </a:ext>
            </a:extLst>
          </p:cNvPr>
          <p:cNvSpPr txBox="1">
            <a:spLocks noGrp="1"/>
          </p:cNvSpPr>
          <p:nvPr>
            <p:ph type="sldNum" sz="quarter" idx="5"/>
          </p:nvPr>
        </p:nvSpPr>
        <p:spPr>
          <a:ln/>
        </p:spPr>
        <p:txBody>
          <a:bodyPr wrap="square" lIns="90000" tIns="46800" rIns="90000" bIns="46800" anchor="b" anchorCtr="0">
            <a:noAutofit/>
          </a:bodyPr>
          <a:lstStyle/>
          <a:p>
            <a:pPr lvl="0"/>
            <a:fld id="{6332F5DD-34D9-4C0E-BC9D-065AB3CF1DDD}" type="slidenum">
              <a:t>1</a:t>
            </a:fld>
            <a:endParaRPr lang="fr-FR"/>
          </a:p>
        </p:txBody>
      </p:sp>
      <p:sp>
        <p:nvSpPr>
          <p:cNvPr id="2" name="Espace réservé du numéro de diapositive 38">
            <a:extLst>
              <a:ext uri="{FF2B5EF4-FFF2-40B4-BE49-F238E27FC236}">
                <a16:creationId xmlns:a16="http://schemas.microsoft.com/office/drawing/2014/main" id="{17E04327-7083-A623-1559-DA1B37C61C6D}"/>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06932E18-1710-467A-AF30-17C95EB42290}" type="slidenum">
              <a:t>1</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0E81444D-5B29-63FD-59D6-E7566C25BA48}"/>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4055E519-74DF-4C53-9CC4-5806EC91CC7F}" type="slidenum">
              <a:t>1</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FC6D2743-BB38-1AED-6096-6A78D8BE3A7B}"/>
              </a:ext>
            </a:extLst>
          </p:cNvPr>
          <p:cNvSpPr>
            <a:spLocks noGrp="1" noRot="1" noChangeAspect="1" noResize="1"/>
          </p:cNvSpPr>
          <p:nvPr>
            <p:ph type="sldImg"/>
          </p:nvPr>
        </p:nvSpPr>
        <p:spPr>
          <a:xfrm>
            <a:off x="1143000" y="685800"/>
            <a:ext cx="4572000" cy="342900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0A65EA66-3E2E-2271-8753-926F790F077E}"/>
              </a:ext>
            </a:extLst>
          </p:cNvPr>
          <p:cNvSpPr txBox="1">
            <a:spLocks noGrp="1"/>
          </p:cNvSpPr>
          <p:nvPr>
            <p:ph type="body" sz="quarter" idx="1"/>
          </p:nvPr>
        </p:nvSpPr>
        <p:spPr>
          <a:xfrm>
            <a:off x="914400" y="4343400"/>
            <a:ext cx="5029200" cy="4115520"/>
          </a:xfrm>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C8013703-6D6C-BE24-9DF4-7FC5B5F9EDC5}"/>
              </a:ext>
            </a:extLst>
          </p:cNvPr>
          <p:cNvSpPr txBox="1">
            <a:spLocks noGrp="1"/>
          </p:cNvSpPr>
          <p:nvPr>
            <p:ph type="sldNum" sz="quarter" idx="5"/>
          </p:nvPr>
        </p:nvSpPr>
        <p:spPr>
          <a:ln/>
        </p:spPr>
        <p:txBody>
          <a:bodyPr wrap="square" lIns="90000" tIns="46800" rIns="90000" bIns="46800" anchor="b" anchorCtr="0">
            <a:noAutofit/>
          </a:bodyPr>
          <a:lstStyle/>
          <a:p>
            <a:pPr lvl="0"/>
            <a:fld id="{EA19932E-2325-4FE2-812C-52185C722117}" type="slidenum">
              <a:t>10</a:t>
            </a:fld>
            <a:endParaRPr lang="fr-FR"/>
          </a:p>
        </p:txBody>
      </p:sp>
      <p:sp>
        <p:nvSpPr>
          <p:cNvPr id="2" name="Espace réservé du numéro de diapositive 38">
            <a:extLst>
              <a:ext uri="{FF2B5EF4-FFF2-40B4-BE49-F238E27FC236}">
                <a16:creationId xmlns:a16="http://schemas.microsoft.com/office/drawing/2014/main" id="{34411312-B52B-6731-63A2-38E35DD08F22}"/>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800A78D5-0ABB-41DC-979C-1FFE41F3423C}" type="slidenum">
              <a:t>10</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9DE4F825-6A3D-35D6-DEE4-AAE263ACE0F4}"/>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78077D7F-31E5-4D06-894C-2505CA0EA7A1}" type="slidenum">
              <a:t>10</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EBF339B9-693D-CF46-1538-4A8D95D24324}"/>
              </a:ext>
            </a:extLst>
          </p:cNvPr>
          <p:cNvSpPr>
            <a:spLocks noGrp="1" noRot="1" noChangeAspect="1" noResize="1"/>
          </p:cNvSpPr>
          <p:nvPr>
            <p:ph type="sldImg"/>
          </p:nvPr>
        </p:nvSpPr>
        <p:spPr>
          <a:xfrm>
            <a:off x="1143000" y="685800"/>
            <a:ext cx="4572000" cy="342900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5730A7A6-16B4-E083-A591-EFF3355FB398}"/>
              </a:ext>
            </a:extLst>
          </p:cNvPr>
          <p:cNvSpPr txBox="1">
            <a:spLocks noGrp="1"/>
          </p:cNvSpPr>
          <p:nvPr>
            <p:ph type="body" sz="quarter" idx="1"/>
          </p:nvPr>
        </p:nvSpPr>
        <p:spPr>
          <a:xfrm>
            <a:off x="914400" y="4343400"/>
            <a:ext cx="5029200" cy="4115520"/>
          </a:xfrm>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8">
            <a:extLst>
              <a:ext uri="{FF2B5EF4-FFF2-40B4-BE49-F238E27FC236}">
                <a16:creationId xmlns:a16="http://schemas.microsoft.com/office/drawing/2014/main" id="{A1D881F3-5930-C412-51DD-7645B02D7205}"/>
              </a:ext>
            </a:extLst>
          </p:cNvPr>
          <p:cNvSpPr txBox="1">
            <a:spLocks noGrp="1"/>
          </p:cNvSpPr>
          <p:nvPr>
            <p:ph type="sldNum" sz="quarter" idx="5"/>
          </p:nvPr>
        </p:nvSpPr>
        <p:spPr>
          <a:ln/>
        </p:spPr>
        <p:txBody>
          <a:bodyPr wrap="square" lIns="90000" tIns="46800" rIns="90000" bIns="46800" anchor="b" anchorCtr="0">
            <a:noAutofit/>
          </a:bodyPr>
          <a:lstStyle/>
          <a:p>
            <a:pPr lvl="0"/>
            <a:fld id="{1A801CE8-924E-43A9-AD87-3C79725E8553}" type="slidenum">
              <a:t>11</a:t>
            </a:fld>
            <a:endParaRPr lang="fr-FR"/>
          </a:p>
        </p:txBody>
      </p:sp>
      <p:sp>
        <p:nvSpPr>
          <p:cNvPr id="2" name="Espace réservé de l'image des diapositives 1">
            <a:extLst>
              <a:ext uri="{FF2B5EF4-FFF2-40B4-BE49-F238E27FC236}">
                <a16:creationId xmlns:a16="http://schemas.microsoft.com/office/drawing/2014/main" id="{7CC0AD44-E30F-47DA-1F82-972FDE355411}"/>
              </a:ext>
            </a:extLst>
          </p:cNvPr>
          <p:cNvSpPr>
            <a:spLocks noGrp="1" noRot="1" noChangeAspect="1" noResize="1"/>
          </p:cNvSpPr>
          <p:nvPr>
            <p:ph type="sldImg"/>
          </p:nvPr>
        </p:nvSpPr>
        <p:spPr>
          <a:xfrm>
            <a:off x="1150938" y="685800"/>
            <a:ext cx="4506912" cy="3379788"/>
          </a:xfrm>
          <a:solidFill>
            <a:srgbClr val="4472C4"/>
          </a:solidFill>
          <a:ln w="12600" cap="flat">
            <a:solidFill>
              <a:srgbClr val="172C51"/>
            </a:solidFill>
            <a:prstDash val="solid"/>
            <a:miter/>
          </a:ln>
        </p:spPr>
      </p:sp>
      <p:sp>
        <p:nvSpPr>
          <p:cNvPr id="3" name="Espace réservé des notes 2">
            <a:extLst>
              <a:ext uri="{FF2B5EF4-FFF2-40B4-BE49-F238E27FC236}">
                <a16:creationId xmlns:a16="http://schemas.microsoft.com/office/drawing/2014/main" id="{B81C668D-0E01-63F0-0E65-0BE8B9D9016A}"/>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8">
            <a:extLst>
              <a:ext uri="{FF2B5EF4-FFF2-40B4-BE49-F238E27FC236}">
                <a16:creationId xmlns:a16="http://schemas.microsoft.com/office/drawing/2014/main" id="{B0122C4D-E956-DA0D-D681-B9F483A3F751}"/>
              </a:ext>
            </a:extLst>
          </p:cNvPr>
          <p:cNvSpPr txBox="1">
            <a:spLocks noGrp="1"/>
          </p:cNvSpPr>
          <p:nvPr>
            <p:ph type="sldNum" sz="quarter" idx="5"/>
          </p:nvPr>
        </p:nvSpPr>
        <p:spPr>
          <a:ln/>
        </p:spPr>
        <p:txBody>
          <a:bodyPr wrap="square" lIns="90000" tIns="46800" rIns="90000" bIns="46800" anchor="b" anchorCtr="0">
            <a:noAutofit/>
          </a:bodyPr>
          <a:lstStyle/>
          <a:p>
            <a:pPr lvl="0"/>
            <a:fld id="{DED928A9-E2AF-4BEE-929E-961DFC542ED2}" type="slidenum">
              <a:t>12</a:t>
            </a:fld>
            <a:endParaRPr lang="fr-FR"/>
          </a:p>
        </p:txBody>
      </p:sp>
      <p:sp>
        <p:nvSpPr>
          <p:cNvPr id="2" name="Espace réservé de l'image des diapositives 1">
            <a:extLst>
              <a:ext uri="{FF2B5EF4-FFF2-40B4-BE49-F238E27FC236}">
                <a16:creationId xmlns:a16="http://schemas.microsoft.com/office/drawing/2014/main" id="{F6F649B7-B48C-E413-BC40-9BE6ED6A7FA5}"/>
              </a:ext>
            </a:extLst>
          </p:cNvPr>
          <p:cNvSpPr>
            <a:spLocks noGrp="1" noRot="1" noChangeAspect="1" noResize="1"/>
          </p:cNvSpPr>
          <p:nvPr>
            <p:ph type="sldImg"/>
          </p:nvPr>
        </p:nvSpPr>
        <p:spPr>
          <a:solidFill>
            <a:srgbClr val="4472C4"/>
          </a:solidFill>
          <a:ln w="12600" cap="flat">
            <a:solidFill>
              <a:srgbClr val="172C51"/>
            </a:solidFill>
            <a:prstDash val="solid"/>
            <a:miter/>
          </a:ln>
        </p:spPr>
      </p:sp>
      <p:sp>
        <p:nvSpPr>
          <p:cNvPr id="3" name="Espace réservé des notes 2">
            <a:extLst>
              <a:ext uri="{FF2B5EF4-FFF2-40B4-BE49-F238E27FC236}">
                <a16:creationId xmlns:a16="http://schemas.microsoft.com/office/drawing/2014/main" id="{825D923F-9F65-D8FB-3C67-1ECAEE1D2838}"/>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1236182F-42A1-87C4-C71E-BDA1E4F007FE}"/>
              </a:ext>
            </a:extLst>
          </p:cNvPr>
          <p:cNvSpPr txBox="1">
            <a:spLocks noGrp="1"/>
          </p:cNvSpPr>
          <p:nvPr>
            <p:ph type="sldNum" sz="quarter" idx="5"/>
          </p:nvPr>
        </p:nvSpPr>
        <p:spPr>
          <a:ln/>
        </p:spPr>
        <p:txBody>
          <a:bodyPr wrap="square" lIns="90000" tIns="46800" rIns="90000" bIns="46800" anchor="b" anchorCtr="0">
            <a:noAutofit/>
          </a:bodyPr>
          <a:lstStyle/>
          <a:p>
            <a:pPr lvl="0"/>
            <a:fld id="{E1503FC5-D7BF-4AB9-AE3A-76594BE0964B}" type="slidenum">
              <a:t>13</a:t>
            </a:fld>
            <a:endParaRPr lang="fr-FR"/>
          </a:p>
        </p:txBody>
      </p:sp>
      <p:sp>
        <p:nvSpPr>
          <p:cNvPr id="2" name="Espace réservé du numéro de diapositive 38">
            <a:extLst>
              <a:ext uri="{FF2B5EF4-FFF2-40B4-BE49-F238E27FC236}">
                <a16:creationId xmlns:a16="http://schemas.microsoft.com/office/drawing/2014/main" id="{7CA65A5F-506F-3541-ACDD-336CAA4F9319}"/>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124DC63A-916A-4A0C-8F80-5497B4695EAB}" type="slidenum">
              <a:t>13</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FB474208-76F0-07E0-03A7-C191F9D6CE4C}"/>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1C1BA512-D713-432B-BD29-71570F4ECFB7}" type="slidenum">
              <a:t>13</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1C86F2AE-64E4-7933-8897-06C82F07D66E}"/>
              </a:ext>
            </a:extLst>
          </p:cNvPr>
          <p:cNvSpPr>
            <a:spLocks noGrp="1" noRot="1" noChangeAspect="1" noResize="1"/>
          </p:cNvSpPr>
          <p:nvPr>
            <p:ph type="sldImg"/>
          </p:nvPr>
        </p:nvSpPr>
        <p:spPr>
          <a:xfrm>
            <a:off x="1146175" y="685800"/>
            <a:ext cx="4543425" cy="3406775"/>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463DB29A-3EF3-96B9-7CDD-2A9F6F838A51}"/>
              </a:ext>
            </a:extLst>
          </p:cNvPr>
          <p:cNvSpPr txBox="1">
            <a:spLocks noGrp="1"/>
          </p:cNvSpPr>
          <p:nvPr>
            <p:ph type="body" sz="quarter" idx="1"/>
          </p:nvPr>
        </p:nvSpPr>
        <p:spPr>
          <a:xfrm>
            <a:off x="914400" y="4343400"/>
            <a:ext cx="5006880" cy="4093200"/>
          </a:xfrm>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4B2E2A4B-C826-3DD3-636C-2355CDF17B2F}"/>
              </a:ext>
            </a:extLst>
          </p:cNvPr>
          <p:cNvSpPr txBox="1">
            <a:spLocks noGrp="1"/>
          </p:cNvSpPr>
          <p:nvPr>
            <p:ph type="sldNum" sz="quarter" idx="5"/>
          </p:nvPr>
        </p:nvSpPr>
        <p:spPr>
          <a:ln/>
        </p:spPr>
        <p:txBody>
          <a:bodyPr wrap="square" lIns="90000" tIns="46800" rIns="90000" bIns="46800" anchor="b" anchorCtr="0">
            <a:noAutofit/>
          </a:bodyPr>
          <a:lstStyle/>
          <a:p>
            <a:pPr lvl="0"/>
            <a:fld id="{E4DC63A4-2942-470E-905D-8F7B41589150}" type="slidenum">
              <a:t>14</a:t>
            </a:fld>
            <a:endParaRPr lang="fr-FR"/>
          </a:p>
        </p:txBody>
      </p:sp>
      <p:sp>
        <p:nvSpPr>
          <p:cNvPr id="2" name="Espace réservé du numéro de diapositive 38">
            <a:extLst>
              <a:ext uri="{FF2B5EF4-FFF2-40B4-BE49-F238E27FC236}">
                <a16:creationId xmlns:a16="http://schemas.microsoft.com/office/drawing/2014/main" id="{169F0600-A1A4-B0C0-71CB-E9AF364DBA4A}"/>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FD80687-B20A-4454-B4FA-8D0696BB7881}" type="slidenum">
              <a:t>14</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E86FA279-B7AB-2070-EC7A-09393BCE4746}"/>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CE0462A-B1C4-46DC-8123-255B030EA787}" type="slidenum">
              <a:t>14</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6432DCEA-1F0C-4E03-1C78-0DD52188FDA6}"/>
              </a:ext>
            </a:extLst>
          </p:cNvPr>
          <p:cNvSpPr>
            <a:spLocks noGrp="1" noRot="1" noChangeAspect="1" noResize="1"/>
          </p:cNvSpPr>
          <p:nvPr>
            <p:ph type="sldImg"/>
          </p:nvPr>
        </p:nvSpPr>
        <p:spPr>
          <a:xfrm>
            <a:off x="1143000" y="685800"/>
            <a:ext cx="4572000" cy="342900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8F4B7D99-458F-CA6D-3413-C334C7D2CA14}"/>
              </a:ext>
            </a:extLst>
          </p:cNvPr>
          <p:cNvSpPr txBox="1">
            <a:spLocks noGrp="1"/>
          </p:cNvSpPr>
          <p:nvPr>
            <p:ph type="body" sz="quarter" idx="1"/>
          </p:nvPr>
        </p:nvSpPr>
        <p:spPr>
          <a:xfrm>
            <a:off x="914400" y="4343400"/>
            <a:ext cx="5029200" cy="4115520"/>
          </a:xfrm>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4F3F39F9-9D65-8C9D-C2BB-6EFAC917B76F}"/>
              </a:ext>
            </a:extLst>
          </p:cNvPr>
          <p:cNvSpPr txBox="1">
            <a:spLocks noGrp="1"/>
          </p:cNvSpPr>
          <p:nvPr>
            <p:ph type="sldNum" sz="quarter" idx="5"/>
          </p:nvPr>
        </p:nvSpPr>
        <p:spPr>
          <a:ln/>
        </p:spPr>
        <p:txBody>
          <a:bodyPr wrap="square" lIns="90000" tIns="46800" rIns="90000" bIns="46800" anchor="b" anchorCtr="0">
            <a:noAutofit/>
          </a:bodyPr>
          <a:lstStyle/>
          <a:p>
            <a:pPr lvl="0"/>
            <a:fld id="{1EB5F439-A1B0-449B-8C35-C9C851093703}" type="slidenum">
              <a:t>15</a:t>
            </a:fld>
            <a:endParaRPr lang="fr-FR"/>
          </a:p>
        </p:txBody>
      </p:sp>
      <p:sp>
        <p:nvSpPr>
          <p:cNvPr id="2" name="Espace réservé du numéro de diapositive 38">
            <a:extLst>
              <a:ext uri="{FF2B5EF4-FFF2-40B4-BE49-F238E27FC236}">
                <a16:creationId xmlns:a16="http://schemas.microsoft.com/office/drawing/2014/main" id="{5957F1BA-B81F-6849-2FA5-AA931BF47A24}"/>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0A01C8F-9506-4F52-A096-741969ED2B04}" type="slidenum">
              <a:t>15</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A02DA630-A550-7B40-E501-F6215E0B1294}"/>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BB7597C5-15CE-4361-A6AE-03E0B60A974C}" type="slidenum">
              <a:t>15</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EBCDC4BC-084C-5469-8432-079A2F5B6D36}"/>
              </a:ext>
            </a:extLst>
          </p:cNvPr>
          <p:cNvSpPr>
            <a:spLocks noGrp="1" noRot="1" noChangeAspect="1" noResize="1"/>
          </p:cNvSpPr>
          <p:nvPr>
            <p:ph type="sldImg"/>
          </p:nvPr>
        </p:nvSpPr>
        <p:spPr>
          <a:xfrm>
            <a:off x="1146240" y="685799"/>
            <a:ext cx="4548239" cy="341136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80D6C7E7-9923-020C-56C7-68E417852C1B}"/>
              </a:ext>
            </a:extLst>
          </p:cNvPr>
          <p:cNvSpPr txBox="1">
            <a:spLocks noGrp="1"/>
          </p:cNvSpPr>
          <p:nvPr>
            <p:ph type="body" sz="quarter" idx="1"/>
          </p:nvPr>
        </p:nvSpPr>
        <p:spPr>
          <a:xfrm>
            <a:off x="914039" y="4343040"/>
            <a:ext cx="5011560" cy="4097880"/>
          </a:xfrm>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B1ECDC21-9F3D-E760-7C73-E1E04100AB21}"/>
              </a:ext>
            </a:extLst>
          </p:cNvPr>
          <p:cNvSpPr txBox="1">
            <a:spLocks noGrp="1"/>
          </p:cNvSpPr>
          <p:nvPr>
            <p:ph type="sldNum" sz="quarter" idx="5"/>
          </p:nvPr>
        </p:nvSpPr>
        <p:spPr>
          <a:ln/>
        </p:spPr>
        <p:txBody>
          <a:bodyPr wrap="square" lIns="90000" tIns="46800" rIns="90000" bIns="46800" anchor="b" anchorCtr="0">
            <a:noAutofit/>
          </a:bodyPr>
          <a:lstStyle/>
          <a:p>
            <a:pPr lvl="0"/>
            <a:fld id="{8BE70E55-ADC2-42CC-975E-0C05DDAF7F3A}" type="slidenum">
              <a:t>16</a:t>
            </a:fld>
            <a:endParaRPr lang="fr-FR"/>
          </a:p>
        </p:txBody>
      </p:sp>
      <p:sp>
        <p:nvSpPr>
          <p:cNvPr id="2" name="Espace réservé du numéro de diapositive 38">
            <a:extLst>
              <a:ext uri="{FF2B5EF4-FFF2-40B4-BE49-F238E27FC236}">
                <a16:creationId xmlns:a16="http://schemas.microsoft.com/office/drawing/2014/main" id="{7D8CDDBA-B416-3638-D8F4-65FE4F7DB621}"/>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494EBB6-CD02-4D04-A40F-EE7B964C2C8A}" type="slidenum">
              <a:t>16</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3326C791-4071-80F1-1A8F-9F993F5E9519}"/>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CF0A9288-6F86-4319-BDBE-FE2B448ED71A}" type="slidenum">
              <a:t>16</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4AD520E7-4E14-5BC0-212C-BB2D969F7ACB}"/>
              </a:ext>
            </a:extLst>
          </p:cNvPr>
          <p:cNvSpPr>
            <a:spLocks noGrp="1" noRot="1" noChangeAspect="1" noResize="1"/>
          </p:cNvSpPr>
          <p:nvPr>
            <p:ph type="sldImg"/>
          </p:nvPr>
        </p:nvSpPr>
        <p:spPr>
          <a:xfrm>
            <a:off x="1146175" y="685800"/>
            <a:ext cx="4541838" cy="3405188"/>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3F3BDDE2-165E-6CFF-5880-06178620F58C}"/>
              </a:ext>
            </a:extLst>
          </p:cNvPr>
          <p:cNvSpPr txBox="1">
            <a:spLocks noGrp="1"/>
          </p:cNvSpPr>
          <p:nvPr>
            <p:ph type="body" sz="quarter" idx="1"/>
          </p:nvPr>
        </p:nvSpPr>
        <p:spPr>
          <a:xfrm>
            <a:off x="914400" y="4343400"/>
            <a:ext cx="5005440" cy="4091760"/>
          </a:xfrm>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61B3D2BD-1B6A-86E5-B3CB-86ABD9E5EFAE}"/>
              </a:ext>
            </a:extLst>
          </p:cNvPr>
          <p:cNvSpPr txBox="1">
            <a:spLocks noGrp="1"/>
          </p:cNvSpPr>
          <p:nvPr>
            <p:ph type="sldNum" sz="quarter" idx="5"/>
          </p:nvPr>
        </p:nvSpPr>
        <p:spPr>
          <a:ln/>
        </p:spPr>
        <p:txBody>
          <a:bodyPr wrap="square" lIns="90000" tIns="46800" rIns="90000" bIns="46800" anchor="b" anchorCtr="0">
            <a:noAutofit/>
          </a:bodyPr>
          <a:lstStyle/>
          <a:p>
            <a:pPr lvl="0"/>
            <a:fld id="{9C69623B-6D9D-48D9-94F4-54101EFA327D}" type="slidenum">
              <a:t>17</a:t>
            </a:fld>
            <a:endParaRPr lang="fr-FR"/>
          </a:p>
        </p:txBody>
      </p:sp>
      <p:sp>
        <p:nvSpPr>
          <p:cNvPr id="2" name="Espace réservé du numéro de diapositive 38">
            <a:extLst>
              <a:ext uri="{FF2B5EF4-FFF2-40B4-BE49-F238E27FC236}">
                <a16:creationId xmlns:a16="http://schemas.microsoft.com/office/drawing/2014/main" id="{7C30475E-E48F-CCC5-9D4B-5CDF735884A0}"/>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90387D2C-799B-4846-A300-AAF822A4F349}" type="slidenum">
              <a:t>17</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10048E7B-93BB-181C-AB01-9DC73C02B067}"/>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BE53CD11-B64F-48A8-940E-E37362427F4E}" type="slidenum">
              <a:t>17</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A8D95134-90F4-D445-9ABF-C7B248C2620F}"/>
              </a:ext>
            </a:extLst>
          </p:cNvPr>
          <p:cNvSpPr>
            <a:spLocks noGrp="1" noRot="1" noChangeAspect="1" noResize="1"/>
          </p:cNvSpPr>
          <p:nvPr>
            <p:ph type="sldImg"/>
          </p:nvPr>
        </p:nvSpPr>
        <p:spPr>
          <a:xfrm>
            <a:off x="1143000" y="685800"/>
            <a:ext cx="4572000" cy="342900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B53EA929-3ADF-CC34-B702-935F214EA58F}"/>
              </a:ext>
            </a:extLst>
          </p:cNvPr>
          <p:cNvSpPr txBox="1">
            <a:spLocks noGrp="1"/>
          </p:cNvSpPr>
          <p:nvPr>
            <p:ph type="body" sz="quarter" idx="1"/>
          </p:nvPr>
        </p:nvSpPr>
        <p:spPr>
          <a:xfrm>
            <a:off x="914400" y="4343400"/>
            <a:ext cx="5029200" cy="4115520"/>
          </a:xfrm>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E4042739-1687-6753-F72D-5596A6FCF576}"/>
              </a:ext>
            </a:extLst>
          </p:cNvPr>
          <p:cNvSpPr txBox="1">
            <a:spLocks noGrp="1"/>
          </p:cNvSpPr>
          <p:nvPr>
            <p:ph type="sldNum" sz="quarter" idx="5"/>
          </p:nvPr>
        </p:nvSpPr>
        <p:spPr>
          <a:ln/>
        </p:spPr>
        <p:txBody>
          <a:bodyPr wrap="square" lIns="90000" tIns="46800" rIns="90000" bIns="46800" anchor="b" anchorCtr="0">
            <a:noAutofit/>
          </a:bodyPr>
          <a:lstStyle/>
          <a:p>
            <a:pPr lvl="0"/>
            <a:fld id="{CB45FA4D-F055-4157-AB7E-B03E792CA7C3}" type="slidenum">
              <a:t>18</a:t>
            </a:fld>
            <a:endParaRPr lang="fr-FR"/>
          </a:p>
        </p:txBody>
      </p:sp>
      <p:sp>
        <p:nvSpPr>
          <p:cNvPr id="2" name="Espace réservé du numéro de diapositive 38">
            <a:extLst>
              <a:ext uri="{FF2B5EF4-FFF2-40B4-BE49-F238E27FC236}">
                <a16:creationId xmlns:a16="http://schemas.microsoft.com/office/drawing/2014/main" id="{C9F83AAA-5E57-84B9-6FAF-A487AE07FB03}"/>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3DDA6CA-E19A-42F5-917B-683CF11AC102}" type="slidenum">
              <a:t>18</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B7CBC87E-C27B-59B6-7259-92755BA9324D}"/>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7891580B-8578-432C-A3A2-F010AF84E00C}" type="slidenum">
              <a:t>18</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306F152D-94F9-68D2-007A-9DD7C4FFC315}"/>
              </a:ext>
            </a:extLst>
          </p:cNvPr>
          <p:cNvSpPr>
            <a:spLocks noGrp="1" noRot="1" noChangeAspect="1" noResize="1"/>
          </p:cNvSpPr>
          <p:nvPr>
            <p:ph type="sldImg"/>
          </p:nvPr>
        </p:nvSpPr>
        <p:spPr>
          <a:xfrm>
            <a:off x="1146175" y="685800"/>
            <a:ext cx="4541838" cy="3405188"/>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37C0227C-B2A0-C5ED-23F9-2736D1BE985A}"/>
              </a:ext>
            </a:extLst>
          </p:cNvPr>
          <p:cNvSpPr txBox="1">
            <a:spLocks noGrp="1"/>
          </p:cNvSpPr>
          <p:nvPr>
            <p:ph type="body" sz="quarter" idx="1"/>
          </p:nvPr>
        </p:nvSpPr>
        <p:spPr>
          <a:xfrm>
            <a:off x="914400" y="4343400"/>
            <a:ext cx="5005440" cy="4091760"/>
          </a:xfrm>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8">
            <a:extLst>
              <a:ext uri="{FF2B5EF4-FFF2-40B4-BE49-F238E27FC236}">
                <a16:creationId xmlns:a16="http://schemas.microsoft.com/office/drawing/2014/main" id="{10704DEE-1A7F-2878-A1B5-DF3F47C05534}"/>
              </a:ext>
            </a:extLst>
          </p:cNvPr>
          <p:cNvSpPr txBox="1">
            <a:spLocks noGrp="1"/>
          </p:cNvSpPr>
          <p:nvPr>
            <p:ph type="sldNum" sz="quarter" idx="5"/>
          </p:nvPr>
        </p:nvSpPr>
        <p:spPr>
          <a:ln/>
        </p:spPr>
        <p:txBody>
          <a:bodyPr wrap="square" lIns="90000" tIns="46800" rIns="90000" bIns="46800" anchor="b" anchorCtr="0">
            <a:noAutofit/>
          </a:bodyPr>
          <a:lstStyle/>
          <a:p>
            <a:pPr lvl="0"/>
            <a:fld id="{3B592F98-A267-4648-98FD-49EBC6BF2419}" type="slidenum">
              <a:t>19</a:t>
            </a:fld>
            <a:endParaRPr lang="fr-FR"/>
          </a:p>
        </p:txBody>
      </p:sp>
      <p:sp>
        <p:nvSpPr>
          <p:cNvPr id="2" name="Espace réservé du numéro de diapositive 38">
            <a:extLst>
              <a:ext uri="{FF2B5EF4-FFF2-40B4-BE49-F238E27FC236}">
                <a16:creationId xmlns:a16="http://schemas.microsoft.com/office/drawing/2014/main" id="{3401E05A-C8A2-52CF-A458-93960664653A}"/>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FA500824-A921-4156-88F8-EDB1AB4AB06F}" type="slidenum">
              <a:t>19</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1EDDB951-9077-6D20-4D69-F6AF71BA12AD}"/>
              </a:ext>
            </a:extLst>
          </p:cNvPr>
          <p:cNvSpPr>
            <a:spLocks noGrp="1" noRot="1" noChangeAspect="1" noResize="1"/>
          </p:cNvSpPr>
          <p:nvPr>
            <p:ph type="sldImg"/>
          </p:nvPr>
        </p:nvSpPr>
        <p:spPr>
          <a:xfrm>
            <a:off x="1149480" y="685799"/>
            <a:ext cx="4519440" cy="3389400"/>
          </a:xfrm>
          <a:solidFill>
            <a:srgbClr val="4472C4"/>
          </a:solidFill>
          <a:ln w="12600" cap="flat">
            <a:solidFill>
              <a:srgbClr val="172C51"/>
            </a:solidFill>
            <a:prstDash val="solid"/>
            <a:miter/>
          </a:ln>
        </p:spPr>
      </p:sp>
      <p:sp>
        <p:nvSpPr>
          <p:cNvPr id="4" name="Espace réservé des notes 2">
            <a:extLst>
              <a:ext uri="{FF2B5EF4-FFF2-40B4-BE49-F238E27FC236}">
                <a16:creationId xmlns:a16="http://schemas.microsoft.com/office/drawing/2014/main" id="{945CFC41-0CAA-E103-A020-17EECA4AF2C1}"/>
              </a:ext>
            </a:extLst>
          </p:cNvPr>
          <p:cNvSpPr txBox="1">
            <a:spLocks noGrp="1"/>
          </p:cNvSpPr>
          <p:nvPr>
            <p:ph type="body" sz="quarter" idx="1"/>
          </p:nvPr>
        </p:nvSpPr>
        <p:spPr>
          <a:xfrm>
            <a:off x="914400" y="4343400"/>
            <a:ext cx="4989600" cy="4077360"/>
          </a:xfrm>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8">
            <a:extLst>
              <a:ext uri="{FF2B5EF4-FFF2-40B4-BE49-F238E27FC236}">
                <a16:creationId xmlns:a16="http://schemas.microsoft.com/office/drawing/2014/main" id="{2211A7BB-151C-8F63-3808-6E7777A1D685}"/>
              </a:ext>
            </a:extLst>
          </p:cNvPr>
          <p:cNvSpPr txBox="1">
            <a:spLocks noGrp="1"/>
          </p:cNvSpPr>
          <p:nvPr>
            <p:ph type="sldNum" sz="quarter" idx="5"/>
          </p:nvPr>
        </p:nvSpPr>
        <p:spPr>
          <a:ln/>
        </p:spPr>
        <p:txBody>
          <a:bodyPr wrap="square" lIns="90000" tIns="46800" rIns="90000" bIns="46800" anchor="b" anchorCtr="0">
            <a:noAutofit/>
          </a:bodyPr>
          <a:lstStyle/>
          <a:p>
            <a:pPr lvl="0"/>
            <a:fld id="{3D336A45-E02A-438E-AC25-E9EEB745C441}" type="slidenum">
              <a:t>2</a:t>
            </a:fld>
            <a:endParaRPr lang="fr-FR"/>
          </a:p>
        </p:txBody>
      </p:sp>
      <p:sp>
        <p:nvSpPr>
          <p:cNvPr id="2" name="Espace réservé du numéro de diapositive 38">
            <a:extLst>
              <a:ext uri="{FF2B5EF4-FFF2-40B4-BE49-F238E27FC236}">
                <a16:creationId xmlns:a16="http://schemas.microsoft.com/office/drawing/2014/main" id="{56870FD8-25EF-BB7C-D3D9-E0763160A401}"/>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73ED5095-936C-4797-BE95-31CEBC4508A7}" type="slidenum">
              <a:t>2</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A20850E5-24ED-099C-4E5D-198502495D72}"/>
              </a:ext>
            </a:extLst>
          </p:cNvPr>
          <p:cNvSpPr>
            <a:spLocks noGrp="1" noRot="1" noChangeAspect="1" noResize="1"/>
          </p:cNvSpPr>
          <p:nvPr>
            <p:ph type="sldImg"/>
          </p:nvPr>
        </p:nvSpPr>
        <p:spPr>
          <a:xfrm>
            <a:off x="1149480" y="685799"/>
            <a:ext cx="4516560" cy="3386160"/>
          </a:xfrm>
          <a:solidFill>
            <a:srgbClr val="4472C4"/>
          </a:solidFill>
          <a:ln w="12600" cap="flat">
            <a:solidFill>
              <a:srgbClr val="172C51"/>
            </a:solidFill>
            <a:prstDash val="solid"/>
            <a:miter/>
          </a:ln>
        </p:spPr>
      </p:sp>
      <p:sp>
        <p:nvSpPr>
          <p:cNvPr id="4" name="Espace réservé des notes 2">
            <a:extLst>
              <a:ext uri="{FF2B5EF4-FFF2-40B4-BE49-F238E27FC236}">
                <a16:creationId xmlns:a16="http://schemas.microsoft.com/office/drawing/2014/main" id="{824EF871-39B3-5F44-BFB6-4E2257F9FBDC}"/>
              </a:ext>
            </a:extLst>
          </p:cNvPr>
          <p:cNvSpPr txBox="1">
            <a:spLocks noGrp="1"/>
          </p:cNvSpPr>
          <p:nvPr>
            <p:ph type="body" sz="quarter" idx="1"/>
          </p:nvPr>
        </p:nvSpPr>
        <p:spPr>
          <a:xfrm>
            <a:off x="914039" y="4343040"/>
            <a:ext cx="4986360" cy="4072680"/>
          </a:xfrm>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9537A53C-7BC8-901E-5545-28E29A9EDB50}"/>
              </a:ext>
            </a:extLst>
          </p:cNvPr>
          <p:cNvSpPr txBox="1">
            <a:spLocks noGrp="1"/>
          </p:cNvSpPr>
          <p:nvPr>
            <p:ph type="sldNum" sz="quarter" idx="5"/>
          </p:nvPr>
        </p:nvSpPr>
        <p:spPr>
          <a:ln/>
        </p:spPr>
        <p:txBody>
          <a:bodyPr wrap="square" lIns="90000" tIns="46800" rIns="90000" bIns="46800" anchor="b" anchorCtr="0">
            <a:noAutofit/>
          </a:bodyPr>
          <a:lstStyle/>
          <a:p>
            <a:pPr lvl="0"/>
            <a:fld id="{00512AE8-6DBA-4773-8F10-27F93B75C183}" type="slidenum">
              <a:t>20</a:t>
            </a:fld>
            <a:endParaRPr lang="fr-FR"/>
          </a:p>
        </p:txBody>
      </p:sp>
      <p:sp>
        <p:nvSpPr>
          <p:cNvPr id="2" name="Espace réservé du numéro de diapositive 38">
            <a:extLst>
              <a:ext uri="{FF2B5EF4-FFF2-40B4-BE49-F238E27FC236}">
                <a16:creationId xmlns:a16="http://schemas.microsoft.com/office/drawing/2014/main" id="{47DF9F20-3178-B3B4-29A5-597F1B42E509}"/>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88240A10-1289-4372-BD7C-A5A63470315D}" type="slidenum">
              <a:t>20</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E73F8DF3-00BF-BCC1-6974-5A877CC605C2}"/>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53AB0FF-5BA4-4341-B63E-CFC40993077F}" type="slidenum">
              <a:t>20</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7FA547E7-3FAA-0E7F-35DD-7E3A2E275941}"/>
              </a:ext>
            </a:extLst>
          </p:cNvPr>
          <p:cNvSpPr>
            <a:spLocks noGrp="1" noRot="1" noChangeAspect="1" noResize="1"/>
          </p:cNvSpPr>
          <p:nvPr>
            <p:ph type="sldImg"/>
          </p:nvPr>
        </p:nvSpPr>
        <p:spPr>
          <a:xfrm>
            <a:off x="1143000" y="685800"/>
            <a:ext cx="4572000" cy="342900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11BB8C34-D282-F90C-9398-C3792C63E15C}"/>
              </a:ext>
            </a:extLst>
          </p:cNvPr>
          <p:cNvSpPr txBox="1">
            <a:spLocks noGrp="1"/>
          </p:cNvSpPr>
          <p:nvPr>
            <p:ph type="body" sz="quarter" idx="1"/>
          </p:nvPr>
        </p:nvSpPr>
        <p:spPr>
          <a:xfrm>
            <a:off x="914400" y="4343400"/>
            <a:ext cx="5029200" cy="4115520"/>
          </a:xfrm>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8">
            <a:extLst>
              <a:ext uri="{FF2B5EF4-FFF2-40B4-BE49-F238E27FC236}">
                <a16:creationId xmlns:a16="http://schemas.microsoft.com/office/drawing/2014/main" id="{83DA64D2-14FA-5E76-3F74-E7DACE18EC9B}"/>
              </a:ext>
            </a:extLst>
          </p:cNvPr>
          <p:cNvSpPr txBox="1">
            <a:spLocks noGrp="1"/>
          </p:cNvSpPr>
          <p:nvPr>
            <p:ph type="sldNum" sz="quarter" idx="5"/>
          </p:nvPr>
        </p:nvSpPr>
        <p:spPr>
          <a:ln/>
        </p:spPr>
        <p:txBody>
          <a:bodyPr wrap="square" lIns="90000" tIns="46800" rIns="90000" bIns="46800" anchor="b" anchorCtr="0">
            <a:noAutofit/>
          </a:bodyPr>
          <a:lstStyle/>
          <a:p>
            <a:pPr lvl="0"/>
            <a:fld id="{F6A52417-FE5F-4F41-A4EA-BD8785771381}" type="slidenum">
              <a:t>21</a:t>
            </a:fld>
            <a:endParaRPr lang="fr-FR"/>
          </a:p>
        </p:txBody>
      </p:sp>
      <p:sp>
        <p:nvSpPr>
          <p:cNvPr id="2" name="Espace réservé du numéro de diapositive 38">
            <a:extLst>
              <a:ext uri="{FF2B5EF4-FFF2-40B4-BE49-F238E27FC236}">
                <a16:creationId xmlns:a16="http://schemas.microsoft.com/office/drawing/2014/main" id="{1E5C9EFD-CA9C-4081-6477-C8B90495CC0F}"/>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6A93CEE-0FCE-48F6-9972-1E74BB298591}" type="slidenum">
              <a:t>21</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405545F2-6768-B3D1-9DD5-7DFA411663EC}"/>
              </a:ext>
            </a:extLst>
          </p:cNvPr>
          <p:cNvSpPr>
            <a:spLocks noGrp="1" noRot="1" noChangeAspect="1" noResize="1"/>
          </p:cNvSpPr>
          <p:nvPr>
            <p:ph type="sldImg"/>
          </p:nvPr>
        </p:nvSpPr>
        <p:spPr>
          <a:xfrm>
            <a:off x="1150920" y="685799"/>
            <a:ext cx="4510079" cy="3382920"/>
          </a:xfrm>
          <a:solidFill>
            <a:srgbClr val="4472C4"/>
          </a:solidFill>
          <a:ln w="12600" cap="flat">
            <a:solidFill>
              <a:srgbClr val="172C51"/>
            </a:solidFill>
            <a:prstDash val="solid"/>
            <a:miter/>
          </a:ln>
        </p:spPr>
      </p:sp>
      <p:sp>
        <p:nvSpPr>
          <p:cNvPr id="4" name="Espace réservé des notes 2">
            <a:extLst>
              <a:ext uri="{FF2B5EF4-FFF2-40B4-BE49-F238E27FC236}">
                <a16:creationId xmlns:a16="http://schemas.microsoft.com/office/drawing/2014/main" id="{61701182-BE24-CEB9-95E5-627890CBF38A}"/>
              </a:ext>
            </a:extLst>
          </p:cNvPr>
          <p:cNvSpPr txBox="1">
            <a:spLocks noGrp="1"/>
          </p:cNvSpPr>
          <p:nvPr>
            <p:ph type="body" sz="quarter" idx="1"/>
          </p:nvPr>
        </p:nvSpPr>
        <p:spPr>
          <a:xfrm>
            <a:off x="914400" y="4343400"/>
            <a:ext cx="4983120" cy="4069440"/>
          </a:xfrm>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76241D2F-31BB-133E-572B-50A5F04D305C}"/>
              </a:ext>
            </a:extLst>
          </p:cNvPr>
          <p:cNvSpPr txBox="1">
            <a:spLocks noGrp="1"/>
          </p:cNvSpPr>
          <p:nvPr>
            <p:ph type="sldNum" sz="quarter" idx="5"/>
          </p:nvPr>
        </p:nvSpPr>
        <p:spPr>
          <a:ln/>
        </p:spPr>
        <p:txBody>
          <a:bodyPr wrap="square" lIns="90000" tIns="46800" rIns="90000" bIns="46800" anchor="b" anchorCtr="0">
            <a:noAutofit/>
          </a:bodyPr>
          <a:lstStyle/>
          <a:p>
            <a:pPr lvl="0"/>
            <a:fld id="{4D746B1E-4887-4A72-A76B-FAA0B0EA6939}" type="slidenum">
              <a:t>22</a:t>
            </a:fld>
            <a:endParaRPr lang="fr-FR"/>
          </a:p>
        </p:txBody>
      </p:sp>
      <p:sp>
        <p:nvSpPr>
          <p:cNvPr id="2" name="Espace réservé du numéro de diapositive 38">
            <a:extLst>
              <a:ext uri="{FF2B5EF4-FFF2-40B4-BE49-F238E27FC236}">
                <a16:creationId xmlns:a16="http://schemas.microsoft.com/office/drawing/2014/main" id="{B2342411-6375-551B-21A6-D6A8B6D802F2}"/>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75563823-B793-46F4-B8AD-8032E12EA1D9}" type="slidenum">
              <a:t>22</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AF5C5190-7288-EC12-F364-7420E64A7C47}"/>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9D58E07A-0D08-4D85-8F58-1B662FD8D960}" type="slidenum">
              <a:t>22</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346922BE-8802-EBEE-6F37-054953BCD381}"/>
              </a:ext>
            </a:extLst>
          </p:cNvPr>
          <p:cNvSpPr>
            <a:spLocks noGrp="1" noRot="1" noChangeAspect="1" noResize="1"/>
          </p:cNvSpPr>
          <p:nvPr>
            <p:ph type="sldImg"/>
          </p:nvPr>
        </p:nvSpPr>
        <p:spPr>
          <a:xfrm>
            <a:off x="1146175" y="685800"/>
            <a:ext cx="4541838" cy="3405188"/>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4779283F-8F12-766D-7A91-8F842DD8E79E}"/>
              </a:ext>
            </a:extLst>
          </p:cNvPr>
          <p:cNvSpPr txBox="1">
            <a:spLocks noGrp="1"/>
          </p:cNvSpPr>
          <p:nvPr>
            <p:ph type="body" sz="quarter" idx="1"/>
          </p:nvPr>
        </p:nvSpPr>
        <p:spPr>
          <a:xfrm>
            <a:off x="914400" y="4343400"/>
            <a:ext cx="5005440" cy="4091760"/>
          </a:xfrm>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57D4990A-968F-57EB-6440-E22739E659F0}"/>
              </a:ext>
            </a:extLst>
          </p:cNvPr>
          <p:cNvSpPr txBox="1">
            <a:spLocks noGrp="1"/>
          </p:cNvSpPr>
          <p:nvPr>
            <p:ph type="sldNum" sz="quarter" idx="5"/>
          </p:nvPr>
        </p:nvSpPr>
        <p:spPr>
          <a:ln/>
        </p:spPr>
        <p:txBody>
          <a:bodyPr wrap="square" lIns="90000" tIns="46800" rIns="90000" bIns="46800" anchor="b" anchorCtr="0">
            <a:noAutofit/>
          </a:bodyPr>
          <a:lstStyle/>
          <a:p>
            <a:pPr lvl="0"/>
            <a:fld id="{D7812C34-2848-48F4-AF50-1926933C8CBD}" type="slidenum">
              <a:t>23</a:t>
            </a:fld>
            <a:endParaRPr lang="fr-FR"/>
          </a:p>
        </p:txBody>
      </p:sp>
      <p:sp>
        <p:nvSpPr>
          <p:cNvPr id="2" name="Espace réservé du numéro de diapositive 38">
            <a:extLst>
              <a:ext uri="{FF2B5EF4-FFF2-40B4-BE49-F238E27FC236}">
                <a16:creationId xmlns:a16="http://schemas.microsoft.com/office/drawing/2014/main" id="{92248046-0415-CE26-0EFC-7DBA6415BDFC}"/>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E3BEEA3-3A67-4547-8FE9-A104486EC19C}" type="slidenum">
              <a:t>23</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958D0B6B-B714-1AB6-D24B-598DEC2B03D2}"/>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B9EE63A9-E505-415C-80E7-9191CA9075E8}" type="slidenum">
              <a:t>23</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9474AC85-EB05-E9A3-B396-91950BE5E5F9}"/>
              </a:ext>
            </a:extLst>
          </p:cNvPr>
          <p:cNvSpPr>
            <a:spLocks noGrp="1" noRot="1" noChangeAspect="1" noResize="1"/>
          </p:cNvSpPr>
          <p:nvPr>
            <p:ph type="sldImg"/>
          </p:nvPr>
        </p:nvSpPr>
        <p:spPr>
          <a:xfrm>
            <a:off x="1143000" y="685800"/>
            <a:ext cx="4568825" cy="3425825"/>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80CE5CC4-2A96-304D-2681-84D6ACBAF98A}"/>
              </a:ext>
            </a:extLst>
          </p:cNvPr>
          <p:cNvSpPr txBox="1">
            <a:spLocks noGrp="1"/>
          </p:cNvSpPr>
          <p:nvPr>
            <p:ph type="body" sz="quarter" idx="1"/>
          </p:nvPr>
        </p:nvSpPr>
        <p:spPr>
          <a:xfrm>
            <a:off x="914039" y="4343040"/>
            <a:ext cx="5025960" cy="4112280"/>
          </a:xfrm>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150C317F-2F93-D40B-5168-D8444A28F67D}"/>
              </a:ext>
            </a:extLst>
          </p:cNvPr>
          <p:cNvSpPr txBox="1">
            <a:spLocks noGrp="1"/>
          </p:cNvSpPr>
          <p:nvPr>
            <p:ph type="sldNum" sz="quarter" idx="5"/>
          </p:nvPr>
        </p:nvSpPr>
        <p:spPr>
          <a:ln/>
        </p:spPr>
        <p:txBody>
          <a:bodyPr wrap="square" lIns="90000" tIns="46800" rIns="90000" bIns="46800" anchor="b" anchorCtr="0">
            <a:noAutofit/>
          </a:bodyPr>
          <a:lstStyle/>
          <a:p>
            <a:pPr lvl="0"/>
            <a:fld id="{1DFE2EA2-F8EF-443E-9974-324FC09BE965}" type="slidenum">
              <a:t>24</a:t>
            </a:fld>
            <a:endParaRPr lang="fr-FR"/>
          </a:p>
        </p:txBody>
      </p:sp>
      <p:sp>
        <p:nvSpPr>
          <p:cNvPr id="2" name="Espace réservé du numéro de diapositive 38">
            <a:extLst>
              <a:ext uri="{FF2B5EF4-FFF2-40B4-BE49-F238E27FC236}">
                <a16:creationId xmlns:a16="http://schemas.microsoft.com/office/drawing/2014/main" id="{204879DE-9179-149F-4D1A-7EF2449D1509}"/>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CE4D343-9EE8-44F6-A70F-55F94E24F6EE}" type="slidenum">
              <a:t>24</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43A764F4-3FA9-757D-B9D2-829B9C7C0FDB}"/>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F50EA07-F40F-4A59-A71C-FDDBC08F1751}" type="slidenum">
              <a:t>24</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DFEEF9A9-8683-9F6E-58EE-D7DCBCA9486E}"/>
              </a:ext>
            </a:extLst>
          </p:cNvPr>
          <p:cNvSpPr>
            <a:spLocks noGrp="1" noRot="1" noChangeAspect="1" noResize="1"/>
          </p:cNvSpPr>
          <p:nvPr>
            <p:ph type="sldImg"/>
          </p:nvPr>
        </p:nvSpPr>
        <p:spPr>
          <a:xfrm>
            <a:off x="1146175" y="685800"/>
            <a:ext cx="4541838" cy="3405188"/>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A3249877-7EA7-A3BA-7163-EF4EB04DF8C3}"/>
              </a:ext>
            </a:extLst>
          </p:cNvPr>
          <p:cNvSpPr txBox="1">
            <a:spLocks noGrp="1"/>
          </p:cNvSpPr>
          <p:nvPr>
            <p:ph type="body" sz="quarter" idx="1"/>
          </p:nvPr>
        </p:nvSpPr>
        <p:spPr>
          <a:xfrm>
            <a:off x="914400" y="4343400"/>
            <a:ext cx="5005440" cy="4091760"/>
          </a:xfrm>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8">
            <a:extLst>
              <a:ext uri="{FF2B5EF4-FFF2-40B4-BE49-F238E27FC236}">
                <a16:creationId xmlns:a16="http://schemas.microsoft.com/office/drawing/2014/main" id="{2506CE2F-31B3-4463-7AFF-D6C42DF76EAD}"/>
              </a:ext>
            </a:extLst>
          </p:cNvPr>
          <p:cNvSpPr txBox="1">
            <a:spLocks noGrp="1"/>
          </p:cNvSpPr>
          <p:nvPr>
            <p:ph type="sldNum" sz="quarter" idx="5"/>
          </p:nvPr>
        </p:nvSpPr>
        <p:spPr>
          <a:ln/>
        </p:spPr>
        <p:txBody>
          <a:bodyPr wrap="square" lIns="90000" tIns="46800" rIns="90000" bIns="46800" anchor="b" anchorCtr="0">
            <a:noAutofit/>
          </a:bodyPr>
          <a:lstStyle/>
          <a:p>
            <a:pPr lvl="0"/>
            <a:fld id="{2381A4E8-9927-4A9E-B22E-EE12B39BF135}" type="slidenum">
              <a:t>25</a:t>
            </a:fld>
            <a:endParaRPr lang="fr-FR"/>
          </a:p>
        </p:txBody>
      </p:sp>
      <p:sp>
        <p:nvSpPr>
          <p:cNvPr id="2" name="Espace réservé de l'image des diapositives 1">
            <a:extLst>
              <a:ext uri="{FF2B5EF4-FFF2-40B4-BE49-F238E27FC236}">
                <a16:creationId xmlns:a16="http://schemas.microsoft.com/office/drawing/2014/main" id="{9F52DEEE-BA68-8C4F-C808-2B299802A8EC}"/>
              </a:ext>
            </a:extLst>
          </p:cNvPr>
          <p:cNvSpPr>
            <a:spLocks noGrp="1" noRot="1" noChangeAspect="1" noResize="1"/>
          </p:cNvSpPr>
          <p:nvPr>
            <p:ph type="sldImg"/>
          </p:nvPr>
        </p:nvSpPr>
        <p:spPr>
          <a:solidFill>
            <a:srgbClr val="4472C4"/>
          </a:solidFill>
          <a:ln w="12600" cap="flat">
            <a:solidFill>
              <a:srgbClr val="172C51"/>
            </a:solidFill>
            <a:prstDash val="solid"/>
            <a:miter/>
          </a:ln>
        </p:spPr>
      </p:sp>
      <p:sp>
        <p:nvSpPr>
          <p:cNvPr id="3" name="Espace réservé des notes 2">
            <a:extLst>
              <a:ext uri="{FF2B5EF4-FFF2-40B4-BE49-F238E27FC236}">
                <a16:creationId xmlns:a16="http://schemas.microsoft.com/office/drawing/2014/main" id="{68B51E00-E648-5B88-53D6-561A976CEFC1}"/>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4518DF38-33E9-671A-8AD3-B79D0AB420EF}"/>
              </a:ext>
            </a:extLst>
          </p:cNvPr>
          <p:cNvSpPr txBox="1">
            <a:spLocks noGrp="1"/>
          </p:cNvSpPr>
          <p:nvPr>
            <p:ph type="sldNum" sz="quarter" idx="5"/>
          </p:nvPr>
        </p:nvSpPr>
        <p:spPr>
          <a:ln/>
        </p:spPr>
        <p:txBody>
          <a:bodyPr wrap="square" lIns="90000" tIns="46800" rIns="90000" bIns="46800" anchor="b" anchorCtr="0">
            <a:noAutofit/>
          </a:bodyPr>
          <a:lstStyle/>
          <a:p>
            <a:pPr lvl="0"/>
            <a:fld id="{67D39724-0E5F-4300-B8B2-83697811890E}" type="slidenum">
              <a:t>26</a:t>
            </a:fld>
            <a:endParaRPr lang="fr-FR"/>
          </a:p>
        </p:txBody>
      </p:sp>
      <p:sp>
        <p:nvSpPr>
          <p:cNvPr id="2" name="Espace réservé du numéro de diapositive 38">
            <a:extLst>
              <a:ext uri="{FF2B5EF4-FFF2-40B4-BE49-F238E27FC236}">
                <a16:creationId xmlns:a16="http://schemas.microsoft.com/office/drawing/2014/main" id="{D3B142C5-2D04-BD71-2353-22C3FF38C7B4}"/>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C12F0FF9-8A73-4115-9E9E-867E433FF390}" type="slidenum">
              <a:t>26</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065F2295-F5E4-A8CB-4A59-3CCFA4BA8F6A}"/>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87A8D589-7E23-4BF2-9D55-E948140AC54F}" type="slidenum">
              <a:t>26</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15289AEB-2C25-2BCB-5D5D-F5ACF4762DCC}"/>
              </a:ext>
            </a:extLst>
          </p:cNvPr>
          <p:cNvSpPr>
            <a:spLocks noGrp="1" noRot="1" noChangeAspect="1" noResize="1"/>
          </p:cNvSpPr>
          <p:nvPr>
            <p:ph type="sldImg"/>
          </p:nvPr>
        </p:nvSpPr>
        <p:spPr>
          <a:xfrm>
            <a:off x="1143000" y="685800"/>
            <a:ext cx="4572000" cy="342900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672BE588-8199-2DA3-6499-F92A5482E8A9}"/>
              </a:ext>
            </a:extLst>
          </p:cNvPr>
          <p:cNvSpPr txBox="1">
            <a:spLocks noGrp="1"/>
          </p:cNvSpPr>
          <p:nvPr>
            <p:ph type="body" sz="quarter" idx="1"/>
          </p:nvPr>
        </p:nvSpPr>
        <p:spPr>
          <a:xfrm>
            <a:off x="914400" y="4343400"/>
            <a:ext cx="5029200" cy="4115520"/>
          </a:xfrm>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8">
            <a:extLst>
              <a:ext uri="{FF2B5EF4-FFF2-40B4-BE49-F238E27FC236}">
                <a16:creationId xmlns:a16="http://schemas.microsoft.com/office/drawing/2014/main" id="{3176F5B8-4E90-77CC-2FEF-0F995BC399E1}"/>
              </a:ext>
            </a:extLst>
          </p:cNvPr>
          <p:cNvSpPr txBox="1">
            <a:spLocks noGrp="1"/>
          </p:cNvSpPr>
          <p:nvPr>
            <p:ph type="sldNum" sz="quarter" idx="5"/>
          </p:nvPr>
        </p:nvSpPr>
        <p:spPr>
          <a:ln/>
        </p:spPr>
        <p:txBody>
          <a:bodyPr wrap="square" lIns="90000" tIns="46800" rIns="90000" bIns="46800" anchor="b" anchorCtr="0">
            <a:noAutofit/>
          </a:bodyPr>
          <a:lstStyle/>
          <a:p>
            <a:pPr lvl="0"/>
            <a:fld id="{CB969440-D9D9-4BAE-BDF7-D5CB1274F117}" type="slidenum">
              <a:t>27</a:t>
            </a:fld>
            <a:endParaRPr lang="fr-FR"/>
          </a:p>
        </p:txBody>
      </p:sp>
      <p:sp>
        <p:nvSpPr>
          <p:cNvPr id="2" name="Espace réservé de l'image des diapositives 1">
            <a:extLst>
              <a:ext uri="{FF2B5EF4-FFF2-40B4-BE49-F238E27FC236}">
                <a16:creationId xmlns:a16="http://schemas.microsoft.com/office/drawing/2014/main" id="{BB77AF14-34E4-1AB6-09BC-9A47C8B15B3C}"/>
              </a:ext>
            </a:extLst>
          </p:cNvPr>
          <p:cNvSpPr>
            <a:spLocks noGrp="1" noRot="1" noChangeAspect="1" noResize="1"/>
          </p:cNvSpPr>
          <p:nvPr>
            <p:ph type="sldImg"/>
          </p:nvPr>
        </p:nvSpPr>
        <p:spPr>
          <a:solidFill>
            <a:srgbClr val="4472C4"/>
          </a:solidFill>
          <a:ln w="12600" cap="flat">
            <a:solidFill>
              <a:srgbClr val="172C51"/>
            </a:solidFill>
            <a:prstDash val="solid"/>
            <a:miter/>
          </a:ln>
        </p:spPr>
      </p:sp>
      <p:sp>
        <p:nvSpPr>
          <p:cNvPr id="3" name="Espace réservé des notes 2">
            <a:extLst>
              <a:ext uri="{FF2B5EF4-FFF2-40B4-BE49-F238E27FC236}">
                <a16:creationId xmlns:a16="http://schemas.microsoft.com/office/drawing/2014/main" id="{F356E50B-1A92-2A26-E018-A824430CEC06}"/>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4686244F-873F-6360-2091-483CF208E4D1}"/>
              </a:ext>
            </a:extLst>
          </p:cNvPr>
          <p:cNvSpPr txBox="1">
            <a:spLocks noGrp="1"/>
          </p:cNvSpPr>
          <p:nvPr>
            <p:ph type="sldNum" sz="quarter" idx="5"/>
          </p:nvPr>
        </p:nvSpPr>
        <p:spPr>
          <a:ln/>
        </p:spPr>
        <p:txBody>
          <a:bodyPr wrap="square" lIns="90000" tIns="46800" rIns="90000" bIns="46800" anchor="b" anchorCtr="0">
            <a:noAutofit/>
          </a:bodyPr>
          <a:lstStyle/>
          <a:p>
            <a:pPr lvl="0"/>
            <a:fld id="{9E6AB322-AC97-4B72-BAD1-0F89F7388D7A}" type="slidenum">
              <a:t>28</a:t>
            </a:fld>
            <a:endParaRPr lang="fr-FR"/>
          </a:p>
        </p:txBody>
      </p:sp>
      <p:sp>
        <p:nvSpPr>
          <p:cNvPr id="2" name="Espace réservé du numéro de diapositive 38">
            <a:extLst>
              <a:ext uri="{FF2B5EF4-FFF2-40B4-BE49-F238E27FC236}">
                <a16:creationId xmlns:a16="http://schemas.microsoft.com/office/drawing/2014/main" id="{CEA00D53-520E-30F9-0878-773D7B096B0E}"/>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6D4CF730-7208-4801-8317-8256FE9396EB}" type="slidenum">
              <a:t>28</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8CA4C039-69B7-4456-DD2D-9AB8D571B885}"/>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B4C005F1-2EF3-4D4F-A317-A9A9F30C7A8B}" type="slidenum">
              <a:t>28</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0E7E7876-C3A6-F15E-F6D8-D3D0850680A9}"/>
              </a:ext>
            </a:extLst>
          </p:cNvPr>
          <p:cNvSpPr>
            <a:spLocks noGrp="1" noRot="1" noChangeAspect="1" noResize="1"/>
          </p:cNvSpPr>
          <p:nvPr>
            <p:ph type="sldImg"/>
          </p:nvPr>
        </p:nvSpPr>
        <p:spPr>
          <a:xfrm>
            <a:off x="1146175" y="685800"/>
            <a:ext cx="4541838" cy="3405188"/>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85D77065-3332-63CF-4412-4E8704494456}"/>
              </a:ext>
            </a:extLst>
          </p:cNvPr>
          <p:cNvSpPr txBox="1">
            <a:spLocks noGrp="1"/>
          </p:cNvSpPr>
          <p:nvPr>
            <p:ph type="body" sz="quarter" idx="1"/>
          </p:nvPr>
        </p:nvSpPr>
        <p:spPr>
          <a:xfrm>
            <a:off x="914400" y="4343400"/>
            <a:ext cx="5005440" cy="4091760"/>
          </a:xfrm>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8">
            <a:extLst>
              <a:ext uri="{FF2B5EF4-FFF2-40B4-BE49-F238E27FC236}">
                <a16:creationId xmlns:a16="http://schemas.microsoft.com/office/drawing/2014/main" id="{C9D6B250-155F-097E-E147-0AC68EFD8BB7}"/>
              </a:ext>
            </a:extLst>
          </p:cNvPr>
          <p:cNvSpPr txBox="1">
            <a:spLocks noGrp="1"/>
          </p:cNvSpPr>
          <p:nvPr>
            <p:ph type="sldNum" sz="quarter" idx="5"/>
          </p:nvPr>
        </p:nvSpPr>
        <p:spPr>
          <a:ln/>
        </p:spPr>
        <p:txBody>
          <a:bodyPr wrap="square" lIns="90000" tIns="46800" rIns="90000" bIns="46800" anchor="b" anchorCtr="0">
            <a:noAutofit/>
          </a:bodyPr>
          <a:lstStyle/>
          <a:p>
            <a:pPr lvl="0"/>
            <a:fld id="{66E89842-DB8B-4C57-86D2-61D9E5EB556A}" type="slidenum">
              <a:t>29</a:t>
            </a:fld>
            <a:endParaRPr lang="fr-FR"/>
          </a:p>
        </p:txBody>
      </p:sp>
      <p:sp>
        <p:nvSpPr>
          <p:cNvPr id="2" name="Espace réservé de l'image des diapositives 1">
            <a:extLst>
              <a:ext uri="{FF2B5EF4-FFF2-40B4-BE49-F238E27FC236}">
                <a16:creationId xmlns:a16="http://schemas.microsoft.com/office/drawing/2014/main" id="{E992A1CC-091B-B85E-7FE9-777222D116DC}"/>
              </a:ext>
            </a:extLst>
          </p:cNvPr>
          <p:cNvSpPr>
            <a:spLocks noGrp="1" noRot="1" noChangeAspect="1" noResize="1"/>
          </p:cNvSpPr>
          <p:nvPr>
            <p:ph type="sldImg"/>
          </p:nvPr>
        </p:nvSpPr>
        <p:spPr>
          <a:xfrm>
            <a:off x="1150938" y="685800"/>
            <a:ext cx="4506912" cy="3379788"/>
          </a:xfrm>
          <a:solidFill>
            <a:srgbClr val="4472C4"/>
          </a:solidFill>
          <a:ln w="12600" cap="flat">
            <a:solidFill>
              <a:srgbClr val="172C51"/>
            </a:solidFill>
            <a:prstDash val="solid"/>
            <a:miter/>
          </a:ln>
        </p:spPr>
      </p:sp>
      <p:sp>
        <p:nvSpPr>
          <p:cNvPr id="3" name="Espace réservé des notes 2">
            <a:extLst>
              <a:ext uri="{FF2B5EF4-FFF2-40B4-BE49-F238E27FC236}">
                <a16:creationId xmlns:a16="http://schemas.microsoft.com/office/drawing/2014/main" id="{9C668014-CEBF-F8F3-8685-5FA783358E2C}"/>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1A7A19E9-4544-B2B9-CF74-9DD81FDF1EC4}"/>
              </a:ext>
            </a:extLst>
          </p:cNvPr>
          <p:cNvSpPr txBox="1">
            <a:spLocks noGrp="1"/>
          </p:cNvSpPr>
          <p:nvPr>
            <p:ph type="sldNum" sz="quarter" idx="5"/>
          </p:nvPr>
        </p:nvSpPr>
        <p:spPr>
          <a:ln/>
        </p:spPr>
        <p:txBody>
          <a:bodyPr wrap="square" lIns="90000" tIns="46800" rIns="90000" bIns="46800" anchor="b" anchorCtr="0">
            <a:noAutofit/>
          </a:bodyPr>
          <a:lstStyle/>
          <a:p>
            <a:pPr lvl="0"/>
            <a:fld id="{741B379E-1E41-430D-B9A1-8192152438D3}" type="slidenum">
              <a:t>3</a:t>
            </a:fld>
            <a:endParaRPr lang="fr-FR"/>
          </a:p>
        </p:txBody>
      </p:sp>
      <p:sp>
        <p:nvSpPr>
          <p:cNvPr id="2" name="Espace réservé du numéro de diapositive 38">
            <a:extLst>
              <a:ext uri="{FF2B5EF4-FFF2-40B4-BE49-F238E27FC236}">
                <a16:creationId xmlns:a16="http://schemas.microsoft.com/office/drawing/2014/main" id="{90915CF4-9B7F-1FBC-AD76-55F1389EE04A}"/>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0132A49-FF58-4E40-B795-445AF6EEA21E}" type="slidenum">
              <a:t>3</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3F0AD394-EEE8-9DB1-1F4C-17AE6A48BD15}"/>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A3571872-CB2D-40C7-80AB-B280F6973ED3}" type="slidenum">
              <a:t>3</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C55697FD-419E-D6D4-97E1-8904BA721B24}"/>
              </a:ext>
            </a:extLst>
          </p:cNvPr>
          <p:cNvSpPr>
            <a:spLocks noGrp="1" noRot="1" noChangeAspect="1" noResize="1"/>
          </p:cNvSpPr>
          <p:nvPr>
            <p:ph type="sldImg"/>
          </p:nvPr>
        </p:nvSpPr>
        <p:spPr>
          <a:xfrm>
            <a:off x="1144588" y="685800"/>
            <a:ext cx="4559300" cy="3419475"/>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1ED48BD0-547C-2FAF-A64A-0882E986932E}"/>
              </a:ext>
            </a:extLst>
          </p:cNvPr>
          <p:cNvSpPr txBox="1">
            <a:spLocks noGrp="1"/>
          </p:cNvSpPr>
          <p:nvPr>
            <p:ph type="body" sz="quarter" idx="1"/>
          </p:nvPr>
        </p:nvSpPr>
        <p:spPr>
          <a:xfrm>
            <a:off x="914400" y="4343400"/>
            <a:ext cx="5019840" cy="4107600"/>
          </a:xfrm>
        </p:spPr>
        <p:txBody>
          <a:bodyPr/>
          <a:lstStyle/>
          <a:p>
            <a:endParaRPr 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82F49F37-8CC4-6AB8-6E3D-8251858EF4FB}"/>
              </a:ext>
            </a:extLst>
          </p:cNvPr>
          <p:cNvSpPr txBox="1">
            <a:spLocks noGrp="1"/>
          </p:cNvSpPr>
          <p:nvPr>
            <p:ph type="sldNum" sz="quarter" idx="5"/>
          </p:nvPr>
        </p:nvSpPr>
        <p:spPr>
          <a:ln/>
        </p:spPr>
        <p:txBody>
          <a:bodyPr wrap="square" lIns="90000" tIns="46800" rIns="90000" bIns="46800" anchor="b" anchorCtr="0">
            <a:noAutofit/>
          </a:bodyPr>
          <a:lstStyle/>
          <a:p>
            <a:pPr lvl="0"/>
            <a:fld id="{D7C690D4-5A62-4BE1-9E9F-6CB6F03F8364}" type="slidenum">
              <a:t>30</a:t>
            </a:fld>
            <a:endParaRPr lang="fr-FR"/>
          </a:p>
        </p:txBody>
      </p:sp>
      <p:sp>
        <p:nvSpPr>
          <p:cNvPr id="2" name="Espace réservé du numéro de diapositive 38">
            <a:extLst>
              <a:ext uri="{FF2B5EF4-FFF2-40B4-BE49-F238E27FC236}">
                <a16:creationId xmlns:a16="http://schemas.microsoft.com/office/drawing/2014/main" id="{EA5DFF29-8962-A493-7389-422F00E4D9C7}"/>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F6B22B2-0ADB-4097-9365-023D0A7C3351}" type="slidenum">
              <a:t>30</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F9DFB00A-EDC5-BF32-9B88-68F502EAC767}"/>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6A60F1D0-6970-4E14-9DF5-799C2775C93F}" type="slidenum">
              <a:t>30</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BF1003DA-6ACB-F4D7-E8C2-F19E0A723C89}"/>
              </a:ext>
            </a:extLst>
          </p:cNvPr>
          <p:cNvSpPr>
            <a:spLocks noGrp="1" noRot="1" noChangeAspect="1" noResize="1"/>
          </p:cNvSpPr>
          <p:nvPr>
            <p:ph type="sldImg"/>
          </p:nvPr>
        </p:nvSpPr>
        <p:spPr>
          <a:xfrm>
            <a:off x="1146175" y="685800"/>
            <a:ext cx="4545013" cy="3408363"/>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F3D6FEAE-948E-6645-EFD4-19E7CF4E15FF}"/>
              </a:ext>
            </a:extLst>
          </p:cNvPr>
          <p:cNvSpPr txBox="1">
            <a:spLocks noGrp="1"/>
          </p:cNvSpPr>
          <p:nvPr>
            <p:ph type="body" sz="quarter" idx="1"/>
          </p:nvPr>
        </p:nvSpPr>
        <p:spPr>
          <a:xfrm>
            <a:off x="914039" y="4343040"/>
            <a:ext cx="5008680" cy="4096440"/>
          </a:xfrm>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8">
            <a:extLst>
              <a:ext uri="{FF2B5EF4-FFF2-40B4-BE49-F238E27FC236}">
                <a16:creationId xmlns:a16="http://schemas.microsoft.com/office/drawing/2014/main" id="{994B3888-93E5-05BB-B53C-105F3A7E87BC}"/>
              </a:ext>
            </a:extLst>
          </p:cNvPr>
          <p:cNvSpPr txBox="1">
            <a:spLocks noGrp="1"/>
          </p:cNvSpPr>
          <p:nvPr>
            <p:ph type="sldNum" sz="quarter" idx="5"/>
          </p:nvPr>
        </p:nvSpPr>
        <p:spPr>
          <a:ln/>
        </p:spPr>
        <p:txBody>
          <a:bodyPr wrap="square" lIns="90000" tIns="46800" rIns="90000" bIns="46800" anchor="b" anchorCtr="0">
            <a:noAutofit/>
          </a:bodyPr>
          <a:lstStyle/>
          <a:p>
            <a:pPr lvl="0"/>
            <a:fld id="{7830C306-C88A-4CB5-AFA6-A8854617FD69}" type="slidenum">
              <a:t>4</a:t>
            </a:fld>
            <a:endParaRPr lang="fr-FR"/>
          </a:p>
        </p:txBody>
      </p:sp>
      <p:sp>
        <p:nvSpPr>
          <p:cNvPr id="2" name="Espace réservé de l'image des diapositives 1">
            <a:extLst>
              <a:ext uri="{FF2B5EF4-FFF2-40B4-BE49-F238E27FC236}">
                <a16:creationId xmlns:a16="http://schemas.microsoft.com/office/drawing/2014/main" id="{3BA29EB4-064E-FE78-0037-F0D495F42D68}"/>
              </a:ext>
            </a:extLst>
          </p:cNvPr>
          <p:cNvSpPr>
            <a:spLocks noGrp="1" noRot="1" noChangeAspect="1" noResize="1"/>
          </p:cNvSpPr>
          <p:nvPr>
            <p:ph type="sldImg"/>
          </p:nvPr>
        </p:nvSpPr>
        <p:spPr>
          <a:xfrm>
            <a:off x="1150938" y="685800"/>
            <a:ext cx="4506912" cy="3379788"/>
          </a:xfrm>
          <a:solidFill>
            <a:srgbClr val="4472C4"/>
          </a:solidFill>
          <a:ln w="12600" cap="flat">
            <a:solidFill>
              <a:srgbClr val="172C51"/>
            </a:solidFill>
            <a:prstDash val="solid"/>
            <a:miter/>
          </a:ln>
        </p:spPr>
      </p:sp>
      <p:sp>
        <p:nvSpPr>
          <p:cNvPr id="3" name="Espace réservé des notes 2">
            <a:extLst>
              <a:ext uri="{FF2B5EF4-FFF2-40B4-BE49-F238E27FC236}">
                <a16:creationId xmlns:a16="http://schemas.microsoft.com/office/drawing/2014/main" id="{9F783F63-27BB-8199-343F-4BA38DB1A33A}"/>
              </a:ext>
            </a:extLst>
          </p:cNvPr>
          <p:cNvSpPr txBox="1">
            <a:spLocks noGrp="1"/>
          </p:cNvSpPr>
          <p:nvPr>
            <p:ph type="body" sz="quarter"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4E5E31D-C775-F551-FCA0-E2832F37297A}"/>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68E19D3-6A72-464A-9766-BEEB1F32BB18}" type="slidenum">
              <a:t>4</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71E03984-9BD1-8A38-D25E-466872AFC04D}"/>
              </a:ext>
            </a:extLst>
          </p:cNvPr>
          <p:cNvSpPr txBox="1">
            <a:spLocks noGrp="1"/>
          </p:cNvSpPr>
          <p:nvPr>
            <p:ph type="sldNum" sz="quarter" idx="5"/>
          </p:nvPr>
        </p:nvSpPr>
        <p:spPr>
          <a:ln/>
        </p:spPr>
        <p:txBody>
          <a:bodyPr wrap="square" lIns="90000" tIns="46800" rIns="90000" bIns="46800" anchor="b" anchorCtr="0">
            <a:noAutofit/>
          </a:bodyPr>
          <a:lstStyle/>
          <a:p>
            <a:pPr lvl="0"/>
            <a:fld id="{16437F2D-2BA9-482E-85D9-C00C11CBD79D}" type="slidenum">
              <a:t>5</a:t>
            </a:fld>
            <a:endParaRPr lang="fr-FR"/>
          </a:p>
        </p:txBody>
      </p:sp>
      <p:sp>
        <p:nvSpPr>
          <p:cNvPr id="2" name="Espace réservé du numéro de diapositive 38">
            <a:extLst>
              <a:ext uri="{FF2B5EF4-FFF2-40B4-BE49-F238E27FC236}">
                <a16:creationId xmlns:a16="http://schemas.microsoft.com/office/drawing/2014/main" id="{0B09C2C5-C180-B78A-84DB-2B0DB0ECFEEB}"/>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C6E0A9FA-9CC9-41FD-AA1E-672BB8992DA2}" type="slidenum">
              <a:t>5</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2A3DF6CA-B37F-81C1-DF9B-30B4EB654448}"/>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14FE665-CA28-414E-99F8-5C1A2FC61361}" type="slidenum">
              <a:t>5</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00A38180-4EBE-C2F3-018F-478A58A9A816}"/>
              </a:ext>
            </a:extLst>
          </p:cNvPr>
          <p:cNvSpPr>
            <a:spLocks noGrp="1" noRot="1" noChangeAspect="1" noResize="1"/>
          </p:cNvSpPr>
          <p:nvPr>
            <p:ph type="sldImg"/>
          </p:nvPr>
        </p:nvSpPr>
        <p:spPr>
          <a:xfrm>
            <a:off x="1146175" y="685800"/>
            <a:ext cx="4546600" cy="340995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5B000E51-50F3-9934-09F0-9AB371D45F7B}"/>
              </a:ext>
            </a:extLst>
          </p:cNvPr>
          <p:cNvSpPr txBox="1">
            <a:spLocks noGrp="1"/>
          </p:cNvSpPr>
          <p:nvPr>
            <p:ph type="body" sz="quarter" idx="1"/>
          </p:nvPr>
        </p:nvSpPr>
        <p:spPr>
          <a:xfrm>
            <a:off x="914039" y="4343040"/>
            <a:ext cx="5010120" cy="4096440"/>
          </a:xfrm>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060A9E4C-DD3D-2EEF-D10E-5572D21D68A4}"/>
              </a:ext>
            </a:extLst>
          </p:cNvPr>
          <p:cNvSpPr txBox="1">
            <a:spLocks noGrp="1"/>
          </p:cNvSpPr>
          <p:nvPr>
            <p:ph type="sldNum" sz="quarter" idx="5"/>
          </p:nvPr>
        </p:nvSpPr>
        <p:spPr>
          <a:ln/>
        </p:spPr>
        <p:txBody>
          <a:bodyPr wrap="square" lIns="90000" tIns="46800" rIns="90000" bIns="46800" anchor="b" anchorCtr="0">
            <a:noAutofit/>
          </a:bodyPr>
          <a:lstStyle/>
          <a:p>
            <a:pPr lvl="0"/>
            <a:fld id="{33BD6D23-BAC8-47FC-BB9A-EBEF6E11FC25}" type="slidenum">
              <a:t>6</a:t>
            </a:fld>
            <a:endParaRPr lang="fr-FR"/>
          </a:p>
        </p:txBody>
      </p:sp>
      <p:sp>
        <p:nvSpPr>
          <p:cNvPr id="2" name="Espace réservé du numéro de diapositive 38">
            <a:extLst>
              <a:ext uri="{FF2B5EF4-FFF2-40B4-BE49-F238E27FC236}">
                <a16:creationId xmlns:a16="http://schemas.microsoft.com/office/drawing/2014/main" id="{07BC43AD-65E5-06E2-1ACA-AFAD6B9C4B5A}"/>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9600DFA-9A1A-4EF9-B741-7DFBDB4C9CA2}" type="slidenum">
              <a:t>6</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CF777EA4-88D7-C2EA-D952-EAAE1475CB9D}"/>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AE596AD5-3550-4EA1-9635-90DC7DE46F69}" type="slidenum">
              <a:t>6</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8F8EDB1C-7A32-4D7E-6B52-7C747168D6A6}"/>
              </a:ext>
            </a:extLst>
          </p:cNvPr>
          <p:cNvSpPr>
            <a:spLocks noGrp="1" noRot="1" noChangeAspect="1" noResize="1"/>
          </p:cNvSpPr>
          <p:nvPr>
            <p:ph type="sldImg"/>
          </p:nvPr>
        </p:nvSpPr>
        <p:spPr>
          <a:xfrm>
            <a:off x="1143000" y="685800"/>
            <a:ext cx="4572000" cy="342900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15CC4C03-44E6-2359-6D9A-D2D6903C256B}"/>
              </a:ext>
            </a:extLst>
          </p:cNvPr>
          <p:cNvSpPr txBox="1">
            <a:spLocks noGrp="1"/>
          </p:cNvSpPr>
          <p:nvPr>
            <p:ph type="body" sz="quarter" idx="1"/>
          </p:nvPr>
        </p:nvSpPr>
        <p:spPr>
          <a:xfrm>
            <a:off x="914400" y="4343400"/>
            <a:ext cx="5029200" cy="4115520"/>
          </a:xfrm>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8">
            <a:extLst>
              <a:ext uri="{FF2B5EF4-FFF2-40B4-BE49-F238E27FC236}">
                <a16:creationId xmlns:a16="http://schemas.microsoft.com/office/drawing/2014/main" id="{94C31967-BE25-8D8A-CAB6-D248AB3CFFC3}"/>
              </a:ext>
            </a:extLst>
          </p:cNvPr>
          <p:cNvSpPr txBox="1">
            <a:spLocks noGrp="1"/>
          </p:cNvSpPr>
          <p:nvPr>
            <p:ph type="sldNum" sz="quarter" idx="5"/>
          </p:nvPr>
        </p:nvSpPr>
        <p:spPr>
          <a:ln/>
        </p:spPr>
        <p:txBody>
          <a:bodyPr wrap="square" lIns="90000" tIns="46800" rIns="90000" bIns="46800" anchor="b" anchorCtr="0">
            <a:noAutofit/>
          </a:bodyPr>
          <a:lstStyle/>
          <a:p>
            <a:pPr lvl="0"/>
            <a:fld id="{85F0A942-F5E1-4F42-B275-DEACAA4A08EE}" type="slidenum">
              <a:t>7</a:t>
            </a:fld>
            <a:endParaRPr lang="fr-FR"/>
          </a:p>
        </p:txBody>
      </p:sp>
      <p:sp>
        <p:nvSpPr>
          <p:cNvPr id="2" name="Espace réservé de l'image des diapositives 1">
            <a:extLst>
              <a:ext uri="{FF2B5EF4-FFF2-40B4-BE49-F238E27FC236}">
                <a16:creationId xmlns:a16="http://schemas.microsoft.com/office/drawing/2014/main" id="{A902ADBF-E308-EEE8-B329-C598A6988A6E}"/>
              </a:ext>
            </a:extLst>
          </p:cNvPr>
          <p:cNvSpPr>
            <a:spLocks noGrp="1" noRot="1" noChangeAspect="1" noResize="1"/>
          </p:cNvSpPr>
          <p:nvPr>
            <p:ph type="sldImg"/>
          </p:nvPr>
        </p:nvSpPr>
        <p:spPr>
          <a:xfrm>
            <a:off x="1150938" y="685800"/>
            <a:ext cx="4506912" cy="3379788"/>
          </a:xfrm>
          <a:solidFill>
            <a:srgbClr val="4472C4"/>
          </a:solidFill>
          <a:ln w="12600" cap="flat">
            <a:solidFill>
              <a:srgbClr val="172C51"/>
            </a:solidFill>
            <a:prstDash val="solid"/>
            <a:miter/>
          </a:ln>
        </p:spPr>
      </p:sp>
      <p:sp>
        <p:nvSpPr>
          <p:cNvPr id="3" name="Espace réservé des notes 2">
            <a:extLst>
              <a:ext uri="{FF2B5EF4-FFF2-40B4-BE49-F238E27FC236}">
                <a16:creationId xmlns:a16="http://schemas.microsoft.com/office/drawing/2014/main" id="{F9CE0C37-508E-C8DE-9C69-DDFAD7F27157}"/>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8">
            <a:extLst>
              <a:ext uri="{FF2B5EF4-FFF2-40B4-BE49-F238E27FC236}">
                <a16:creationId xmlns:a16="http://schemas.microsoft.com/office/drawing/2014/main" id="{22E19688-DBCC-5F5F-29C1-7EC4CA5330FE}"/>
              </a:ext>
            </a:extLst>
          </p:cNvPr>
          <p:cNvSpPr txBox="1">
            <a:spLocks noGrp="1"/>
          </p:cNvSpPr>
          <p:nvPr>
            <p:ph type="sldNum" sz="quarter" idx="5"/>
          </p:nvPr>
        </p:nvSpPr>
        <p:spPr>
          <a:ln/>
        </p:spPr>
        <p:txBody>
          <a:bodyPr wrap="square" lIns="90000" tIns="46800" rIns="90000" bIns="46800" anchor="b" anchorCtr="0">
            <a:noAutofit/>
          </a:bodyPr>
          <a:lstStyle/>
          <a:p>
            <a:pPr lvl="0"/>
            <a:fld id="{69848BA2-200C-4CCC-95BC-D62B12E7746F}" type="slidenum">
              <a:t>8</a:t>
            </a:fld>
            <a:endParaRPr lang="fr-FR"/>
          </a:p>
        </p:txBody>
      </p:sp>
      <p:sp>
        <p:nvSpPr>
          <p:cNvPr id="2" name="Espace réservé de l'image des diapositives 1">
            <a:extLst>
              <a:ext uri="{FF2B5EF4-FFF2-40B4-BE49-F238E27FC236}">
                <a16:creationId xmlns:a16="http://schemas.microsoft.com/office/drawing/2014/main" id="{8101EBFC-7DB2-7A8F-3AF4-5F1CF4468A0C}"/>
              </a:ext>
            </a:extLst>
          </p:cNvPr>
          <p:cNvSpPr>
            <a:spLocks noGrp="1" noRot="1" noChangeAspect="1" noResize="1"/>
          </p:cNvSpPr>
          <p:nvPr>
            <p:ph type="sldImg"/>
          </p:nvPr>
        </p:nvSpPr>
        <p:spPr>
          <a:xfrm>
            <a:off x="1150938" y="685800"/>
            <a:ext cx="4506912" cy="3379788"/>
          </a:xfrm>
          <a:solidFill>
            <a:srgbClr val="4472C4"/>
          </a:solidFill>
          <a:ln w="12600" cap="flat">
            <a:solidFill>
              <a:srgbClr val="172C51"/>
            </a:solidFill>
            <a:prstDash val="solid"/>
            <a:miter/>
          </a:ln>
        </p:spPr>
      </p:sp>
      <p:sp>
        <p:nvSpPr>
          <p:cNvPr id="3" name="Espace réservé des notes 2">
            <a:extLst>
              <a:ext uri="{FF2B5EF4-FFF2-40B4-BE49-F238E27FC236}">
                <a16:creationId xmlns:a16="http://schemas.microsoft.com/office/drawing/2014/main" id="{66FA5C50-1AEE-70DD-E16F-9422C860602C}"/>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60066552-F6BF-CA5D-BE5D-5EA746A4F641}"/>
              </a:ext>
            </a:extLst>
          </p:cNvPr>
          <p:cNvSpPr txBox="1">
            <a:spLocks noGrp="1"/>
          </p:cNvSpPr>
          <p:nvPr>
            <p:ph type="sldNum" sz="quarter" idx="5"/>
          </p:nvPr>
        </p:nvSpPr>
        <p:spPr>
          <a:ln/>
        </p:spPr>
        <p:txBody>
          <a:bodyPr wrap="square" lIns="90000" tIns="46800" rIns="90000" bIns="46800" anchor="b" anchorCtr="0">
            <a:noAutofit/>
          </a:bodyPr>
          <a:lstStyle/>
          <a:p>
            <a:pPr lvl="0"/>
            <a:fld id="{D649B421-3323-4746-801F-FB6296A547EB}" type="slidenum">
              <a:t>9</a:t>
            </a:fld>
            <a:endParaRPr lang="fr-FR"/>
          </a:p>
        </p:txBody>
      </p:sp>
      <p:sp>
        <p:nvSpPr>
          <p:cNvPr id="2" name="Espace réservé du numéro de diapositive 38">
            <a:extLst>
              <a:ext uri="{FF2B5EF4-FFF2-40B4-BE49-F238E27FC236}">
                <a16:creationId xmlns:a16="http://schemas.microsoft.com/office/drawing/2014/main" id="{D141E014-ADCD-CD77-3005-FAEE6A22FE3A}"/>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0FB32C96-E86C-45D5-9962-FC4F62FAD18C}" type="slidenum">
              <a:t>9</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ED0B294B-A46C-E9F7-F55C-DA56D3D847A8}"/>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F2F2B68C-87B8-436E-947B-6570A634CBDF}" type="slidenum">
              <a:t>9</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9231313A-24E9-D9B7-D204-10FE5A38FBA0}"/>
              </a:ext>
            </a:extLst>
          </p:cNvPr>
          <p:cNvSpPr>
            <a:spLocks noGrp="1" noRot="1" noChangeAspect="1" noResize="1"/>
          </p:cNvSpPr>
          <p:nvPr>
            <p:ph type="sldImg"/>
          </p:nvPr>
        </p:nvSpPr>
        <p:spPr>
          <a:xfrm>
            <a:off x="1146175" y="685800"/>
            <a:ext cx="4543425" cy="3406775"/>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A7DC581E-5C78-7FF7-7DE8-9FFAEE4D81F4}"/>
              </a:ext>
            </a:extLst>
          </p:cNvPr>
          <p:cNvSpPr txBox="1">
            <a:spLocks noGrp="1"/>
          </p:cNvSpPr>
          <p:nvPr>
            <p:ph type="body" sz="quarter" idx="1"/>
          </p:nvPr>
        </p:nvSpPr>
        <p:spPr>
          <a:xfrm>
            <a:off x="914400" y="4343400"/>
            <a:ext cx="5006880" cy="4093200"/>
          </a:xfr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5C77A5-6408-C3B5-AEAE-BBBA08CC9E0F}"/>
              </a:ext>
            </a:extLst>
          </p:cNvPr>
          <p:cNvSpPr txBox="1">
            <a:spLocks noGrp="1"/>
          </p:cNvSpPr>
          <p:nvPr>
            <p:ph type="ctrTitle"/>
          </p:nvPr>
        </p:nvSpPr>
        <p:spPr>
          <a:xfrm>
            <a:off x="1143000" y="1122480"/>
            <a:ext cx="6858000" cy="238752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6000"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Sous-titre 2">
            <a:extLst>
              <a:ext uri="{FF2B5EF4-FFF2-40B4-BE49-F238E27FC236}">
                <a16:creationId xmlns:a16="http://schemas.microsoft.com/office/drawing/2014/main" id="{7EF921A0-898E-C09C-24C8-B8B10BB923D0}"/>
              </a:ext>
            </a:extLst>
          </p:cNvPr>
          <p:cNvSpPr txBox="1">
            <a:spLocks noGrp="1"/>
          </p:cNvSpPr>
          <p:nvPr>
            <p:ph type="subTitle" idx="1"/>
          </p:nvPr>
        </p:nvSpPr>
        <p:spPr>
          <a:xfrm>
            <a:off x="1143000" y="3602160"/>
            <a:ext cx="6858000" cy="1655640"/>
          </a:xfrm>
        </p:spPr>
        <p:txBody>
          <a:bodyPr anchorCtr="1"/>
          <a:lstStyle>
            <a:lvl1pPr marL="0" indent="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vl1pPr>
          </a:lstStyle>
          <a:p>
            <a:pPr lvl="0"/>
            <a:r>
              <a:rPr lang="fr-FR"/>
              <a:t>Modifiez le style des sous-titres du masque</a:t>
            </a:r>
          </a:p>
        </p:txBody>
      </p:sp>
      <p:sp>
        <p:nvSpPr>
          <p:cNvPr id="4" name="Espace réservé du numéro de diapositive 3">
            <a:extLst>
              <a:ext uri="{FF2B5EF4-FFF2-40B4-BE49-F238E27FC236}">
                <a16:creationId xmlns:a16="http://schemas.microsoft.com/office/drawing/2014/main" id="{2516FBFD-EF6F-B4D7-A37E-CC8CC8BDC0F3}"/>
              </a:ext>
            </a:extLst>
          </p:cNvPr>
          <p:cNvSpPr txBox="1">
            <a:spLocks noGrp="1"/>
          </p:cNvSpPr>
          <p:nvPr>
            <p:ph type="sldNum" sz="quarter" idx="8"/>
          </p:nvPr>
        </p:nvSpPr>
        <p:spPr/>
        <p:txBody>
          <a:bodyPr/>
          <a:lstStyle>
            <a:lvl1pPr>
              <a:defRPr/>
            </a:lvl1pPr>
          </a:lstStyle>
          <a:p>
            <a:pPr lvl="0"/>
            <a:fld id="{9FCA2296-F0ED-4070-A3A4-E6DD14A98578}" type="slidenum">
              <a:t>‹N°›</a:t>
            </a:fld>
            <a:endParaRPr lang="fr-FR"/>
          </a:p>
        </p:txBody>
      </p:sp>
    </p:spTree>
    <p:extLst>
      <p:ext uri="{BB962C8B-B14F-4D97-AF65-F5344CB8AC3E}">
        <p14:creationId xmlns:p14="http://schemas.microsoft.com/office/powerpoint/2010/main" val="285310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4BCABD-5F3A-B2EC-83D2-9C0984CE49B7}"/>
              </a:ext>
            </a:extLst>
          </p:cNvPr>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0EEAA515-860C-7161-62A6-032599B2093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B3D0B161-6349-ACE9-FDD3-41BBE1639AD0}"/>
              </a:ext>
            </a:extLst>
          </p:cNvPr>
          <p:cNvSpPr txBox="1">
            <a:spLocks noGrp="1"/>
          </p:cNvSpPr>
          <p:nvPr>
            <p:ph type="sldNum" sz="quarter" idx="8"/>
          </p:nvPr>
        </p:nvSpPr>
        <p:spPr/>
        <p:txBody>
          <a:bodyPr/>
          <a:lstStyle>
            <a:lvl1pPr>
              <a:defRPr/>
            </a:lvl1pPr>
          </a:lstStyle>
          <a:p>
            <a:pPr lvl="0"/>
            <a:fld id="{25181A97-808B-4A28-81CB-52BBA671E09F}" type="slidenum">
              <a:t>‹N°›</a:t>
            </a:fld>
            <a:endParaRPr lang="fr-FR"/>
          </a:p>
        </p:txBody>
      </p:sp>
    </p:spTree>
    <p:extLst>
      <p:ext uri="{BB962C8B-B14F-4D97-AF65-F5344CB8AC3E}">
        <p14:creationId xmlns:p14="http://schemas.microsoft.com/office/powerpoint/2010/main" val="102959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61C379B-BDED-A0CF-8BD1-1FD79750C10A}"/>
              </a:ext>
            </a:extLst>
          </p:cNvPr>
          <p:cNvSpPr txBox="1">
            <a:spLocks noGrp="1"/>
          </p:cNvSpPr>
          <p:nvPr>
            <p:ph type="title" orient="vert"/>
          </p:nvPr>
        </p:nvSpPr>
        <p:spPr>
          <a:xfrm>
            <a:off x="6478559" y="460439"/>
            <a:ext cx="1930319" cy="5586480"/>
          </a:xfrm>
        </p:spPr>
        <p:txBody>
          <a:bodyPr vert="eaVert"/>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48276158-7139-93F1-DFAB-7440504F5C0B}"/>
              </a:ext>
            </a:extLst>
          </p:cNvPr>
          <p:cNvSpPr txBox="1">
            <a:spLocks noGrp="1"/>
          </p:cNvSpPr>
          <p:nvPr>
            <p:ph type="body" orient="vert" idx="1"/>
          </p:nvPr>
        </p:nvSpPr>
        <p:spPr>
          <a:xfrm>
            <a:off x="685799" y="460439"/>
            <a:ext cx="5640480" cy="5586480"/>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125385F1-BD62-75F8-C82B-AEEE93CFC6CB}"/>
              </a:ext>
            </a:extLst>
          </p:cNvPr>
          <p:cNvSpPr txBox="1">
            <a:spLocks noGrp="1"/>
          </p:cNvSpPr>
          <p:nvPr>
            <p:ph type="sldNum" sz="quarter" idx="8"/>
          </p:nvPr>
        </p:nvSpPr>
        <p:spPr/>
        <p:txBody>
          <a:bodyPr/>
          <a:lstStyle>
            <a:lvl1pPr>
              <a:defRPr/>
            </a:lvl1pPr>
          </a:lstStyle>
          <a:p>
            <a:pPr lvl="0"/>
            <a:fld id="{6F149063-8D2C-4247-A440-71AC755585DF}" type="slidenum">
              <a:t>‹N°›</a:t>
            </a:fld>
            <a:endParaRPr lang="fr-FR"/>
          </a:p>
        </p:txBody>
      </p:sp>
    </p:spTree>
    <p:extLst>
      <p:ext uri="{BB962C8B-B14F-4D97-AF65-F5344CB8AC3E}">
        <p14:creationId xmlns:p14="http://schemas.microsoft.com/office/powerpoint/2010/main" val="265949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7B4073-E12A-A38D-8893-291D9CB7BB14}"/>
              </a:ext>
            </a:extLst>
          </p:cNvPr>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AD8B0344-3389-2D85-2015-2F419D74218E}"/>
              </a:ext>
            </a:extLst>
          </p:cNvPr>
          <p:cNvSpPr txBox="1">
            <a:spLocks noGrp="1"/>
          </p:cNvSpPr>
          <p:nvPr>
            <p:ph type="title" idx="4294967295"/>
          </p:nvPr>
        </p:nvSpPr>
        <p:spPr>
          <a:xfrm>
            <a:off x="685440" y="1981080"/>
            <a:ext cx="7723080" cy="40662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kern="0" spc="0" baseline="0">
                <a:solidFill>
                  <a:srgbClr val="000000"/>
                </a:solidFill>
                <a:latin typeface="Times New Roman" pitchFamily="18"/>
                <a:cs typeface="Times New Roman" pitchFamily="18"/>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numéro de diapositive 3">
            <a:extLst>
              <a:ext uri="{FF2B5EF4-FFF2-40B4-BE49-F238E27FC236}">
                <a16:creationId xmlns:a16="http://schemas.microsoft.com/office/drawing/2014/main" id="{D4D6C6C0-5DE5-6D03-38D7-6D4A22E214D2}"/>
              </a:ext>
            </a:extLst>
          </p:cNvPr>
          <p:cNvSpPr txBox="1">
            <a:spLocks noGrp="1"/>
          </p:cNvSpPr>
          <p:nvPr>
            <p:ph type="sldNum" sz="quarter" idx="8"/>
          </p:nvPr>
        </p:nvSpPr>
        <p:spPr/>
        <p:txBody>
          <a:bodyPr/>
          <a:lstStyle>
            <a:lvl1pPr>
              <a:defRPr/>
            </a:lvl1pPr>
          </a:lstStyle>
          <a:p>
            <a:pPr lvl="0"/>
            <a:fld id="{B8C18276-9C63-43B2-AE08-2E7EE8AD6105}" type="slidenum">
              <a:t>‹N°›</a:t>
            </a:fld>
            <a:endParaRPr lang="fr-FR"/>
          </a:p>
        </p:txBody>
      </p:sp>
      <p:sp>
        <p:nvSpPr>
          <p:cNvPr id="5" name="Espace réservé du contenu 4">
            <a:extLst>
              <a:ext uri="{FF2B5EF4-FFF2-40B4-BE49-F238E27FC236}">
                <a16:creationId xmlns:a16="http://schemas.microsoft.com/office/drawing/2014/main" id="{CE57C108-CCF2-5288-52D9-CB44EC24CF03}"/>
              </a:ext>
            </a:extLst>
          </p:cNvPr>
          <p:cNvSpPr txBox="1">
            <a:spLocks noGrp="1"/>
          </p:cNvSpPr>
          <p:nvPr>
            <p:ph idx="1"/>
          </p:nvPr>
        </p:nvSpPr>
        <p:spPr>
          <a:xfrm>
            <a:off x="457200" y="1604520"/>
            <a:ext cx="8229240" cy="4525920"/>
          </a:xfrm>
        </p:spPr>
        <p:txBody>
          <a:bodyPr lIns="0" tIns="0" rIns="0" bIns="0"/>
          <a:lstStyle>
            <a:lvl1pPr>
              <a:spcBef>
                <a:spcPts val="0"/>
              </a:spcBef>
              <a:spcAft>
                <a:spcPts val="1417"/>
              </a:spcAft>
              <a:tabLst/>
              <a:defRPr kern="1200">
                <a:latin typeface="Arial" pitchFamily="18"/>
              </a:defRPr>
            </a:lvl1pPr>
          </a:lstStyle>
          <a:p>
            <a:endParaRPr lang="fr-FR"/>
          </a:p>
        </p:txBody>
      </p:sp>
    </p:spTree>
    <p:extLst>
      <p:ext uri="{BB962C8B-B14F-4D97-AF65-F5344CB8AC3E}">
        <p14:creationId xmlns:p14="http://schemas.microsoft.com/office/powerpoint/2010/main" val="189640830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C3AA3-47D7-9B55-39C4-6085C831FDFC}"/>
              </a:ext>
            </a:extLst>
          </p:cNvPr>
          <p:cNvSpPr txBox="1">
            <a:spLocks noGrp="1"/>
          </p:cNvSpPr>
          <p:nvPr>
            <p:ph type="title"/>
          </p:nvPr>
        </p:nvSpPr>
        <p:spPr>
          <a:xfrm>
            <a:off x="623880" y="1709640"/>
            <a:ext cx="7886879" cy="285264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6000"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A8F568B0-9B20-E04F-BFEC-596B3E425AA6}"/>
              </a:ext>
            </a:extLst>
          </p:cNvPr>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fr-FR"/>
              <a:t>Cliquez pour modifier les styles du texte du masque</a:t>
            </a:r>
          </a:p>
        </p:txBody>
      </p:sp>
      <p:sp>
        <p:nvSpPr>
          <p:cNvPr id="4" name="Espace réservé du numéro de diapositive 3">
            <a:extLst>
              <a:ext uri="{FF2B5EF4-FFF2-40B4-BE49-F238E27FC236}">
                <a16:creationId xmlns:a16="http://schemas.microsoft.com/office/drawing/2014/main" id="{044B340E-F2D8-BB14-B39A-97F9038B6AA9}"/>
              </a:ext>
            </a:extLst>
          </p:cNvPr>
          <p:cNvSpPr txBox="1">
            <a:spLocks noGrp="1"/>
          </p:cNvSpPr>
          <p:nvPr>
            <p:ph type="sldNum" sz="quarter" idx="8"/>
          </p:nvPr>
        </p:nvSpPr>
        <p:spPr/>
        <p:txBody>
          <a:bodyPr/>
          <a:lstStyle>
            <a:lvl1pPr>
              <a:defRPr/>
            </a:lvl1pPr>
          </a:lstStyle>
          <a:p>
            <a:pPr lvl="0"/>
            <a:fld id="{7B1D6BEE-90FE-473F-BA89-DDE7545B6BB2}" type="slidenum">
              <a:t>‹N°›</a:t>
            </a:fld>
            <a:endParaRPr lang="fr-FR"/>
          </a:p>
        </p:txBody>
      </p:sp>
    </p:spTree>
    <p:extLst>
      <p:ext uri="{BB962C8B-B14F-4D97-AF65-F5344CB8AC3E}">
        <p14:creationId xmlns:p14="http://schemas.microsoft.com/office/powerpoint/2010/main" val="178725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3495DA-BF7A-1E91-3353-9735E90C0FDF}"/>
              </a:ext>
            </a:extLst>
          </p:cNvPr>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562AD9B2-585B-F0AE-3C58-BD1157EA0376}"/>
              </a:ext>
            </a:extLst>
          </p:cNvPr>
          <p:cNvSpPr txBox="1">
            <a:spLocks noGrp="1"/>
          </p:cNvSpPr>
          <p:nvPr>
            <p:ph type="title" idx="4294967295"/>
          </p:nvPr>
        </p:nvSpPr>
        <p:spPr>
          <a:xfrm>
            <a:off x="685799" y="1981080"/>
            <a:ext cx="3784680" cy="40654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kern="0" spc="0" baseline="0">
                <a:solidFill>
                  <a:srgbClr val="000000"/>
                </a:solidFill>
                <a:latin typeface="Times New Roman" pitchFamily="18"/>
                <a:cs typeface="Times New Roman" pitchFamily="18"/>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contenu 3">
            <a:extLst>
              <a:ext uri="{FF2B5EF4-FFF2-40B4-BE49-F238E27FC236}">
                <a16:creationId xmlns:a16="http://schemas.microsoft.com/office/drawing/2014/main" id="{610A7843-5F56-D1EA-97EA-3CF7B796D83E}"/>
              </a:ext>
            </a:extLst>
          </p:cNvPr>
          <p:cNvSpPr txBox="1">
            <a:spLocks noGrp="1"/>
          </p:cNvSpPr>
          <p:nvPr>
            <p:ph type="title" idx="4294967295"/>
          </p:nvPr>
        </p:nvSpPr>
        <p:spPr>
          <a:xfrm>
            <a:off x="4622760" y="1981080"/>
            <a:ext cx="3786120" cy="40654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kern="0" spc="0" baseline="0">
                <a:solidFill>
                  <a:srgbClr val="000000"/>
                </a:solidFill>
                <a:latin typeface="Times New Roman" pitchFamily="18"/>
                <a:cs typeface="Times New Roman" pitchFamily="18"/>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u numéro de diapositive 4">
            <a:extLst>
              <a:ext uri="{FF2B5EF4-FFF2-40B4-BE49-F238E27FC236}">
                <a16:creationId xmlns:a16="http://schemas.microsoft.com/office/drawing/2014/main" id="{72919FD6-8512-F2CB-1509-514F3EB84A27}"/>
              </a:ext>
            </a:extLst>
          </p:cNvPr>
          <p:cNvSpPr txBox="1">
            <a:spLocks noGrp="1"/>
          </p:cNvSpPr>
          <p:nvPr>
            <p:ph type="sldNum" sz="quarter" idx="8"/>
          </p:nvPr>
        </p:nvSpPr>
        <p:spPr/>
        <p:txBody>
          <a:bodyPr/>
          <a:lstStyle>
            <a:lvl1pPr>
              <a:defRPr/>
            </a:lvl1pPr>
          </a:lstStyle>
          <a:p>
            <a:pPr lvl="0"/>
            <a:fld id="{988CA31A-1841-43FA-AB9C-51E2F4702DEE}" type="slidenum">
              <a:t>‹N°›</a:t>
            </a:fld>
            <a:endParaRPr lang="fr-FR"/>
          </a:p>
        </p:txBody>
      </p:sp>
    </p:spTree>
    <p:extLst>
      <p:ext uri="{BB962C8B-B14F-4D97-AF65-F5344CB8AC3E}">
        <p14:creationId xmlns:p14="http://schemas.microsoft.com/office/powerpoint/2010/main" val="381635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B6B878-736D-AF33-2DA0-B8D6C375F426}"/>
              </a:ext>
            </a:extLst>
          </p:cNvPr>
          <p:cNvSpPr txBox="1">
            <a:spLocks noGrp="1"/>
          </p:cNvSpPr>
          <p:nvPr>
            <p:ph type="title"/>
          </p:nvPr>
        </p:nvSpPr>
        <p:spPr>
          <a:xfrm>
            <a:off x="630360" y="365040"/>
            <a:ext cx="7886879" cy="1325520"/>
          </a:xfrm>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B87846F8-4C9C-175A-EB84-8C36CEC94D9C}"/>
              </a:ext>
            </a:extLst>
          </p:cNvPr>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4527E20-07AC-7866-3E1A-4B4C0FBFC69E}"/>
              </a:ext>
            </a:extLst>
          </p:cNvPr>
          <p:cNvSpPr txBox="1">
            <a:spLocks noGrp="1"/>
          </p:cNvSpPr>
          <p:nvPr>
            <p:ph type="title" idx="4294967295"/>
          </p:nvPr>
        </p:nvSpPr>
        <p:spPr>
          <a:xfrm>
            <a:off x="630360" y="2505240"/>
            <a:ext cx="3868559"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kern="0" spc="0" baseline="0">
                <a:solidFill>
                  <a:srgbClr val="000000"/>
                </a:solidFill>
                <a:latin typeface="Times New Roman" pitchFamily="18"/>
                <a:cs typeface="Times New Roman" pitchFamily="18"/>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u texte 4">
            <a:extLst>
              <a:ext uri="{FF2B5EF4-FFF2-40B4-BE49-F238E27FC236}">
                <a16:creationId xmlns:a16="http://schemas.microsoft.com/office/drawing/2014/main" id="{7B7143EE-9413-56D7-759E-98C23E232476}"/>
              </a:ext>
            </a:extLst>
          </p:cNvPr>
          <p:cNvSpPr txBox="1">
            <a:spLocks noGrp="1"/>
          </p:cNvSpPr>
          <p:nvPr>
            <p:ph type="body" idx="3"/>
          </p:nvPr>
        </p:nvSpPr>
        <p:spPr>
          <a:xfrm>
            <a:off x="4629240" y="1681200"/>
            <a:ext cx="3887640"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28FDA39-C823-9D9C-52F3-811B75273DB1}"/>
              </a:ext>
            </a:extLst>
          </p:cNvPr>
          <p:cNvSpPr txBox="1">
            <a:spLocks noGrp="1"/>
          </p:cNvSpPr>
          <p:nvPr>
            <p:ph type="title" idx="4294967295"/>
          </p:nvPr>
        </p:nvSpPr>
        <p:spPr>
          <a:xfrm>
            <a:off x="4629240" y="2505240"/>
            <a:ext cx="3887640"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kern="0" spc="0" baseline="0">
                <a:solidFill>
                  <a:srgbClr val="000000"/>
                </a:solidFill>
                <a:latin typeface="Times New Roman" pitchFamily="18"/>
                <a:cs typeface="Times New Roman" pitchFamily="18"/>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numéro de diapositive 6">
            <a:extLst>
              <a:ext uri="{FF2B5EF4-FFF2-40B4-BE49-F238E27FC236}">
                <a16:creationId xmlns:a16="http://schemas.microsoft.com/office/drawing/2014/main" id="{19E176F4-DB17-8DAC-56B3-A9FAEFCD7B0A}"/>
              </a:ext>
            </a:extLst>
          </p:cNvPr>
          <p:cNvSpPr txBox="1">
            <a:spLocks noGrp="1"/>
          </p:cNvSpPr>
          <p:nvPr>
            <p:ph type="sldNum" sz="quarter" idx="8"/>
          </p:nvPr>
        </p:nvSpPr>
        <p:spPr/>
        <p:txBody>
          <a:bodyPr/>
          <a:lstStyle>
            <a:lvl1pPr>
              <a:defRPr/>
            </a:lvl1pPr>
          </a:lstStyle>
          <a:p>
            <a:pPr lvl="0"/>
            <a:fld id="{E935D338-6DC0-427B-88C3-1B250B68C575}" type="slidenum">
              <a:t>‹N°›</a:t>
            </a:fld>
            <a:endParaRPr lang="fr-FR"/>
          </a:p>
        </p:txBody>
      </p:sp>
    </p:spTree>
    <p:extLst>
      <p:ext uri="{BB962C8B-B14F-4D97-AF65-F5344CB8AC3E}">
        <p14:creationId xmlns:p14="http://schemas.microsoft.com/office/powerpoint/2010/main" val="280351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7F3E3-60E3-D515-4572-9234A2053D1E}"/>
              </a:ext>
            </a:extLst>
          </p:cNvPr>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du numéro de diapositive 2">
            <a:extLst>
              <a:ext uri="{FF2B5EF4-FFF2-40B4-BE49-F238E27FC236}">
                <a16:creationId xmlns:a16="http://schemas.microsoft.com/office/drawing/2014/main" id="{1A8F8980-0CBF-74BB-E6F3-4DB433CED411}"/>
              </a:ext>
            </a:extLst>
          </p:cNvPr>
          <p:cNvSpPr txBox="1">
            <a:spLocks noGrp="1"/>
          </p:cNvSpPr>
          <p:nvPr>
            <p:ph type="sldNum" sz="quarter" idx="8"/>
          </p:nvPr>
        </p:nvSpPr>
        <p:spPr/>
        <p:txBody>
          <a:bodyPr/>
          <a:lstStyle>
            <a:lvl1pPr>
              <a:defRPr/>
            </a:lvl1pPr>
          </a:lstStyle>
          <a:p>
            <a:pPr lvl="0"/>
            <a:fld id="{E215D2FD-5E97-4E39-ABFF-E9CF2EBE4AA8}" type="slidenum">
              <a:t>‹N°›</a:t>
            </a:fld>
            <a:endParaRPr lang="fr-FR"/>
          </a:p>
        </p:txBody>
      </p:sp>
    </p:spTree>
    <p:extLst>
      <p:ext uri="{BB962C8B-B14F-4D97-AF65-F5344CB8AC3E}">
        <p14:creationId xmlns:p14="http://schemas.microsoft.com/office/powerpoint/2010/main" val="289981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1DA63D7-FE2D-5381-3904-9BDC0167870C}"/>
              </a:ext>
            </a:extLst>
          </p:cNvPr>
          <p:cNvSpPr txBox="1">
            <a:spLocks noGrp="1"/>
          </p:cNvSpPr>
          <p:nvPr>
            <p:ph type="sldNum" sz="quarter" idx="8"/>
          </p:nvPr>
        </p:nvSpPr>
        <p:spPr/>
        <p:txBody>
          <a:bodyPr/>
          <a:lstStyle>
            <a:lvl1pPr>
              <a:defRPr/>
            </a:lvl1pPr>
          </a:lstStyle>
          <a:p>
            <a:pPr lvl="0"/>
            <a:fld id="{3FC261D9-65DF-4BAF-9EFF-83E1DE0BB13D}" type="slidenum">
              <a:t>‹N°›</a:t>
            </a:fld>
            <a:endParaRPr lang="fr-FR"/>
          </a:p>
        </p:txBody>
      </p:sp>
      <p:sp>
        <p:nvSpPr>
          <p:cNvPr id="3" name="Titre 2">
            <a:extLst>
              <a:ext uri="{FF2B5EF4-FFF2-40B4-BE49-F238E27FC236}">
                <a16:creationId xmlns:a16="http://schemas.microsoft.com/office/drawing/2014/main" id="{04C8EF1E-CA2C-CE6C-EA80-7A49A0D7F6B0}"/>
              </a:ext>
            </a:extLst>
          </p:cNvPr>
          <p:cNvSpPr txBox="1">
            <a:spLocks noGrp="1"/>
          </p:cNvSpPr>
          <p:nvPr>
            <p:ph type="title" idx="4294967295"/>
          </p:nvPr>
        </p:nvSpPr>
        <p:spPr>
          <a:xfrm>
            <a:off x="457200" y="273600"/>
            <a:ext cx="8229240" cy="1144800"/>
          </a:xfrm>
        </p:spPr>
        <p:txBody>
          <a:bodyPr lIns="0" tIns="0" rIns="0" bIns="0"/>
          <a:lstStyle>
            <a:lvl1pPr>
              <a:defRPr/>
            </a:lvl1pPr>
          </a:lstStyle>
          <a:p>
            <a:endParaRPr lang="fr-FR"/>
          </a:p>
        </p:txBody>
      </p:sp>
      <p:sp>
        <p:nvSpPr>
          <p:cNvPr id="4" name="Espace réservé du texte 3">
            <a:extLst>
              <a:ext uri="{FF2B5EF4-FFF2-40B4-BE49-F238E27FC236}">
                <a16:creationId xmlns:a16="http://schemas.microsoft.com/office/drawing/2014/main" id="{B47A57B1-975D-F295-40AC-2FB0625DEB9C}"/>
              </a:ext>
            </a:extLst>
          </p:cNvPr>
          <p:cNvSpPr txBox="1">
            <a:spLocks noGrp="1"/>
          </p:cNvSpPr>
          <p:nvPr>
            <p:ph type="body" idx="4294967295"/>
          </p:nvPr>
        </p:nvSpPr>
        <p:spPr>
          <a:xfrm>
            <a:off x="457200" y="1604520"/>
            <a:ext cx="8229240" cy="4525920"/>
          </a:xfrm>
        </p:spPr>
        <p:txBody>
          <a:bodyPr lIns="0" tIns="0" rIns="0" bIns="0"/>
          <a:lstStyle>
            <a:lvl1pPr>
              <a:spcBef>
                <a:spcPts val="0"/>
              </a:spcBef>
              <a:spcAft>
                <a:spcPts val="1417"/>
              </a:spcAft>
              <a:tabLst/>
              <a:defRPr kern="1200">
                <a:latin typeface="Arial" pitchFamily="18"/>
              </a:defRPr>
            </a:lvl1pPr>
          </a:lstStyle>
          <a:p>
            <a:endParaRPr lang="fr-FR"/>
          </a:p>
        </p:txBody>
      </p:sp>
    </p:spTree>
    <p:extLst>
      <p:ext uri="{BB962C8B-B14F-4D97-AF65-F5344CB8AC3E}">
        <p14:creationId xmlns:p14="http://schemas.microsoft.com/office/powerpoint/2010/main" val="41264970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F7BA7F-8195-9BCF-1AD1-868292B340D6}"/>
              </a:ext>
            </a:extLst>
          </p:cNvPr>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3200"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981EAA9B-F376-B001-E33A-86A33BE1285E}"/>
              </a:ext>
            </a:extLst>
          </p:cNvPr>
          <p:cNvSpPr txBox="1">
            <a:spLocks noGrp="1"/>
          </p:cNvSpPr>
          <p:nvPr>
            <p:ph type="title" idx="4294967295"/>
          </p:nvPr>
        </p:nvSpPr>
        <p:spPr>
          <a:xfrm>
            <a:off x="3887640" y="987480"/>
            <a:ext cx="4629240" cy="48736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kern="0" spc="0" baseline="0">
                <a:solidFill>
                  <a:srgbClr val="000000"/>
                </a:solidFill>
                <a:latin typeface="Times New Roman" pitchFamily="18"/>
                <a:cs typeface="Times New Roman" pitchFamily="18"/>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texte 3">
            <a:extLst>
              <a:ext uri="{FF2B5EF4-FFF2-40B4-BE49-F238E27FC236}">
                <a16:creationId xmlns:a16="http://schemas.microsoft.com/office/drawing/2014/main" id="{61DE20B5-4614-632B-FCCA-27EA058A59AE}"/>
              </a:ext>
            </a:extLst>
          </p:cNvPr>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fr-FR"/>
              <a:t>Cliquez pour modifier les styles du texte du masque</a:t>
            </a:r>
          </a:p>
        </p:txBody>
      </p:sp>
      <p:sp>
        <p:nvSpPr>
          <p:cNvPr id="5" name="Espace réservé du numéro de diapositive 4">
            <a:extLst>
              <a:ext uri="{FF2B5EF4-FFF2-40B4-BE49-F238E27FC236}">
                <a16:creationId xmlns:a16="http://schemas.microsoft.com/office/drawing/2014/main" id="{0D87478D-C526-E1D5-CC47-B51514F7C5A2}"/>
              </a:ext>
            </a:extLst>
          </p:cNvPr>
          <p:cNvSpPr txBox="1">
            <a:spLocks noGrp="1"/>
          </p:cNvSpPr>
          <p:nvPr>
            <p:ph type="sldNum" sz="quarter" idx="8"/>
          </p:nvPr>
        </p:nvSpPr>
        <p:spPr/>
        <p:txBody>
          <a:bodyPr/>
          <a:lstStyle>
            <a:lvl1pPr>
              <a:defRPr/>
            </a:lvl1pPr>
          </a:lstStyle>
          <a:p>
            <a:pPr lvl="0"/>
            <a:fld id="{E13FB143-D4C3-4102-81A2-C08C4E94F0A4}" type="slidenum">
              <a:t>‹N°›</a:t>
            </a:fld>
            <a:endParaRPr lang="fr-FR"/>
          </a:p>
        </p:txBody>
      </p:sp>
    </p:spTree>
    <p:extLst>
      <p:ext uri="{BB962C8B-B14F-4D97-AF65-F5344CB8AC3E}">
        <p14:creationId xmlns:p14="http://schemas.microsoft.com/office/powerpoint/2010/main" val="203845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8A914-6BD8-6D8C-EDD3-4244614F642A}"/>
              </a:ext>
            </a:extLst>
          </p:cNvPr>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3200"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pour une image  2">
            <a:extLst>
              <a:ext uri="{FF2B5EF4-FFF2-40B4-BE49-F238E27FC236}">
                <a16:creationId xmlns:a16="http://schemas.microsoft.com/office/drawing/2014/main" id="{CF86A935-B2FC-DE6C-D291-9655C045CDA2}"/>
              </a:ext>
            </a:extLst>
          </p:cNvPr>
          <p:cNvSpPr txBox="1">
            <a:spLocks noGrp="1"/>
          </p:cNvSpPr>
          <p:nvPr>
            <p:ph type="title" idx="4294967295"/>
          </p:nvPr>
        </p:nvSpPr>
        <p:spPr>
          <a:xfrm>
            <a:off x="3887640" y="987480"/>
            <a:ext cx="4629240" cy="4873679"/>
          </a:xfrm>
        </p:spPr>
        <p:txBody>
          <a:bodyPr anchor="t" anchorCtr="0"/>
          <a:lstStyle>
            <a:lvl1pPr>
              <a:defRPr/>
            </a:lvl1pPr>
          </a:lstStyle>
          <a:p>
            <a:pPr lvl="0"/>
            <a:endParaRPr lang="fr-FR"/>
          </a:p>
        </p:txBody>
      </p:sp>
      <p:sp>
        <p:nvSpPr>
          <p:cNvPr id="4" name="Espace réservé du texte 3">
            <a:extLst>
              <a:ext uri="{FF2B5EF4-FFF2-40B4-BE49-F238E27FC236}">
                <a16:creationId xmlns:a16="http://schemas.microsoft.com/office/drawing/2014/main" id="{B7ADF095-57A7-5B57-C2E0-8132A9EB3084}"/>
              </a:ext>
            </a:extLst>
          </p:cNvPr>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fr-FR"/>
              <a:t>Cliquez pour modifier les styles du texte du masque</a:t>
            </a:r>
          </a:p>
        </p:txBody>
      </p:sp>
      <p:sp>
        <p:nvSpPr>
          <p:cNvPr id="5" name="Espace réservé du numéro de diapositive 4">
            <a:extLst>
              <a:ext uri="{FF2B5EF4-FFF2-40B4-BE49-F238E27FC236}">
                <a16:creationId xmlns:a16="http://schemas.microsoft.com/office/drawing/2014/main" id="{1643E69A-FD10-0793-2B18-878DF37957FB}"/>
              </a:ext>
            </a:extLst>
          </p:cNvPr>
          <p:cNvSpPr txBox="1">
            <a:spLocks noGrp="1"/>
          </p:cNvSpPr>
          <p:nvPr>
            <p:ph type="sldNum" sz="quarter" idx="8"/>
          </p:nvPr>
        </p:nvSpPr>
        <p:spPr/>
        <p:txBody>
          <a:bodyPr/>
          <a:lstStyle>
            <a:lvl1pPr>
              <a:defRPr/>
            </a:lvl1pPr>
          </a:lstStyle>
          <a:p>
            <a:pPr lvl="0"/>
            <a:fld id="{6637F5E7-1A10-4001-B040-D571DA621705}" type="slidenum">
              <a:t>‹N°›</a:t>
            </a:fld>
            <a:endParaRPr lang="fr-FR"/>
          </a:p>
        </p:txBody>
      </p:sp>
    </p:spTree>
    <p:extLst>
      <p:ext uri="{BB962C8B-B14F-4D97-AF65-F5344CB8AC3E}">
        <p14:creationId xmlns:p14="http://schemas.microsoft.com/office/powerpoint/2010/main" val="260404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6166A2E-C0C2-0DC7-CE6F-9D7724214772}"/>
              </a:ext>
            </a:extLst>
          </p:cNvPr>
          <p:cNvSpPr txBox="1">
            <a:spLocks noGrp="1"/>
          </p:cNvSpPr>
          <p:nvPr>
            <p:ph type="title"/>
          </p:nvPr>
        </p:nvSpPr>
        <p:spPr>
          <a:xfrm>
            <a:off x="685440" y="460080"/>
            <a:ext cx="7723080" cy="1434600"/>
          </a:xfrm>
          <a:prstGeom prst="rect">
            <a:avLst/>
          </a:prstGeom>
          <a:noFill/>
          <a:ln>
            <a:noFill/>
          </a:ln>
        </p:spPr>
        <p:txBody>
          <a:bodyPr wrap="square" lIns="90000" tIns="46800" rIns="90000" bIns="46800" anchor="ctr" anchorCtr="1">
            <a:noAutofit/>
          </a:bodyPr>
          <a:lstStyle/>
          <a:p>
            <a:pPr lvl="0"/>
            <a:endParaRPr lang="fr-FR"/>
          </a:p>
        </p:txBody>
      </p:sp>
      <p:sp>
        <p:nvSpPr>
          <p:cNvPr id="3" name="Espace réservé du texte 2">
            <a:extLst>
              <a:ext uri="{FF2B5EF4-FFF2-40B4-BE49-F238E27FC236}">
                <a16:creationId xmlns:a16="http://schemas.microsoft.com/office/drawing/2014/main" id="{4AA5036C-22DB-475E-BA07-E762B16BB77A}"/>
              </a:ext>
            </a:extLst>
          </p:cNvPr>
          <p:cNvSpPr txBox="1">
            <a:spLocks noGrp="1"/>
          </p:cNvSpPr>
          <p:nvPr>
            <p:ph type="body" idx="1"/>
          </p:nvPr>
        </p:nvSpPr>
        <p:spPr>
          <a:xfrm>
            <a:off x="685440" y="1981080"/>
            <a:ext cx="7723080" cy="4066200"/>
          </a:xfrm>
          <a:prstGeom prst="rect">
            <a:avLst/>
          </a:prstGeom>
          <a:noFill/>
          <a:ln>
            <a:noFill/>
          </a:ln>
        </p:spPr>
        <p:txBody>
          <a:bodyPr wrap="square" lIns="90000" tIns="46800" rIns="90000" bIns="46800" anchor="t" anchorCtr="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Forme libre : forme 3">
            <a:extLst>
              <a:ext uri="{FF2B5EF4-FFF2-40B4-BE49-F238E27FC236}">
                <a16:creationId xmlns:a16="http://schemas.microsoft.com/office/drawing/2014/main" id="{1F9C7223-0FCB-60FD-88B4-01E818FC106A}"/>
              </a:ext>
            </a:extLst>
          </p:cNvPr>
          <p:cNvSpPr/>
          <p:nvPr/>
        </p:nvSpPr>
        <p:spPr>
          <a:xfrm>
            <a:off x="685799" y="6248520"/>
            <a:ext cx="1865160" cy="4600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Forme libre : forme 4">
            <a:extLst>
              <a:ext uri="{FF2B5EF4-FFF2-40B4-BE49-F238E27FC236}">
                <a16:creationId xmlns:a16="http://schemas.microsoft.com/office/drawing/2014/main" id="{86A626EB-EDF6-7EF9-A711-AD4D1BA3490C}"/>
              </a:ext>
            </a:extLst>
          </p:cNvPr>
          <p:cNvSpPr/>
          <p:nvPr/>
        </p:nvSpPr>
        <p:spPr>
          <a:xfrm>
            <a:off x="3124079" y="6248520"/>
            <a:ext cx="2855880" cy="4600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Espace réservé du numéro de diapositive 5">
            <a:extLst>
              <a:ext uri="{FF2B5EF4-FFF2-40B4-BE49-F238E27FC236}">
                <a16:creationId xmlns:a16="http://schemas.microsoft.com/office/drawing/2014/main" id="{3720162E-E2A6-D280-AB7D-0511379B29D2}"/>
              </a:ext>
            </a:extLst>
          </p:cNvPr>
          <p:cNvSpPr txBox="1">
            <a:spLocks noGrp="1"/>
          </p:cNvSpPr>
          <p:nvPr>
            <p:ph type="sldNum" sz="quarter" idx="4"/>
          </p:nvPr>
        </p:nvSpPr>
        <p:spPr>
          <a:xfrm>
            <a:off x="6552719" y="6248520"/>
            <a:ext cx="1855799" cy="459719"/>
          </a:xfrm>
          <a:prstGeom prst="rect">
            <a:avLst/>
          </a:prstGeom>
          <a:noFill/>
          <a:ln>
            <a:noFill/>
          </a:ln>
        </p:spPr>
        <p:txBody>
          <a:bodyPr wrap="square" lIns="90000" tIns="46800" rIns="90000" bIns="46800" anchor="t" anchorCtr="0">
            <a:noAutofit/>
          </a:bodyPr>
          <a:lstStyle>
            <a:lvl1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2400" b="0" i="0" u="none" strike="noStrike" kern="1200" spc="0" baseline="0">
                <a:solidFill>
                  <a:srgbClr val="FFFFFF"/>
                </a:solidFill>
                <a:latin typeface="Times New Roman" pitchFamily="18"/>
                <a:ea typeface="Times New Roman" pitchFamily="18"/>
                <a:cs typeface="Times New Roman" pitchFamily="18"/>
              </a:defRPr>
            </a:lvl1pPr>
          </a:lstStyle>
          <a:p>
            <a:pPr lvl="0"/>
            <a:fld id="{8133D015-CB43-4111-9F6F-CF9EE248FB70}"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lvl="0" algn="ctr" rtl="0" hangingPunct="0">
        <a:buNone/>
        <a:tabLst/>
        <a:defRPr lang="fr-FR" sz="4400" b="0" i="0" u="none" strike="noStrike" kern="1200">
          <a:ln>
            <a:noFill/>
          </a:ln>
          <a:latin typeface="Arial" pitchFamily="18"/>
          <a:ea typeface="Microsoft YaHei" pitchFamily="2"/>
          <a:cs typeface="Lucida Sans" pitchFamily="2"/>
        </a:defRPr>
      </a:lvl1pPr>
    </p:titleStyle>
    <p:bodyStyle>
      <a:lvl1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3200" b="0" i="0" u="none" strike="noStrike" kern="0" spc="0" baseline="0">
          <a:ln>
            <a:noFill/>
          </a:ln>
          <a:solidFill>
            <a:srgbClr val="000000"/>
          </a:solidFill>
          <a:latin typeface="Times New Roman" pitchFamily="18"/>
          <a:ea typeface="Microsoft YaHei" pitchFamily="2"/>
          <a:cs typeface="Times New Roman" pitchFamily="18"/>
        </a:defRPr>
      </a:lvl1pPr>
      <a:lvl2pPr marL="685799" marR="0" lvl="1" indent="-228600" algn="l" rtl="0" hangingPunct="1">
        <a:lnSpc>
          <a:spcPct val="90000"/>
        </a:lnSpc>
        <a:spcBef>
          <a:spcPts val="499"/>
        </a:spcBef>
        <a:spcAft>
          <a:spcPts val="0"/>
        </a:spcAft>
        <a:buSzPct val="100000"/>
        <a:buFont typeface="Arial" pitchFamily="34"/>
        <a:buChar char="•"/>
        <a:tabLst/>
        <a:defRPr lang="fr-FR" sz="2400" b="0" i="0" u="none" strike="noStrike" kern="1200" spc="0" baseline="0">
          <a:ln>
            <a:noFill/>
          </a:ln>
          <a:solidFill>
            <a:srgbClr val="000000"/>
          </a:solidFill>
          <a:latin typeface="Calibri" pitchFamily="18"/>
          <a:ea typeface="Microsoft YaHei" pitchFamily="2"/>
          <a:cs typeface="Lucida Sans" pitchFamily="2"/>
        </a:defRPr>
      </a:lvl2pPr>
      <a:lvl3pPr marL="1143000" marR="0" lvl="2" indent="-228600" algn="l" rtl="0" hangingPunct="1">
        <a:lnSpc>
          <a:spcPct val="90000"/>
        </a:lnSpc>
        <a:spcBef>
          <a:spcPts val="499"/>
        </a:spcBef>
        <a:spcAft>
          <a:spcPts val="0"/>
        </a:spcAft>
        <a:buSzPct val="100000"/>
        <a:buFont typeface="Arial" pitchFamily="34"/>
        <a:buChar char="•"/>
        <a:tabLst/>
        <a:defRPr lang="fr-FR" sz="2000" b="0" i="0" u="none" strike="noStrike" kern="1200" spc="0" baseline="0">
          <a:ln>
            <a:noFill/>
          </a:ln>
          <a:solidFill>
            <a:srgbClr val="000000"/>
          </a:solidFill>
          <a:latin typeface="Calibri" pitchFamily="18"/>
          <a:ea typeface="Microsoft YaHei" pitchFamily="2"/>
          <a:cs typeface="Lucida Sans" pitchFamily="2"/>
        </a:defRPr>
      </a:lvl3pPr>
      <a:lvl4pPr marL="1600200" marR="0" lvl="3" indent="-228600" algn="l" rtl="0" hangingPunct="1">
        <a:lnSpc>
          <a:spcPct val="90000"/>
        </a:lnSpc>
        <a:spcBef>
          <a:spcPts val="499"/>
        </a:spcBef>
        <a:spcAft>
          <a:spcPts val="0"/>
        </a:spcAft>
        <a:buSzPct val="100000"/>
        <a:buFont typeface="Arial" pitchFamily="34"/>
        <a:buChar char="•"/>
        <a:tabLst/>
        <a:defRPr lang="fr-FR" sz="1800" b="0" i="0" u="none" strike="noStrike" kern="1200" spc="0" baseline="0">
          <a:ln>
            <a:noFill/>
          </a:ln>
          <a:solidFill>
            <a:srgbClr val="000000"/>
          </a:solidFill>
          <a:latin typeface="Calibri" pitchFamily="18"/>
          <a:ea typeface="Microsoft YaHei" pitchFamily="2"/>
          <a:cs typeface="Lucida Sans" pitchFamily="2"/>
        </a:defRPr>
      </a:lvl4pPr>
      <a:lvl5pPr marL="2057400" marR="0" lvl="4" indent="-228600" algn="l" rtl="0" hangingPunct="1">
        <a:lnSpc>
          <a:spcPct val="90000"/>
        </a:lnSpc>
        <a:spcBef>
          <a:spcPts val="499"/>
        </a:spcBef>
        <a:spcAft>
          <a:spcPts val="0"/>
        </a:spcAft>
        <a:buSzPct val="100000"/>
        <a:buFont typeface="Arial" pitchFamily="34"/>
        <a:buChar char="•"/>
        <a:tabLst/>
        <a:defRPr lang="fr-FR" sz="1800" b="0" i="0" u="none" strike="noStrike" kern="1200" spc="0" baseline="0">
          <a:ln>
            <a:noFill/>
          </a:ln>
          <a:solidFill>
            <a:srgbClr val="000000"/>
          </a:solidFill>
          <a:latin typeface="Calibri" pitchFamily="18"/>
          <a:ea typeface="Microsoft YaHei" pitchFamily="2"/>
          <a:cs typeface="Lucida Sans"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8DB731CF-9C7C-EDEE-12E0-DEB463CAF078}"/>
              </a:ext>
            </a:extLst>
          </p:cNvPr>
          <p:cNvSpPr/>
          <p:nvPr/>
        </p:nvSpPr>
        <p:spPr>
          <a:xfrm>
            <a:off x="685799" y="1828800"/>
            <a:ext cx="7772400" cy="1600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ctr" anchorCtr="1" compatLnSpc="0">
            <a:no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600" b="1" i="0" u="none" strike="noStrike" kern="1200" spc="0" baseline="0">
                <a:ln>
                  <a:noFill/>
                </a:ln>
                <a:solidFill>
                  <a:srgbClr val="CC3300"/>
                </a:solidFill>
                <a:latin typeface="Comic Sans MS" pitchFamily="66"/>
                <a:ea typeface="Times New Roman" pitchFamily="18"/>
                <a:cs typeface="Times New Roman" pitchFamily="18"/>
              </a:rPr>
              <a:t>INTRODUCTION </a:t>
            </a:r>
            <a:br>
              <a:rPr lang="fr-FR" sz="3600" b="1" i="0" u="none" strike="noStrike" kern="1200" spc="0" baseline="0">
                <a:ln>
                  <a:noFill/>
                </a:ln>
                <a:solidFill>
                  <a:srgbClr val="CC3300"/>
                </a:solidFill>
                <a:latin typeface="Comic Sans MS" pitchFamily="66"/>
                <a:ea typeface="Times New Roman" pitchFamily="18"/>
                <a:cs typeface="Times New Roman" pitchFamily="18"/>
              </a:rPr>
            </a:br>
            <a:r>
              <a:rPr lang="fr-FR" sz="3600" b="1" i="0" u="none" strike="noStrike" kern="1200" spc="0" baseline="0">
                <a:ln>
                  <a:noFill/>
                </a:ln>
                <a:solidFill>
                  <a:srgbClr val="CC3300"/>
                </a:solidFill>
                <a:latin typeface="Comic Sans MS" pitchFamily="66"/>
                <a:ea typeface="Times New Roman" pitchFamily="18"/>
                <a:cs typeface="Times New Roman" pitchFamily="18"/>
              </a:rPr>
              <a:t>AU NOUVEAU TESTAMENT</a:t>
            </a:r>
          </a:p>
        </p:txBody>
      </p:sp>
      <p:sp>
        <p:nvSpPr>
          <p:cNvPr id="3" name="Forme libre : forme 2">
            <a:extLst>
              <a:ext uri="{FF2B5EF4-FFF2-40B4-BE49-F238E27FC236}">
                <a16:creationId xmlns:a16="http://schemas.microsoft.com/office/drawing/2014/main" id="{D7FC7AB7-D77B-A1CF-1A62-D9B78FF88CAB}"/>
              </a:ext>
            </a:extLst>
          </p:cNvPr>
          <p:cNvSpPr/>
          <p:nvPr/>
        </p:nvSpPr>
        <p:spPr>
          <a:xfrm>
            <a:off x="1440000" y="3456000"/>
            <a:ext cx="6400799" cy="2448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1" compatLnSpc="0">
            <a:noAutofit/>
          </a:bodyPr>
          <a:lstStyle/>
          <a:p>
            <a:pPr marL="0" marR="0" lvl="0" indent="0" algn="ctr" rtl="0" hangingPunct="1">
              <a:lnSpc>
                <a:spcPct val="100000"/>
              </a:lnSpc>
              <a:spcBef>
                <a:spcPts val="901"/>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600" b="0" i="0" u="none" strike="noStrike" kern="1200" spc="0" baseline="0" dirty="0">
              <a:ln>
                <a:noFill/>
              </a:ln>
              <a:solidFill>
                <a:srgbClr val="808080"/>
              </a:solidFill>
              <a:latin typeface="Comic Sans MS" pitchFamily="66"/>
              <a:ea typeface="Times New Roman" pitchFamily="18"/>
              <a:cs typeface="Times New Roman" pitchFamily="18"/>
            </a:endParaRPr>
          </a:p>
          <a:p>
            <a:pPr marL="0" marR="0" lvl="0" indent="0" algn="ctr" rtl="0" hangingPunct="1">
              <a:lnSpc>
                <a:spcPct val="100000"/>
              </a:lnSpc>
              <a:spcBef>
                <a:spcPts val="901"/>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600" b="0" i="0" u="none" strike="noStrike" kern="1200" spc="0" baseline="0" dirty="0">
                <a:ln>
                  <a:noFill/>
                </a:ln>
                <a:solidFill>
                  <a:srgbClr val="808080"/>
                </a:solidFill>
                <a:latin typeface="Comic Sans MS" pitchFamily="66"/>
                <a:ea typeface="Times New Roman" pitchFamily="18"/>
                <a:cs typeface="Times New Roman" pitchFamily="18"/>
              </a:rPr>
              <a:t>Session CIF</a:t>
            </a:r>
          </a:p>
          <a:p>
            <a:pPr marL="0" marR="0" lvl="0" indent="0" algn="ctr" rtl="0" hangingPunct="1">
              <a:lnSpc>
                <a:spcPct val="100000"/>
              </a:lnSpc>
              <a:spcBef>
                <a:spcPts val="901"/>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600" b="0" i="0" u="none" strike="noStrike" kern="0" spc="0" baseline="0">
                <a:ln>
                  <a:noFill/>
                </a:ln>
                <a:solidFill>
                  <a:srgbClr val="808080"/>
                </a:solidFill>
                <a:latin typeface="Comic Sans MS" pitchFamily="66"/>
                <a:ea typeface="Times New Roman" pitchFamily="18"/>
                <a:cs typeface="Times New Roman" pitchFamily="18"/>
              </a:rPr>
              <a:t>17</a:t>
            </a:r>
            <a:r>
              <a:rPr lang="fr-FR" sz="3600" b="0" i="0" u="none" strike="noStrike" kern="1200" spc="0" baseline="0">
                <a:ln>
                  <a:noFill/>
                </a:ln>
                <a:solidFill>
                  <a:srgbClr val="808080"/>
                </a:solidFill>
                <a:latin typeface="Comic Sans MS" pitchFamily="66"/>
                <a:ea typeface="Times New Roman" pitchFamily="18"/>
                <a:cs typeface="Times New Roman" pitchFamily="18"/>
              </a:rPr>
              <a:t> janvier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15D7353B-5F06-C4EC-D2AD-51E7BDBC4327}"/>
              </a:ext>
            </a:extLst>
          </p:cNvPr>
          <p:cNvSpPr/>
          <p:nvPr/>
        </p:nvSpPr>
        <p:spPr>
          <a:xfrm>
            <a:off x="360359" y="276120"/>
            <a:ext cx="8637480" cy="9478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ctr" anchorCtr="1" compatLnSpc="0">
            <a:no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kern="1200" spc="0" baseline="0">
                <a:ln>
                  <a:noFill/>
                </a:ln>
                <a:solidFill>
                  <a:srgbClr val="CC3300"/>
                </a:solidFill>
                <a:latin typeface="Comic Sans MS" pitchFamily="66"/>
                <a:ea typeface="Times New Roman" pitchFamily="18"/>
                <a:cs typeface="Times New Roman" pitchFamily="18"/>
              </a:rPr>
              <a:t>La rédaction de la Torah / Pentateuque…</a:t>
            </a:r>
            <a:br>
              <a:rPr lang="fr-FR" sz="2800" b="1" i="0" u="none" strike="noStrike" kern="1200" spc="0" baseline="0">
                <a:ln>
                  <a:noFill/>
                </a:ln>
                <a:solidFill>
                  <a:srgbClr val="CC3300"/>
                </a:solidFill>
                <a:latin typeface="Comic Sans MS" pitchFamily="66"/>
                <a:ea typeface="Times New Roman" pitchFamily="18"/>
                <a:cs typeface="Times New Roman" pitchFamily="18"/>
              </a:rPr>
            </a:br>
            <a:r>
              <a:rPr lang="fr-FR" sz="2800" b="1" i="0" u="none" strike="noStrike" kern="1200" spc="0" baseline="0">
                <a:ln>
                  <a:noFill/>
                </a:ln>
                <a:solidFill>
                  <a:srgbClr val="CC3300"/>
                </a:solidFill>
                <a:latin typeface="Comic Sans MS" pitchFamily="66"/>
                <a:ea typeface="Times New Roman" pitchFamily="18"/>
                <a:cs typeface="Times New Roman" pitchFamily="18"/>
              </a:rPr>
              <a:t>Une loi pour vivre</a:t>
            </a:r>
          </a:p>
        </p:txBody>
      </p:sp>
      <p:sp>
        <p:nvSpPr>
          <p:cNvPr id="3" name="Forme libre : forme 2">
            <a:extLst>
              <a:ext uri="{FF2B5EF4-FFF2-40B4-BE49-F238E27FC236}">
                <a16:creationId xmlns:a16="http://schemas.microsoft.com/office/drawing/2014/main" id="{4E80F897-47B8-C049-7813-0C3234E5F3F4}"/>
              </a:ext>
            </a:extLst>
          </p:cNvPr>
          <p:cNvSpPr/>
          <p:nvPr/>
        </p:nvSpPr>
        <p:spPr>
          <a:xfrm>
            <a:off x="4387680" y="1295280"/>
            <a:ext cx="184320"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Forme libre : forme 3">
            <a:extLst>
              <a:ext uri="{FF2B5EF4-FFF2-40B4-BE49-F238E27FC236}">
                <a16:creationId xmlns:a16="http://schemas.microsoft.com/office/drawing/2014/main" id="{E444748C-1B6B-4663-8C89-AF430A3A7ADE}"/>
              </a:ext>
            </a:extLst>
          </p:cNvPr>
          <p:cNvSpPr/>
          <p:nvPr/>
        </p:nvSpPr>
        <p:spPr>
          <a:xfrm>
            <a:off x="309600" y="1087560"/>
            <a:ext cx="8763120" cy="763888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Négociation et consensus entre divers courants :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dirty="0">
                <a:solidFill>
                  <a:srgbClr val="000000"/>
                </a:solidFill>
                <a:latin typeface="Comic Sans MS" pitchFamily="66"/>
                <a:ea typeface="Times New Roman" pitchFamily="18"/>
                <a:cs typeface="Times New Roman" pitchFamily="18"/>
              </a:rPr>
              <a:t>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L’histoire sacerdotale (les prêtres)</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L’histoire deutéronomiste (les scribes)</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Une nouvelle proclamation de la Loi, un nouveau Sinaï  </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r>
              <a:rPr lang="fr-FR" sz="2400" b="0" i="1" u="none" strike="noStrike" kern="1200" spc="0" baseline="0" dirty="0">
                <a:ln>
                  <a:noFill/>
                </a:ln>
                <a:solidFill>
                  <a:srgbClr val="000000"/>
                </a:solidFill>
                <a:latin typeface="Comic Sans MS" pitchFamily="66"/>
                <a:ea typeface="Times New Roman" pitchFamily="18"/>
                <a:cs typeface="Times New Roman" pitchFamily="18"/>
              </a:rPr>
              <a:t>Néhémie 8 :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une loi « expliquée »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(targum</a:t>
            </a:r>
            <a:r>
              <a:rPr lang="fr-FR" sz="2400" b="0" i="0" u="none" strike="noStrike" kern="1200" spc="0" baseline="0" dirty="0">
                <a:ln>
                  <a:noFill/>
                </a:ln>
                <a:solidFill>
                  <a:srgbClr val="000000"/>
                </a:solidFill>
                <a:latin typeface="Comic Sans MS" pitchFamily="66"/>
                <a:ea typeface="Times New Roman" pitchFamily="18"/>
                <a:cs typeface="Times New Roman" pitchFamily="18"/>
              </a:rPr>
              <a:t>)</a:t>
            </a:r>
            <a:r>
              <a:rPr lang="fr-FR" sz="2400" b="0" i="1" u="none" strike="noStrike" kern="1200" spc="0" baseline="0" dirty="0">
                <a:ln>
                  <a:noFill/>
                </a:ln>
                <a:solidFill>
                  <a:srgbClr val="000000"/>
                </a:solidFill>
                <a:latin typeface="Comic Sans MS" pitchFamily="66"/>
                <a:ea typeface="Times New Roman" pitchFamily="18"/>
                <a:cs typeface="Times New Roman" pitchFamily="18"/>
              </a:rPr>
              <a:t>.</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Le débat entre la volonté d’un repli identitaire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Esdras, Néhémie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13)</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et une ouverture plus universaliste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Jonas, Ruth, Isaïe 56-66</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L’histoire de Joseph en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Genèse</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40 : un judaïsme</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r>
              <a:rPr lang="fr-FR" sz="2400" b="0" i="0" u="none" strike="noStrike" kern="0" spc="0" baseline="0" dirty="0">
                <a:ln>
                  <a:noFill/>
                </a:ln>
                <a:solidFill>
                  <a:srgbClr val="000000"/>
                </a:solidFill>
                <a:latin typeface="Comic Sans MS" pitchFamily="66"/>
                <a:ea typeface="Times New Roman" pitchFamily="18"/>
                <a:cs typeface="Times New Roman" pitchFamily="18"/>
              </a:rPr>
              <a:t>alexandrin.</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00" b="0" i="0" u="none" strike="noStrike" kern="1200" spc="0" baseline="0" dirty="0">
              <a:ln>
                <a:noFill/>
              </a:ln>
              <a:solidFill>
                <a:srgbClr val="000000"/>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2000" b="0" i="0" u="none" strike="noStrike" kern="1200" spc="0" baseline="0" dirty="0">
                <a:ln>
                  <a:noFill/>
                </a:ln>
                <a:solidFill>
                  <a:srgbClr val="000000"/>
                </a:solidFill>
                <a:latin typeface="Times New Roman" pitchFamily="18"/>
                <a:ea typeface="Times New Roman" pitchFamily="18"/>
                <a:cs typeface="Times New Roman" pitchFamily="18"/>
              </a:rPr>
              <a:t>	</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2000" b="0" i="0" u="none" strike="noStrike" kern="1200" spc="0" baseline="0" dirty="0">
              <a:ln>
                <a:noFill/>
              </a:ln>
              <a:solidFill>
                <a:srgbClr val="000000"/>
              </a:solidFill>
              <a:latin typeface="Times New Roman" pitchFamily="18"/>
              <a:ea typeface="Times New Roman" pitchFamily="18"/>
              <a:cs typeface="Times New Roman" pitchFamily="18"/>
            </a:endParaRP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2000" b="0" i="1" u="none" strike="noStrike" kern="1200" spc="0" baseline="0" dirty="0">
              <a:ln>
                <a:noFill/>
              </a:ln>
              <a:solidFill>
                <a:srgbClr val="000000"/>
              </a:solidFill>
              <a:latin typeface="Times New Roman" pitchFamily="18"/>
              <a:ea typeface="Times New Roman" pitchFamily="18"/>
              <a:cs typeface="Times New Roman" pitchFamily="18"/>
            </a:endParaRP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2000" b="0" i="1" u="none" strike="noStrike" kern="1200" spc="0" baseline="0" dirty="0">
              <a:ln>
                <a:noFill/>
              </a:ln>
              <a:solidFill>
                <a:srgbClr val="000000"/>
              </a:solidFill>
              <a:latin typeface="Times New Roman" pitchFamily="18"/>
              <a:ea typeface="Times New Roman" pitchFamily="18"/>
              <a:cs typeface="Times New Roman" pitchFamily="1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4051C14-2B24-2194-B1DB-AF9656C1FC11}"/>
              </a:ext>
            </a:extLst>
          </p:cNvPr>
          <p:cNvSpPr txBox="1"/>
          <p:nvPr/>
        </p:nvSpPr>
        <p:spPr>
          <a:xfrm>
            <a:off x="106560" y="243720"/>
            <a:ext cx="8915399" cy="6525825"/>
          </a:xfrm>
          <a:prstGeom prst="rect">
            <a:avLst/>
          </a:prstGeom>
          <a:noFill/>
          <a:ln cap="flat">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fr-FR" sz="2400" b="1" i="0" u="none" strike="noStrike" kern="1200" spc="0" baseline="0" dirty="0">
                <a:ln>
                  <a:noFill/>
                </a:ln>
                <a:solidFill>
                  <a:srgbClr val="000000"/>
                </a:solidFill>
                <a:latin typeface="Comic Sans MS" pitchFamily="66"/>
                <a:ea typeface="Microsoft YaHei" pitchFamily="2"/>
                <a:cs typeface="Lucida Sans" pitchFamily="2"/>
              </a:rPr>
              <a:t>Néhémie 8</a:t>
            </a:r>
            <a:br>
              <a:rPr lang="fr-FR" sz="2400" b="0" i="0" u="none" strike="noStrike" kern="1200" spc="0" baseline="0" dirty="0">
                <a:ln>
                  <a:noFill/>
                </a:ln>
                <a:solidFill>
                  <a:srgbClr val="000000"/>
                </a:solidFill>
                <a:latin typeface="Comic Sans MS" pitchFamily="66"/>
                <a:ea typeface="Microsoft YaHei" pitchFamily="2"/>
                <a:cs typeface="Lucida Sans" pitchFamily="2"/>
              </a:rPr>
            </a:br>
            <a:r>
              <a:rPr lang="fr-FR" sz="2000" b="0" i="0" u="none" strike="noStrike" kern="1200" spc="0" baseline="30000" dirty="0">
                <a:ln>
                  <a:noFill/>
                </a:ln>
                <a:solidFill>
                  <a:srgbClr val="000000"/>
                </a:solidFill>
                <a:latin typeface="Comic Sans MS" pitchFamily="66"/>
                <a:ea typeface="Microsoft YaHei" pitchFamily="2"/>
                <a:cs typeface="Lucida Sans" pitchFamily="2"/>
              </a:rPr>
              <a:t>1</a:t>
            </a:r>
            <a:r>
              <a:rPr lang="fr-FR" sz="2400" b="0" i="0" u="none" strike="noStrike" kern="1200" spc="0" baseline="0" dirty="0">
                <a:ln>
                  <a:noFill/>
                </a:ln>
                <a:solidFill>
                  <a:srgbClr val="000000"/>
                </a:solidFill>
                <a:latin typeface="Comic Sans MS" pitchFamily="66"/>
                <a:ea typeface="Microsoft YaHei" pitchFamily="2"/>
                <a:cs typeface="Lucida Sans" pitchFamily="2"/>
              </a:rPr>
              <a:t>Tout le peuple, comme un seul homme, se rassembla sur la place qui est devant la porte des Eaux,</a:t>
            </a:r>
            <a:br>
              <a:rPr lang="fr-FR" sz="2400" b="0" i="0" u="none" strike="noStrike" kern="1200" spc="0" baseline="0" dirty="0">
                <a:ln>
                  <a:noFill/>
                </a:ln>
                <a:solidFill>
                  <a:srgbClr val="000000"/>
                </a:solidFill>
                <a:latin typeface="Comic Sans MS" pitchFamily="66"/>
                <a:ea typeface="Microsoft YaHei" pitchFamily="2"/>
                <a:cs typeface="Lucida Sans" pitchFamily="2"/>
              </a:rPr>
            </a:br>
            <a:r>
              <a:rPr lang="fr-FR" sz="2400" b="0" i="0" u="none" strike="noStrike" kern="1200" spc="0" baseline="0" dirty="0">
                <a:ln>
                  <a:noFill/>
                </a:ln>
                <a:solidFill>
                  <a:srgbClr val="000000"/>
                </a:solidFill>
                <a:latin typeface="Comic Sans MS" pitchFamily="66"/>
                <a:ea typeface="Microsoft YaHei" pitchFamily="2"/>
                <a:cs typeface="Lucida Sans" pitchFamily="2"/>
              </a:rPr>
              <a:t>et ils dirent à Esdras, le scribe, d’apporter le livre de la Loi de Moïse que le SEIGNEUR avait prescrite à Israël.</a:t>
            </a:r>
            <a:br>
              <a:rPr lang="fr-FR" sz="2400" b="0" i="0" u="none" strike="noStrike" kern="1200" spc="0" baseline="0" dirty="0">
                <a:ln>
                  <a:noFill/>
                </a:ln>
                <a:solidFill>
                  <a:srgbClr val="000000"/>
                </a:solidFill>
                <a:latin typeface="Comic Sans MS" pitchFamily="66"/>
                <a:ea typeface="Microsoft YaHei" pitchFamily="2"/>
                <a:cs typeface="Lucida Sans" pitchFamily="2"/>
              </a:rPr>
            </a:br>
            <a:r>
              <a:rPr lang="fr-FR" sz="2000" b="0" i="0" u="none" strike="noStrike" kern="1200" spc="0" baseline="30000" dirty="0">
                <a:ln>
                  <a:noFill/>
                </a:ln>
                <a:solidFill>
                  <a:srgbClr val="000000"/>
                </a:solidFill>
                <a:latin typeface="Comic Sans MS" pitchFamily="66"/>
                <a:ea typeface="Microsoft YaHei" pitchFamily="2"/>
                <a:cs typeface="Lucida Sans" pitchFamily="2"/>
              </a:rPr>
              <a:t>2</a:t>
            </a:r>
            <a:r>
              <a:rPr lang="fr-FR" sz="2400" b="0" i="0" u="none" strike="noStrike" kern="1200" spc="0" baseline="0" dirty="0">
                <a:ln>
                  <a:noFill/>
                </a:ln>
                <a:solidFill>
                  <a:srgbClr val="000000"/>
                </a:solidFill>
                <a:latin typeface="Comic Sans MS" pitchFamily="66"/>
                <a:ea typeface="Microsoft YaHei" pitchFamily="2"/>
                <a:cs typeface="Lucida Sans" pitchFamily="2"/>
              </a:rPr>
              <a:t>Le prêtre Esdras apporta la Loi devant l’assemblée, où se trouvaient les hommes, les femmes et</a:t>
            </a:r>
            <a:br>
              <a:rPr lang="fr-FR" sz="2400" b="0" i="0" u="none" strike="noStrike" kern="1200" spc="0" baseline="0" dirty="0">
                <a:ln>
                  <a:noFill/>
                </a:ln>
                <a:solidFill>
                  <a:srgbClr val="000000"/>
                </a:solidFill>
                <a:latin typeface="Comic Sans MS" pitchFamily="66"/>
                <a:ea typeface="Microsoft YaHei" pitchFamily="2"/>
                <a:cs typeface="Lucida Sans" pitchFamily="2"/>
              </a:rPr>
            </a:br>
            <a:r>
              <a:rPr lang="fr-FR" sz="2400" b="0" i="0" u="none" strike="noStrike" kern="1200" spc="0" baseline="0" dirty="0">
                <a:ln>
                  <a:noFill/>
                </a:ln>
                <a:solidFill>
                  <a:srgbClr val="000000"/>
                </a:solidFill>
                <a:latin typeface="Comic Sans MS" pitchFamily="66"/>
                <a:ea typeface="Microsoft YaHei" pitchFamily="2"/>
                <a:cs typeface="Lucida Sans" pitchFamily="2"/>
              </a:rPr>
              <a:t>tous ceux qui étaient à même de comprendre ce qu’on entendait. C’était le premier jour du septième mois.</a:t>
            </a:r>
            <a:br>
              <a:rPr lang="fr-FR" sz="2400" b="0" i="0" u="none" strike="noStrike" kern="1200" spc="0" baseline="0" dirty="0">
                <a:ln>
                  <a:noFill/>
                </a:ln>
                <a:solidFill>
                  <a:srgbClr val="000000"/>
                </a:solidFill>
                <a:latin typeface="Comic Sans MS" pitchFamily="66"/>
                <a:ea typeface="Microsoft YaHei" pitchFamily="2"/>
                <a:cs typeface="Lucida Sans" pitchFamily="2"/>
              </a:rPr>
            </a:br>
            <a:r>
              <a:rPr lang="fr-FR" sz="2000" b="0" i="0" u="none" strike="noStrike" kern="1200" spc="0" baseline="30000" dirty="0">
                <a:ln>
                  <a:noFill/>
                </a:ln>
                <a:solidFill>
                  <a:srgbClr val="000000"/>
                </a:solidFill>
                <a:latin typeface="Comic Sans MS" pitchFamily="66"/>
                <a:ea typeface="Microsoft YaHei" pitchFamily="2"/>
                <a:cs typeface="Lucida Sans" pitchFamily="2"/>
              </a:rPr>
              <a:t>3</a:t>
            </a:r>
            <a:r>
              <a:rPr lang="fr-FR" sz="2400" b="0" i="0" u="none" strike="noStrike" kern="1200" spc="0" baseline="0" dirty="0">
                <a:ln>
                  <a:noFill/>
                </a:ln>
                <a:solidFill>
                  <a:srgbClr val="000000"/>
                </a:solidFill>
                <a:latin typeface="Comic Sans MS" pitchFamily="66"/>
                <a:ea typeface="Microsoft YaHei" pitchFamily="2"/>
                <a:cs typeface="Lucida Sans" pitchFamily="2"/>
              </a:rPr>
              <a:t>Il lut dans le livre, sur la place qui est devant la porte des Eaux, depuis l’aube jusqu’au milieu de la journée,</a:t>
            </a:r>
            <a:br>
              <a:rPr lang="fr-FR" sz="2400" b="0" i="0" u="none" strike="noStrike" kern="1200" spc="0" baseline="0" dirty="0">
                <a:ln>
                  <a:noFill/>
                </a:ln>
                <a:solidFill>
                  <a:srgbClr val="000000"/>
                </a:solidFill>
                <a:latin typeface="Comic Sans MS" pitchFamily="66"/>
                <a:ea typeface="Microsoft YaHei" pitchFamily="2"/>
                <a:cs typeface="Lucida Sans" pitchFamily="2"/>
              </a:rPr>
            </a:br>
            <a:r>
              <a:rPr lang="fr-FR" sz="2400" b="0" i="0" u="none" strike="noStrike" kern="1200" spc="0" baseline="0" dirty="0">
                <a:ln>
                  <a:noFill/>
                </a:ln>
                <a:solidFill>
                  <a:srgbClr val="000000"/>
                </a:solidFill>
                <a:latin typeface="Comic Sans MS" pitchFamily="66"/>
                <a:ea typeface="Microsoft YaHei" pitchFamily="2"/>
                <a:cs typeface="Lucida Sans" pitchFamily="2"/>
              </a:rPr>
              <a:t> en face des hommes, des femmes et de ceux qui pouvaient comprendre.</a:t>
            </a:r>
          </a:p>
          <a:p>
            <a:pPr marL="0" marR="0" lvl="0" indent="0" algn="l" rtl="0" hangingPunct="1">
              <a:lnSpc>
                <a:spcPct val="100000"/>
              </a:lnSpc>
              <a:spcBef>
                <a:spcPts val="0"/>
              </a:spcBef>
              <a:spcAft>
                <a:spcPts val="0"/>
              </a:spcAft>
              <a:buNone/>
              <a:tabLst/>
            </a:pPr>
            <a:r>
              <a:rPr lang="fr-FR" sz="2400" b="0" i="0" u="none" strike="noStrike" kern="1200" spc="0" baseline="0" dirty="0">
                <a:ln>
                  <a:noFill/>
                </a:ln>
                <a:solidFill>
                  <a:srgbClr val="000000"/>
                </a:solidFill>
                <a:latin typeface="Comic Sans MS" pitchFamily="66"/>
                <a:ea typeface="Microsoft YaHei" pitchFamily="2"/>
                <a:cs typeface="Lucida Sans" pitchFamily="2"/>
              </a:rPr>
              <a:t>Les oreilles de tout le peuple étaient attentives au livre de la Loi.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38B9C0A9-07B5-11FA-A509-759ADCCEACBF}"/>
              </a:ext>
            </a:extLst>
          </p:cNvPr>
          <p:cNvSpPr txBox="1">
            <a:spLocks noGrp="1"/>
          </p:cNvSpPr>
          <p:nvPr>
            <p:ph idx="1"/>
          </p:nvPr>
        </p:nvSpPr>
        <p:spPr>
          <a:xfrm>
            <a:off x="685440" y="288720"/>
            <a:ext cx="7723080" cy="5758560"/>
          </a:xfrm>
        </p:spPr>
        <p:txBody>
          <a:bodyPr lIns="90000" tIns="46800" rIns="90000" bIns="46800"/>
          <a:lstStyle/>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1830" kern="0" baseline="30000">
                <a:latin typeface="Comic Sans MS" pitchFamily="66"/>
              </a:rPr>
              <a:t>     5</a:t>
            </a:r>
            <a:r>
              <a:rPr lang="fr-FR" sz="2400" kern="0">
                <a:latin typeface="Comic Sans MS" pitchFamily="66"/>
              </a:rPr>
              <a:t>Esdras ouvrit le livre aux yeux de tout le peuple…. Et lorsqu’il l’ouvrit, tout le peuple se tint debout. </a:t>
            </a:r>
            <a:r>
              <a:rPr lang="fr-FR" sz="1800" kern="0" baseline="30000">
                <a:latin typeface="Comic Sans MS" pitchFamily="66"/>
              </a:rPr>
              <a:t>6</a:t>
            </a:r>
            <a:r>
              <a:rPr lang="fr-FR" sz="2400" kern="0">
                <a:latin typeface="Comic Sans MS" pitchFamily="66"/>
              </a:rPr>
              <a:t>Et Esdras bénit le Seigneur, le grand Dieu et tout le peuple répondit : « Amen, amen ! »…</a:t>
            </a:r>
          </a:p>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1800" kern="0" baseline="30000">
                <a:latin typeface="Comic Sans MS" pitchFamily="66"/>
              </a:rPr>
              <a:t>       7</a:t>
            </a:r>
            <a:r>
              <a:rPr lang="fr-FR" sz="2400" kern="0">
                <a:latin typeface="Comic Sans MS" pitchFamily="66"/>
              </a:rPr>
              <a:t>Yeshoua, Bani, Sherévya, Yamin......les lévites, expliquaient la Loi au peuple, et le peuple restait debout sur place.</a:t>
            </a:r>
            <a:br>
              <a:rPr lang="fr-FR" sz="2400" kern="0">
                <a:latin typeface="Comic Sans MS" pitchFamily="66"/>
              </a:rPr>
            </a:br>
            <a:r>
              <a:rPr lang="fr-FR" sz="1800" kern="0" baseline="30000">
                <a:latin typeface="Comic Sans MS" pitchFamily="66"/>
              </a:rPr>
              <a:t>8</a:t>
            </a:r>
            <a:r>
              <a:rPr lang="fr-FR" sz="2400" kern="0">
                <a:latin typeface="Comic Sans MS" pitchFamily="66"/>
              </a:rPr>
              <a:t>Ils lisaient dans le livre de la Loi de Dieu de manière distincte, en en donnant le sens, et ils faisaient comprendre ce qui était lu. </a:t>
            </a:r>
            <a:br>
              <a:rPr lang="fr-FR" sz="2400" kern="0">
                <a:latin typeface="Comic Sans MS" pitchFamily="66"/>
              </a:rPr>
            </a:br>
            <a:r>
              <a:rPr lang="fr-FR" sz="2400" kern="0">
                <a:latin typeface="Comic Sans MS" pitchFamily="66"/>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918AD6F6-81AA-71C0-4CD6-3FB6F4C58AC7}"/>
              </a:ext>
            </a:extLst>
          </p:cNvPr>
          <p:cNvSpPr/>
          <p:nvPr/>
        </p:nvSpPr>
        <p:spPr>
          <a:xfrm>
            <a:off x="431640" y="193964"/>
            <a:ext cx="8453160" cy="64354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La littérature de sagesse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1" u="none" strike="noStrike" kern="1200" spc="0" baseline="0" dirty="0">
                <a:ln>
                  <a:noFill/>
                </a:ln>
                <a:solidFill>
                  <a:srgbClr val="000000"/>
                </a:solidFill>
                <a:latin typeface="Comic Sans MS" pitchFamily="66"/>
                <a:ea typeface="Times New Roman" pitchFamily="18"/>
                <a:cs typeface="Times New Roman" pitchFamily="18"/>
              </a:rPr>
              <a:t>Livre de Job, Psaumes, Proverbes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Sagesse et création, la question du malheur innocent : refus d'une théologie de la rétribution.</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Les derniers prophètes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1" u="none" strike="noStrike" kern="1200" spc="0" baseline="0" dirty="0">
                <a:ln>
                  <a:noFill/>
                </a:ln>
                <a:solidFill>
                  <a:srgbClr val="000000"/>
                </a:solidFill>
                <a:latin typeface="Comic Sans MS" pitchFamily="66"/>
                <a:ea typeface="Times New Roman" pitchFamily="18"/>
                <a:cs typeface="Times New Roman" pitchFamily="18"/>
              </a:rPr>
              <a:t>Zacharie, Joël, Aggée, Malachie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Attente du jour du Seigneur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 </a:t>
            </a:r>
            <a:r>
              <a:rPr lang="fr-FR" sz="2600" b="1" i="0" u="none" strike="noStrike" kern="1200" spc="0" baseline="0" dirty="0">
                <a:ln>
                  <a:noFill/>
                </a:ln>
                <a:solidFill>
                  <a:srgbClr val="000000"/>
                </a:solidFill>
                <a:latin typeface="Comic Sans MS" pitchFamily="66"/>
                <a:ea typeface="Times New Roman" pitchFamily="18"/>
                <a:cs typeface="Times New Roman" pitchFamily="18"/>
              </a:rPr>
              <a:t>Voici que j'envoie mon messager devant ta face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 (</a:t>
            </a:r>
            <a:r>
              <a:rPr lang="fr-FR" sz="2600" b="0" i="1" u="none" strike="noStrike" kern="1200" spc="0" baseline="0" dirty="0">
                <a:ln>
                  <a:noFill/>
                </a:ln>
                <a:solidFill>
                  <a:srgbClr val="000000"/>
                </a:solidFill>
                <a:latin typeface="Comic Sans MS" pitchFamily="66"/>
                <a:ea typeface="Times New Roman" pitchFamily="18"/>
                <a:cs typeface="Times New Roman" pitchFamily="18"/>
              </a:rPr>
              <a:t>Malachie</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3, 1 et 23</a:t>
            </a:r>
            <a:r>
              <a:rPr lang="fr-FR" sz="2600" b="0" i="0" u="none" strike="noStrike" kern="0" spc="0" baseline="0" dirty="0">
                <a:ln>
                  <a:noFill/>
                </a:ln>
                <a:solidFill>
                  <a:srgbClr val="000000"/>
                </a:solidFill>
                <a:latin typeface="Comic Sans MS" pitchFamily="66"/>
                <a:ea typeface="Times New Roman" pitchFamily="18"/>
                <a:cs typeface="Times New Roman" pitchFamily="18"/>
              </a:rPr>
              <a:t> ; voir </a:t>
            </a:r>
            <a:r>
              <a:rPr lang="fr-FR" sz="2600" b="0" i="0" u="none" strike="noStrike" kern="0" spc="0" baseline="0" dirty="0" err="1">
                <a:ln>
                  <a:noFill/>
                </a:ln>
                <a:solidFill>
                  <a:srgbClr val="000000"/>
                </a:solidFill>
                <a:latin typeface="Comic Sans MS" pitchFamily="66"/>
                <a:ea typeface="Times New Roman" pitchFamily="18"/>
                <a:cs typeface="Times New Roman" pitchFamily="18"/>
              </a:rPr>
              <a:t>Lc</a:t>
            </a:r>
            <a:r>
              <a:rPr lang="fr-FR" sz="2600" b="0" i="0" u="none" strike="noStrike" kern="0" spc="0" baseline="0" dirty="0">
                <a:ln>
                  <a:noFill/>
                </a:ln>
                <a:solidFill>
                  <a:srgbClr val="000000"/>
                </a:solidFill>
                <a:latin typeface="Comic Sans MS" pitchFamily="66"/>
                <a:ea typeface="Times New Roman" pitchFamily="18"/>
                <a:cs typeface="Times New Roman" pitchFamily="18"/>
              </a:rPr>
              <a:t> 1, 17 ; Mt 11, 10).</a:t>
            </a:r>
            <a:br>
              <a:rPr lang="fr-FR" sz="2600" b="0" i="0" u="none" strike="noStrike" kern="0" spc="0" baseline="0" dirty="0">
                <a:ln>
                  <a:noFill/>
                </a:ln>
                <a:solidFill>
                  <a:srgbClr val="000000"/>
                </a:solidFill>
                <a:latin typeface="Comic Sans MS" pitchFamily="66"/>
                <a:ea typeface="Times New Roman" pitchFamily="18"/>
                <a:cs typeface="Times New Roman" pitchFamily="18"/>
              </a:rPr>
            </a:br>
            <a:r>
              <a:rPr lang="fr-FR" sz="2600" b="0" i="0" u="none" strike="noStrike" kern="1200" spc="0" baseline="0" dirty="0">
                <a:ln>
                  <a:noFill/>
                </a:ln>
                <a:solidFill>
                  <a:srgbClr val="000000"/>
                </a:solidFill>
                <a:latin typeface="Comic Sans MS" pitchFamily="66"/>
                <a:ea typeface="Times New Roman" pitchFamily="18"/>
                <a:cs typeface="Times New Roman" pitchFamily="18"/>
              </a:rPr>
              <a:t>Au 4</a:t>
            </a:r>
            <a:r>
              <a:rPr lang="fr-FR" sz="2600" b="0" i="0" u="none" strike="noStrike" kern="1200" spc="0" baseline="30000" dirty="0">
                <a:ln>
                  <a:noFill/>
                </a:ln>
                <a:solidFill>
                  <a:srgbClr val="000000"/>
                </a:solidFill>
                <a:latin typeface="Comic Sans MS" pitchFamily="66"/>
                <a:ea typeface="Times New Roman" pitchFamily="18"/>
                <a:cs typeface="Times New Roman" pitchFamily="18"/>
              </a:rPr>
              <a:t>ème</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siècle, la prophétie s’interrompt… </a:t>
            </a:r>
            <a:br>
              <a:rPr lang="fr-FR" sz="2600" b="0" i="0" u="none" strike="noStrike" kern="1200" spc="0" baseline="0" dirty="0">
                <a:ln>
                  <a:noFill/>
                </a:ln>
                <a:solidFill>
                  <a:srgbClr val="000000"/>
                </a:solidFill>
                <a:latin typeface="Comic Sans MS" pitchFamily="66"/>
                <a:ea typeface="Times New Roman" pitchFamily="18"/>
                <a:cs typeface="Times New Roman" pitchFamily="18"/>
              </a:rPr>
            </a:br>
            <a:r>
              <a:rPr lang="fr-FR" sz="2600" b="0" i="0" u="none" strike="noStrike" kern="1200" spc="0" baseline="0" dirty="0">
                <a:ln>
                  <a:noFill/>
                </a:ln>
                <a:solidFill>
                  <a:srgbClr val="000000"/>
                </a:solidFill>
                <a:latin typeface="Comic Sans MS" pitchFamily="66"/>
                <a:ea typeface="Times New Roman" pitchFamily="18"/>
                <a:cs typeface="Times New Roman" pitchFamily="18"/>
              </a:rPr>
              <a:t>Le</a:t>
            </a:r>
            <a:r>
              <a:rPr lang="fr-FR" sz="2600" b="0" i="0" u="none" strike="noStrike" kern="0" spc="0" baseline="0" dirty="0">
                <a:ln>
                  <a:noFill/>
                </a:ln>
                <a:solidFill>
                  <a:srgbClr val="000000"/>
                </a:solidFill>
                <a:latin typeface="Comic Sans MS" pitchFamily="66"/>
                <a:ea typeface="Times New Roman" pitchFamily="18"/>
                <a:cs typeface="Times New Roman" pitchFamily="18"/>
              </a:rPr>
              <a:t>s cieux se rouvriront pour le baptême de Jésus (</a:t>
            </a:r>
            <a:r>
              <a:rPr lang="fr-FR" sz="2600" b="0" i="1" u="none" strike="noStrike" kern="0" spc="0" baseline="0" dirty="0">
                <a:ln>
                  <a:noFill/>
                </a:ln>
                <a:solidFill>
                  <a:srgbClr val="000000"/>
                </a:solidFill>
                <a:latin typeface="Comic Sans MS" pitchFamily="66"/>
                <a:ea typeface="Times New Roman" pitchFamily="18"/>
                <a:cs typeface="Times New Roman" pitchFamily="18"/>
              </a:rPr>
              <a:t>Marc </a:t>
            </a:r>
            <a:r>
              <a:rPr lang="fr-FR" sz="2600" b="0" i="0" u="none" strike="noStrike" kern="0" spc="0" baseline="0" dirty="0">
                <a:ln>
                  <a:noFill/>
                </a:ln>
                <a:solidFill>
                  <a:srgbClr val="000000"/>
                </a:solidFill>
                <a:latin typeface="Comic Sans MS" pitchFamily="66"/>
                <a:ea typeface="Times New Roman" pitchFamily="18"/>
                <a:cs typeface="Times New Roman" pitchFamily="18"/>
              </a:rPr>
              <a:t> 1, 10).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63986F94-A4FB-8D2D-7AB5-5E9866C10DE2}"/>
              </a:ext>
            </a:extLst>
          </p:cNvPr>
          <p:cNvSpPr/>
          <p:nvPr/>
        </p:nvSpPr>
        <p:spPr>
          <a:xfrm>
            <a:off x="74520" y="216000"/>
            <a:ext cx="8637480" cy="502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ctr" anchorCtr="1" compatLnSpc="0">
            <a:no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800" b="1" i="0" u="none" strike="noStrike" kern="1200" spc="0" baseline="0">
              <a:ln>
                <a:noFill/>
              </a:ln>
              <a:solidFill>
                <a:srgbClr val="CC3300"/>
              </a:solidFill>
              <a:latin typeface="Comic Sans MS" pitchFamily="66"/>
              <a:ea typeface="Times New Roman" pitchFamily="18"/>
              <a:cs typeface="Times New Roman" pitchFamily="18"/>
            </a:endParaRP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800" b="1" i="0" u="none" strike="noStrike" kern="1200" spc="0" baseline="0">
              <a:ln>
                <a:noFill/>
              </a:ln>
              <a:solidFill>
                <a:srgbClr val="CC3300"/>
              </a:solidFill>
              <a:latin typeface="Comic Sans MS" pitchFamily="66"/>
              <a:ea typeface="Times New Roman" pitchFamily="18"/>
              <a:cs typeface="Times New Roman" pitchFamily="18"/>
            </a:endParaRP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800" b="1" i="0" u="none" strike="noStrike" kern="1200" spc="0" baseline="0">
              <a:ln>
                <a:noFill/>
              </a:ln>
              <a:solidFill>
                <a:srgbClr val="CC3300"/>
              </a:solidFill>
              <a:latin typeface="Comic Sans MS" pitchFamily="66"/>
              <a:ea typeface="Times New Roman" pitchFamily="18"/>
              <a:cs typeface="Times New Roman" pitchFamily="18"/>
            </a:endParaRPr>
          </a:p>
        </p:txBody>
      </p:sp>
      <p:sp>
        <p:nvSpPr>
          <p:cNvPr id="3" name="Forme libre : forme 2">
            <a:extLst>
              <a:ext uri="{FF2B5EF4-FFF2-40B4-BE49-F238E27FC236}">
                <a16:creationId xmlns:a16="http://schemas.microsoft.com/office/drawing/2014/main" id="{FD21C526-D075-5723-DCD8-0FC9B4121EFB}"/>
              </a:ext>
            </a:extLst>
          </p:cNvPr>
          <p:cNvSpPr/>
          <p:nvPr/>
        </p:nvSpPr>
        <p:spPr>
          <a:xfrm>
            <a:off x="609600" y="1080000"/>
            <a:ext cx="8485800" cy="659956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L’empire perse (- 538 à -333) : reconstruction</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Une certaine autonomie politique et une</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réelle tolérance religieuse (Esdras, Néhémie).</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L’épopée d’Alexandre et les royaumes grecs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(-333 – 164)</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Extension foudroyante de l’empire d’Alexandre.</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Mort d’Alexandre en -323 ; division de son empire :</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Séleucides (Asie mineure) / Lagides (Egypte : les rois Ptolémée)</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La Judée passe aux Séleucides en – 202 :</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le roi grec Antiochus Epiphane IV mène une politique d’hellénisation forcée.</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1" u="none" strike="noStrike" kern="1200" spc="0" baseline="0" dirty="0">
                <a:ln>
                  <a:noFill/>
                </a:ln>
                <a:solidFill>
                  <a:srgbClr val="000000"/>
                </a:solidFill>
                <a:latin typeface="Comic Sans MS" pitchFamily="66"/>
                <a:ea typeface="Times New Roman" pitchFamily="18"/>
                <a:cs typeface="Times New Roman" pitchFamily="18"/>
              </a:rPr>
              <a:t>.</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1" u="none" strike="noStrike" kern="1200" spc="0" baseline="0" dirty="0">
              <a:ln>
                <a:noFill/>
              </a:ln>
              <a:solidFill>
                <a:srgbClr val="000000"/>
              </a:solidFill>
              <a:latin typeface="Comic Sans MS" pitchFamily="66"/>
              <a:ea typeface="Times New Roman" pitchFamily="18"/>
              <a:cs typeface="Times New Roman" pitchFamily="18"/>
            </a:endParaRPr>
          </a:p>
        </p:txBody>
      </p:sp>
      <p:sp>
        <p:nvSpPr>
          <p:cNvPr id="4" name="ZoneTexte 3">
            <a:extLst>
              <a:ext uri="{FF2B5EF4-FFF2-40B4-BE49-F238E27FC236}">
                <a16:creationId xmlns:a16="http://schemas.microsoft.com/office/drawing/2014/main" id="{49C2C5A4-98B0-C700-9023-B7B4D9D613E1}"/>
              </a:ext>
            </a:extLst>
          </p:cNvPr>
          <p:cNvSpPr txBox="1"/>
          <p:nvPr/>
        </p:nvSpPr>
        <p:spPr>
          <a:xfrm>
            <a:off x="432000" y="48491"/>
            <a:ext cx="8102400" cy="6761018"/>
          </a:xfrm>
          <a:prstGeom prst="rect">
            <a:avLst/>
          </a:prstGeom>
          <a:noFill/>
          <a:ln cap="flat">
            <a:noFill/>
          </a:ln>
        </p:spPr>
        <p:txBody>
          <a:bodyPr vert="horz" wrap="square" lIns="90000" tIns="45000" rIns="90000" bIns="45000" anchorCtr="0" compatLnSpc="0"/>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kern="1200" spc="0" baseline="0" dirty="0">
                <a:ln>
                  <a:noFill/>
                </a:ln>
                <a:solidFill>
                  <a:srgbClr val="CC3300"/>
                </a:solidFill>
                <a:latin typeface="Comic Sans MS" pitchFamily="66"/>
                <a:ea typeface="Times New Roman" pitchFamily="18"/>
                <a:cs typeface="Times New Roman" pitchFamily="18"/>
              </a:rPr>
              <a:t>Sous</a:t>
            </a:r>
            <a:r>
              <a:rPr lang="fr-FR" sz="4400" b="1" i="0" u="none" strike="noStrike" kern="1200" spc="0" baseline="0" dirty="0">
                <a:ln>
                  <a:noFill/>
                </a:ln>
                <a:solidFill>
                  <a:srgbClr val="000000"/>
                </a:solidFill>
                <a:latin typeface="Times New Roman" pitchFamily="18"/>
                <a:ea typeface="Times New Roman" pitchFamily="18"/>
                <a:cs typeface="Times New Roman" pitchFamily="18"/>
              </a:rPr>
              <a:t> </a:t>
            </a:r>
            <a:r>
              <a:rPr lang="fr-FR" sz="2800" b="1" i="0" u="none" strike="noStrike" kern="1200" spc="0" baseline="0" dirty="0">
                <a:ln>
                  <a:noFill/>
                </a:ln>
                <a:solidFill>
                  <a:srgbClr val="CC3300"/>
                </a:solidFill>
                <a:latin typeface="Comic Sans MS" pitchFamily="66"/>
                <a:ea typeface="Times New Roman" pitchFamily="18"/>
                <a:cs typeface="Times New Roman" pitchFamily="18"/>
              </a:rPr>
              <a:t>la domination des grands empires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7F6B03B-56EA-2EF4-91FC-EF2B9069931C}"/>
              </a:ext>
            </a:extLst>
          </p:cNvPr>
          <p:cNvPicPr>
            <a:picLocks noChangeAspect="1"/>
          </p:cNvPicPr>
          <p:nvPr/>
        </p:nvPicPr>
        <p:blipFill>
          <a:blip r:embed="rId3">
            <a:lum/>
            <a:alphaModFix/>
          </a:blip>
          <a:srcRect/>
          <a:stretch>
            <a:fillRect/>
          </a:stretch>
        </p:blipFill>
        <p:spPr>
          <a:xfrm>
            <a:off x="27000" y="1268280"/>
            <a:ext cx="9144000" cy="4275360"/>
          </a:xfrm>
          <a:prstGeom prst="rect">
            <a:avLst/>
          </a:prstGeom>
          <a:noFill/>
          <a:ln cap="flat">
            <a:noFill/>
          </a:ln>
        </p:spPr>
      </p:pic>
      <p:sp>
        <p:nvSpPr>
          <p:cNvPr id="3" name="Forme libre : forme 2">
            <a:extLst>
              <a:ext uri="{FF2B5EF4-FFF2-40B4-BE49-F238E27FC236}">
                <a16:creationId xmlns:a16="http://schemas.microsoft.com/office/drawing/2014/main" id="{89CDA1D6-C66F-132E-E252-0E16F726AF09}"/>
              </a:ext>
            </a:extLst>
          </p:cNvPr>
          <p:cNvSpPr/>
          <p:nvPr/>
        </p:nvSpPr>
        <p:spPr>
          <a:xfrm>
            <a:off x="720719" y="360359"/>
            <a:ext cx="5040360" cy="4557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a:ln>
                  <a:noFill/>
                </a:ln>
                <a:solidFill>
                  <a:srgbClr val="000000"/>
                </a:solidFill>
                <a:latin typeface="Times New Roman" pitchFamily="18"/>
                <a:ea typeface="Times New Roman" pitchFamily="18"/>
                <a:cs typeface="Times New Roman" pitchFamily="18"/>
              </a:rPr>
              <a:t>Partage de l'empire d'Alexandre (323...)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F8708816-8D79-1AE3-7799-EFAD69B64BC2}"/>
              </a:ext>
            </a:extLst>
          </p:cNvPr>
          <p:cNvSpPr/>
          <p:nvPr/>
        </p:nvSpPr>
        <p:spPr>
          <a:xfrm>
            <a:off x="469440" y="207818"/>
            <a:ext cx="8415000" cy="641078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La révolte des frères Maccabées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dirty="0">
                <a:solidFill>
                  <a:srgbClr val="000000"/>
                </a:solidFill>
                <a:latin typeface="Comic Sans MS" pitchFamily="66"/>
                <a:ea typeface="Times New Roman" pitchFamily="18"/>
                <a:cs typeface="Times New Roman" pitchFamily="18"/>
              </a:rPr>
              <a:t>Avec</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Juda dit « le marteau », révolte populaire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au nom de la fidélité à la loi juive (167-164 av. J.-C)….</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libération de Jérusalem,</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purification du Temple  (164 av. J.-C.) :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Hanoukah;</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Première affirmation de la résurrection des justes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1" u="none" strike="noStrike" kern="1200" spc="0" baseline="0" dirty="0">
                <a:ln>
                  <a:noFill/>
                </a:ln>
                <a:solidFill>
                  <a:srgbClr val="000000"/>
                </a:solidFill>
                <a:latin typeface="Comic Sans MS" pitchFamily="66"/>
                <a:ea typeface="Times New Roman" pitchFamily="18"/>
                <a:cs typeface="Times New Roman" pitchFamily="18"/>
              </a:rPr>
              <a:t>Daniel</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12, 1-3 : «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ils se réveilleront / relèveront… »</a:t>
            </a:r>
            <a:br>
              <a:rPr lang="fr-FR" sz="2400" b="0" i="1" u="none" strike="noStrike" kern="1200" spc="0" baseline="0" dirty="0">
                <a:ln>
                  <a:noFill/>
                </a:ln>
                <a:solidFill>
                  <a:srgbClr val="000000"/>
                </a:solidFill>
                <a:latin typeface="Comic Sans MS" pitchFamily="66"/>
                <a:ea typeface="Times New Roman" pitchFamily="18"/>
                <a:cs typeface="Times New Roman" pitchFamily="18"/>
              </a:rPr>
            </a:br>
            <a:r>
              <a:rPr lang="fr-FR" sz="2400" b="0" i="1" u="none" strike="noStrike" kern="1200" spc="0" baseline="0" dirty="0">
                <a:ln>
                  <a:noFill/>
                </a:ln>
                <a:solidFill>
                  <a:srgbClr val="000000"/>
                </a:solidFill>
                <a:latin typeface="Comic Sans MS" pitchFamily="66"/>
                <a:ea typeface="Times New Roman" pitchFamily="18"/>
                <a:cs typeface="Times New Roman" pitchFamily="18"/>
              </a:rPr>
              <a:t>Isaïe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26, 19 : «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tes morts se relèveront...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Traduction de la Bible en grec</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1" u="none" strike="noStrike" kern="1200" spc="0" baseline="0" dirty="0">
                <a:ln>
                  <a:noFill/>
                </a:ln>
                <a:solidFill>
                  <a:srgbClr val="000000"/>
                </a:solidFill>
                <a:latin typeface="Comic Sans MS" pitchFamily="66"/>
                <a:ea typeface="Times New Roman" pitchFamily="18"/>
                <a:cs typeface="Times New Roman" pitchFamily="18"/>
              </a:rPr>
              <a:t>la Septante</a:t>
            </a:r>
            <a:r>
              <a:rPr lang="fr-FR" sz="2400" b="1" i="0" u="none" strike="noStrike" kern="1200" spc="0" baseline="0" dirty="0">
                <a:ln>
                  <a:noFill/>
                </a:ln>
                <a:solidFill>
                  <a:srgbClr val="000000"/>
                </a:solidFill>
                <a:latin typeface="Comic Sans MS" pitchFamily="66"/>
                <a:ea typeface="Times New Roman" pitchFamily="18"/>
                <a:cs typeface="Times New Roman" pitchFamily="18"/>
              </a:rPr>
              <a:t> </a:t>
            </a:r>
            <a:r>
              <a:rPr lang="fr-FR" sz="2400" b="0" i="0" u="none" strike="noStrike" kern="0" spc="0" baseline="0" dirty="0">
                <a:ln>
                  <a:noFill/>
                </a:ln>
                <a:solidFill>
                  <a:srgbClr val="000000"/>
                </a:solidFill>
                <a:latin typeface="Comic Sans MS" pitchFamily="66"/>
                <a:ea typeface="Times New Roman" pitchFamily="18"/>
                <a:cs typeface="Times New Roman" pitchFamily="18"/>
              </a:rPr>
              <a:t>: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le Pentateuque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285 av. J.-C.</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0" spc="0" baseline="0" dirty="0">
                <a:ln>
                  <a:noFill/>
                </a:ln>
                <a:solidFill>
                  <a:srgbClr val="000000"/>
                </a:solidFill>
                <a:latin typeface="Comic Sans MS" pitchFamily="66"/>
                <a:ea typeface="Times New Roman" pitchFamily="18"/>
                <a:cs typeface="Times New Roman" pitchFamily="18"/>
              </a:rPr>
              <a:t>p</a:t>
            </a:r>
            <a:r>
              <a:rPr lang="fr-FR" sz="2400" b="0" i="0" u="none" strike="noStrike" kern="1200" spc="0" baseline="0" dirty="0">
                <a:ln>
                  <a:noFill/>
                </a:ln>
                <a:solidFill>
                  <a:srgbClr val="000000"/>
                </a:solidFill>
                <a:latin typeface="Comic Sans MS" pitchFamily="66"/>
                <a:ea typeface="Times New Roman" pitchFamily="18"/>
                <a:cs typeface="Times New Roman" pitchFamily="18"/>
              </a:rPr>
              <a:t>uis les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prophètes</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les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Psaumes</a:t>
            </a:r>
            <a:r>
              <a:rPr lang="fr-FR" sz="2400" b="0" i="0" u="none" strike="noStrike" kern="1200" spc="0" baseline="0" dirty="0">
                <a:ln>
                  <a:noFill/>
                </a:ln>
                <a:solidFill>
                  <a:srgbClr val="000000"/>
                </a:solidFill>
                <a:latin typeface="Comic Sans MS" pitchFamily="66"/>
                <a:ea typeface="Times New Roman" pitchFamily="18"/>
                <a:cs typeface="Times New Roman" pitchFamily="18"/>
              </a:rPr>
              <a:t>...jusqu'à 130 av. J.-C.</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1" u="none" strike="noStrike" kern="1200" spc="0" baseline="0" dirty="0">
                <a:ln>
                  <a:noFill/>
                </a:ln>
                <a:solidFill>
                  <a:srgbClr val="000000"/>
                </a:solidFill>
                <a:latin typeface="Comic Sans MS" pitchFamily="66"/>
                <a:ea typeface="Times New Roman" pitchFamily="18"/>
                <a:cs typeface="Times New Roman" pitchFamily="18"/>
              </a:rPr>
              <a:t>Le livre de Daniel,</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1" u="none" strike="noStrike" kern="1200" spc="0" baseline="0" dirty="0">
                <a:ln>
                  <a:noFill/>
                </a:ln>
                <a:solidFill>
                  <a:srgbClr val="000000"/>
                </a:solidFill>
                <a:latin typeface="Comic Sans MS" pitchFamily="66"/>
                <a:ea typeface="Times New Roman" pitchFamily="18"/>
                <a:cs typeface="Times New Roman" pitchFamily="18"/>
              </a:rPr>
              <a:t>Les deux livres des Martyrs d’Israël</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1" u="none" strike="noStrike" kern="1200" spc="0" baseline="0" dirty="0">
              <a:ln>
                <a:noFill/>
              </a:ln>
              <a:solidFill>
                <a:srgbClr val="000000"/>
              </a:solidFill>
              <a:latin typeface="Comic Sans MS" pitchFamily="66"/>
              <a:ea typeface="Times New Roman" pitchFamily="18"/>
              <a:cs typeface="Times New Roman" pitchFamily="1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DCFB606B-03D7-5BC3-D67E-C541FAF16B27}"/>
              </a:ext>
            </a:extLst>
          </p:cNvPr>
          <p:cNvSpPr/>
          <p:nvPr/>
        </p:nvSpPr>
        <p:spPr>
          <a:xfrm>
            <a:off x="361799" y="139680"/>
            <a:ext cx="8637840" cy="5083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ctr" anchorCtr="1" compatLnSpc="0">
            <a:no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800" b="1" i="0" u="none" strike="noStrike" kern="1200" spc="0" baseline="0">
              <a:ln>
                <a:noFill/>
              </a:ln>
              <a:solidFill>
                <a:srgbClr val="CC3300"/>
              </a:solidFill>
              <a:latin typeface="Comic Sans MS" pitchFamily="66"/>
              <a:ea typeface="Times New Roman" pitchFamily="18"/>
              <a:cs typeface="Times New Roman" pitchFamily="18"/>
            </a:endParaRP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800" b="1" i="0" u="none" strike="noStrike" kern="1200" spc="0" baseline="0">
              <a:ln>
                <a:noFill/>
              </a:ln>
              <a:solidFill>
                <a:srgbClr val="CC3300"/>
              </a:solidFill>
              <a:latin typeface="Comic Sans MS" pitchFamily="66"/>
              <a:ea typeface="Times New Roman" pitchFamily="18"/>
              <a:cs typeface="Times New Roman" pitchFamily="18"/>
            </a:endParaRP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800" b="1" i="0" u="none" strike="noStrike" kern="1200" spc="0" baseline="0">
              <a:ln>
                <a:noFill/>
              </a:ln>
              <a:solidFill>
                <a:srgbClr val="CC3300"/>
              </a:solidFill>
              <a:latin typeface="Comic Sans MS" pitchFamily="66"/>
              <a:ea typeface="Times New Roman" pitchFamily="18"/>
              <a:cs typeface="Times New Roman" pitchFamily="18"/>
            </a:endParaRPr>
          </a:p>
        </p:txBody>
      </p:sp>
      <p:sp>
        <p:nvSpPr>
          <p:cNvPr id="3" name="Forme libre : forme 2">
            <a:extLst>
              <a:ext uri="{FF2B5EF4-FFF2-40B4-BE49-F238E27FC236}">
                <a16:creationId xmlns:a16="http://schemas.microsoft.com/office/drawing/2014/main" id="{F5A37546-BF6F-B99E-4811-E24E513F1790}"/>
              </a:ext>
            </a:extLst>
          </p:cNvPr>
          <p:cNvSpPr/>
          <p:nvPr/>
        </p:nvSpPr>
        <p:spPr>
          <a:xfrm>
            <a:off x="567000" y="139680"/>
            <a:ext cx="8215201" cy="663534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br>
              <a:rPr lang="fr-FR" sz="2600" b="1" i="0" u="none" strike="noStrike" kern="1200" spc="0" baseline="0" dirty="0">
                <a:ln>
                  <a:noFill/>
                </a:ln>
                <a:solidFill>
                  <a:srgbClr val="000000"/>
                </a:solidFill>
                <a:latin typeface="Comic Sans MS" pitchFamily="66"/>
                <a:ea typeface="Times New Roman" pitchFamily="18"/>
                <a:cs typeface="Times New Roman" pitchFamily="18"/>
              </a:rPr>
            </a:br>
            <a:br>
              <a:rPr lang="fr-FR" sz="2600" b="1" i="0" u="none" strike="noStrike" kern="1200" spc="0" baseline="0" dirty="0">
                <a:ln>
                  <a:noFill/>
                </a:ln>
                <a:solidFill>
                  <a:srgbClr val="000000"/>
                </a:solidFill>
                <a:latin typeface="Comic Sans MS" pitchFamily="66"/>
                <a:ea typeface="Times New Roman" pitchFamily="18"/>
                <a:cs typeface="Times New Roman" pitchFamily="18"/>
              </a:rPr>
            </a:br>
            <a:r>
              <a:rPr lang="fr-FR" sz="2400" b="1" i="0" u="none" strike="noStrike" kern="1200" spc="0" baseline="0" dirty="0">
                <a:ln>
                  <a:noFill/>
                </a:ln>
                <a:solidFill>
                  <a:srgbClr val="000000"/>
                </a:solidFill>
                <a:latin typeface="Comic Sans MS" pitchFamily="66"/>
                <a:ea typeface="Times New Roman" pitchFamily="18"/>
                <a:cs typeface="Times New Roman" pitchFamily="18"/>
              </a:rPr>
              <a:t>Le royaume juif (-164  -37)</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 un espoir déçu</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La dynastie des Asmonéens (descendants des frères Maccabées)</a:t>
            </a:r>
            <a:r>
              <a:rPr lang="fr-FR" sz="2400" dirty="0">
                <a:solidFill>
                  <a:srgbClr val="000000"/>
                </a:solidFill>
                <a:latin typeface="Comic Sans MS" pitchFamily="66"/>
                <a:ea typeface="Times New Roman" pitchFamily="18"/>
                <a:cs typeface="Times New Roman" pitchFamily="18"/>
              </a:rPr>
              <a:t> s’embourbe vite…</a:t>
            </a: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Une série de coups d’état, d’assassinats etc…</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En -152  le roi Jonathan prend le titre de grand prêtre.</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Apparition de groupes en rupture : les « fidèles », Esséniens, Pharisiens.</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1"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La domination romaine (-63 ….)</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Jouant des conflits internes entre rois </a:t>
            </a:r>
            <a:r>
              <a:rPr lang="fr-FR" sz="2400" b="0" i="0" u="none" strike="noStrike" kern="0" spc="0" baseline="0" dirty="0">
                <a:ln>
                  <a:noFill/>
                </a:ln>
                <a:solidFill>
                  <a:srgbClr val="000000"/>
                </a:solidFill>
                <a:latin typeface="Comic Sans MS" pitchFamily="66"/>
                <a:ea typeface="Times New Roman" pitchFamily="18"/>
                <a:cs typeface="Times New Roman" pitchFamily="18"/>
              </a:rPr>
              <a:t>juifs,</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0" spc="0" baseline="0" dirty="0">
                <a:ln>
                  <a:noFill/>
                </a:ln>
                <a:solidFill>
                  <a:srgbClr val="000000"/>
                </a:solidFill>
                <a:latin typeface="Comic Sans MS" pitchFamily="66"/>
                <a:ea typeface="Times New Roman" pitchFamily="18"/>
                <a:cs typeface="Times New Roman" pitchFamily="18"/>
              </a:rPr>
              <a:t>e</a:t>
            </a:r>
            <a:r>
              <a:rPr lang="fr-FR" sz="2400" b="0" i="0" u="none" strike="noStrike" kern="1200" spc="0" baseline="0" dirty="0">
                <a:ln>
                  <a:noFill/>
                </a:ln>
                <a:solidFill>
                  <a:srgbClr val="000000"/>
                </a:solidFill>
                <a:latin typeface="Comic Sans MS" pitchFamily="66"/>
                <a:ea typeface="Times New Roman" pitchFamily="18"/>
                <a:cs typeface="Times New Roman" pitchFamily="18"/>
              </a:rPr>
              <a:t>n -63 Pompée prend Jérusalem et entre dans le Temple.</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p:txBody>
      </p:sp>
      <p:sp>
        <p:nvSpPr>
          <p:cNvPr id="4" name="ZoneTexte 3">
            <a:extLst>
              <a:ext uri="{FF2B5EF4-FFF2-40B4-BE49-F238E27FC236}">
                <a16:creationId xmlns:a16="http://schemas.microsoft.com/office/drawing/2014/main" id="{B8537C46-33A1-4A00-607A-B7D190309BD4}"/>
              </a:ext>
            </a:extLst>
          </p:cNvPr>
          <p:cNvSpPr txBox="1"/>
          <p:nvPr/>
        </p:nvSpPr>
        <p:spPr>
          <a:xfrm>
            <a:off x="361799" y="185495"/>
            <a:ext cx="8101711" cy="724319"/>
          </a:xfrm>
          <a:prstGeom prst="rect">
            <a:avLst/>
          </a:prstGeom>
          <a:noFill/>
          <a:ln cap="flat">
            <a:noFill/>
          </a:ln>
        </p:spPr>
        <p:txBody>
          <a:bodyPr vert="horz" wrap="square" lIns="90000" tIns="45000" rIns="90000" bIns="45000" anchorCtr="0" compatLnSpc="0"/>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kern="1200" spc="0" baseline="0" dirty="0">
                <a:ln>
                  <a:noFill/>
                </a:ln>
                <a:solidFill>
                  <a:srgbClr val="CC3300"/>
                </a:solidFill>
                <a:latin typeface="Comic Sans MS" pitchFamily="66"/>
                <a:ea typeface="Times New Roman" pitchFamily="18"/>
                <a:cs typeface="Times New Roman" pitchFamily="18"/>
              </a:rPr>
              <a:t>Le royaume juif ; la domination romaine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B32CD87C-EA31-C2BA-7AB9-315DABD996A9}"/>
              </a:ext>
            </a:extLst>
          </p:cNvPr>
          <p:cNvSpPr/>
          <p:nvPr/>
        </p:nvSpPr>
        <p:spPr>
          <a:xfrm>
            <a:off x="144360" y="189000"/>
            <a:ext cx="8640720" cy="6668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L’iduméen</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Antipater, ministre du roi juif Hyrcan II,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gouverne de fait la Judée avec l’appui de Rome,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En 37 av. J.-C., le fils d’Antipater, </a:t>
            </a: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l’iduméen</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a:t>
            </a:r>
            <a:r>
              <a:rPr lang="fr-FR" sz="2400" b="1" i="0" u="none" strike="noStrike" kern="1200" spc="0" baseline="0" dirty="0">
                <a:ln>
                  <a:noFill/>
                </a:ln>
                <a:solidFill>
                  <a:srgbClr val="000000"/>
                </a:solidFill>
                <a:latin typeface="Comic Sans MS" pitchFamily="66"/>
                <a:ea typeface="Times New Roman" pitchFamily="18"/>
                <a:cs typeface="Times New Roman" pitchFamily="18"/>
              </a:rPr>
              <a:t>Hérode le Grand</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reconquiert le pays, prend Jérusalem et devient roi des Juifs.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Il fait élever à Jérusalem un Temple magnifique (-20 à + 26).</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4 avant J.C : mort d’Hérode le Grand</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Entre  6 et 4 avant J.C. : naissance de Jésus de Nazareth.</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1" i="1"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Littérature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 Livre de la Sagesse de Salomon</a:t>
            </a:r>
            <a:r>
              <a:rPr lang="fr-FR" sz="2400" b="1" i="0" u="none" strike="noStrike" kern="1200" spc="0" baseline="0" dirty="0">
                <a:ln>
                  <a:noFill/>
                </a:ln>
                <a:solidFill>
                  <a:srgbClr val="000000"/>
                </a:solidFill>
                <a:latin typeface="Comic Sans MS" pitchFamily="66"/>
                <a:ea typeface="Times New Roman" pitchFamily="18"/>
                <a:cs typeface="Times New Roman" pitchFamily="18"/>
              </a:rPr>
              <a:t>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(Alexandrie, 30 av. J.-C.)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7BFE414-EC86-F9A0-AED3-9CC11A295498}"/>
              </a:ext>
            </a:extLst>
          </p:cNvPr>
          <p:cNvPicPr>
            <a:picLocks noChangeAspect="1"/>
          </p:cNvPicPr>
          <p:nvPr/>
        </p:nvPicPr>
        <p:blipFill>
          <a:blip r:embed="rId3">
            <a:lum/>
            <a:alphaModFix/>
          </a:blip>
          <a:srcRect/>
          <a:stretch>
            <a:fillRect/>
          </a:stretch>
        </p:blipFill>
        <p:spPr>
          <a:xfrm>
            <a:off x="1571759" y="0"/>
            <a:ext cx="6000480" cy="6858000"/>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CF73B24-3935-7747-690D-BE98F0C3C227}"/>
              </a:ext>
            </a:extLst>
          </p:cNvPr>
          <p:cNvPicPr>
            <a:picLocks noChangeAspect="1"/>
          </p:cNvPicPr>
          <p:nvPr/>
        </p:nvPicPr>
        <p:blipFill>
          <a:blip r:embed="rId3">
            <a:lum/>
            <a:alphaModFix/>
          </a:blip>
          <a:srcRect/>
          <a:stretch>
            <a:fillRect/>
          </a:stretch>
        </p:blipFill>
        <p:spPr>
          <a:xfrm>
            <a:off x="1062000" y="1068480"/>
            <a:ext cx="7143840" cy="4762440"/>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4A75E968-64F9-058E-D280-3C93F16D7533}"/>
              </a:ext>
            </a:extLst>
          </p:cNvPr>
          <p:cNvSpPr/>
          <p:nvPr/>
        </p:nvSpPr>
        <p:spPr>
          <a:xfrm>
            <a:off x="685799" y="74520"/>
            <a:ext cx="7772400" cy="13733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ctr" anchorCtr="0" compatLnSpc="0">
            <a:noAutofit/>
          </a:bodyPr>
          <a:lstStyle/>
          <a:p>
            <a:pPr marL="0" marR="0" lvl="0" indent="0" algn="l" rtl="0" hangingPunct="1">
              <a:lnSpc>
                <a:spcPct val="100000"/>
              </a:lnSpc>
              <a:spcBef>
                <a:spcPts val="0"/>
              </a:spcBef>
              <a:spcAft>
                <a:spcPts val="0"/>
              </a:spcAft>
              <a:buNone/>
              <a:tabLst>
                <a:tab pos="0" algn="l"/>
                <a:tab pos="411120" algn="l"/>
                <a:tab pos="860399" algn="l"/>
                <a:tab pos="1309680" algn="l"/>
                <a:tab pos="1758600" algn="l"/>
                <a:tab pos="2207880" algn="l"/>
                <a:tab pos="2657160" algn="l"/>
                <a:tab pos="3106440" algn="l"/>
                <a:tab pos="3555720" algn="l"/>
                <a:tab pos="4005000" algn="l"/>
                <a:tab pos="4454280" algn="l"/>
                <a:tab pos="4903559" algn="l"/>
                <a:tab pos="5389560" algn="l"/>
                <a:tab pos="5802120" algn="l"/>
                <a:tab pos="6251399" algn="l"/>
                <a:tab pos="6700680" algn="l"/>
                <a:tab pos="7149960" algn="l"/>
                <a:tab pos="7599240" algn="l"/>
                <a:tab pos="8048520" algn="l"/>
                <a:tab pos="8497800" algn="l"/>
                <a:tab pos="8947080" algn="l"/>
                <a:tab pos="8948520" algn="l"/>
                <a:tab pos="9397800" algn="l"/>
                <a:tab pos="9847080" algn="l"/>
                <a:tab pos="10321920" algn="l"/>
                <a:tab pos="10779119" algn="l"/>
                <a:tab pos="10780560" algn="l"/>
                <a:tab pos="10782000" algn="l"/>
              </a:tabLst>
            </a:pPr>
            <a:r>
              <a:rPr lang="fr-FR" sz="2800" b="1" i="0" u="none" strike="noStrike" kern="1200" spc="0" baseline="0">
                <a:ln>
                  <a:noFill/>
                </a:ln>
                <a:solidFill>
                  <a:srgbClr val="CC0000"/>
                </a:solidFill>
                <a:latin typeface="Comic Sans MS" pitchFamily="66"/>
                <a:ea typeface="Times New Roman" pitchFamily="18"/>
                <a:cs typeface="Times New Roman" pitchFamily="18"/>
              </a:rPr>
              <a:t>Vers le Nouveau Testament </a:t>
            </a:r>
            <a:br>
              <a:rPr lang="fr-FR" sz="2800" b="1" i="0" u="none" strike="noStrike" kern="1200" spc="0" baseline="0">
                <a:ln>
                  <a:noFill/>
                </a:ln>
                <a:solidFill>
                  <a:srgbClr val="CC0000"/>
                </a:solidFill>
                <a:latin typeface="Comic Sans MS" pitchFamily="66"/>
                <a:ea typeface="Times New Roman" pitchFamily="18"/>
                <a:cs typeface="Times New Roman" pitchFamily="18"/>
              </a:rPr>
            </a:br>
            <a:r>
              <a:rPr lang="fr-FR" sz="2800" b="1" i="0" u="none" strike="noStrike" kern="1200" spc="0" baseline="0">
                <a:ln>
                  <a:noFill/>
                </a:ln>
                <a:solidFill>
                  <a:srgbClr val="CC0000"/>
                </a:solidFill>
                <a:latin typeface="Comic Sans MS" pitchFamily="66"/>
                <a:ea typeface="Times New Roman" pitchFamily="18"/>
                <a:cs typeface="Times New Roman" pitchFamily="18"/>
              </a:rPr>
              <a:t> </a:t>
            </a:r>
            <a:r>
              <a:rPr lang="fr-FR" sz="2800" b="1" i="0" u="none" strike="noStrike" kern="0" spc="0" baseline="0">
                <a:ln>
                  <a:noFill/>
                </a:ln>
                <a:solidFill>
                  <a:srgbClr val="CC0000"/>
                </a:solidFill>
                <a:latin typeface="Comic Sans MS" pitchFamily="66"/>
                <a:ea typeface="Times New Roman" pitchFamily="18"/>
                <a:cs typeface="Times New Roman" pitchFamily="18"/>
              </a:rPr>
              <a:t>I- </a:t>
            </a:r>
            <a:r>
              <a:rPr lang="fr-FR" sz="2800" b="1" i="0" u="none" strike="noStrike" kern="1200" spc="0" baseline="0">
                <a:ln>
                  <a:noFill/>
                </a:ln>
                <a:solidFill>
                  <a:srgbClr val="CC0000"/>
                </a:solidFill>
                <a:latin typeface="Comic Sans MS" pitchFamily="66"/>
                <a:ea typeface="Times New Roman" pitchFamily="18"/>
                <a:cs typeface="Times New Roman" pitchFamily="18"/>
              </a:rPr>
              <a:t>Situation historique (-4 à 90 )</a:t>
            </a:r>
            <a:br>
              <a:rPr lang="fr-FR" sz="2800" b="1" i="0" u="none" strike="noStrike" kern="1200" spc="0" baseline="0">
                <a:ln>
                  <a:noFill/>
                </a:ln>
                <a:solidFill>
                  <a:srgbClr val="CC0000"/>
                </a:solidFill>
                <a:latin typeface="Comic Sans MS" pitchFamily="66"/>
                <a:ea typeface="Times New Roman" pitchFamily="18"/>
                <a:cs typeface="Times New Roman" pitchFamily="18"/>
              </a:rPr>
            </a:br>
            <a:endParaRPr lang="fr-FR" sz="2800" b="1" i="0" u="none" strike="noStrike" kern="1200" spc="0" baseline="0">
              <a:ln>
                <a:noFill/>
              </a:ln>
              <a:solidFill>
                <a:srgbClr val="CC0000"/>
              </a:solidFill>
              <a:latin typeface="Comic Sans MS" pitchFamily="66"/>
              <a:ea typeface="Times New Roman" pitchFamily="18"/>
              <a:cs typeface="Times New Roman" pitchFamily="18"/>
            </a:endParaRPr>
          </a:p>
        </p:txBody>
      </p:sp>
      <p:sp>
        <p:nvSpPr>
          <p:cNvPr id="3" name="Forme libre : forme 2">
            <a:extLst>
              <a:ext uri="{FF2B5EF4-FFF2-40B4-BE49-F238E27FC236}">
                <a16:creationId xmlns:a16="http://schemas.microsoft.com/office/drawing/2014/main" id="{9EEDB764-E627-855F-6A5C-1C20E23EF326}"/>
              </a:ext>
            </a:extLst>
          </p:cNvPr>
          <p:cNvSpPr/>
          <p:nvPr/>
        </p:nvSpPr>
        <p:spPr>
          <a:xfrm>
            <a:off x="380880" y="1152000"/>
            <a:ext cx="8381879" cy="617066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A- De la mort d’Hérode le Grand à la guerre juive (-4 à 66 )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Le territoire est partagé entre trois fils d’Hérode :</a:t>
            </a:r>
          </a:p>
          <a:p>
            <a:pPr marL="741239" marR="0" lvl="1" indent="-23976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1- La Judée à </a:t>
            </a: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Archélaüs</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 soulèvements populaires, rébellions</a:t>
            </a:r>
          </a:p>
          <a:p>
            <a:pPr marL="741239" marR="0" lvl="1" indent="-23976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En 6 </a:t>
            </a: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ap</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J.C., Rome exile </a:t>
            </a: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Archélaüs</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à Vienne, et installe un </a:t>
            </a:r>
            <a:r>
              <a:rPr lang="fr-FR" sz="2400" b="1" i="0" u="none" strike="noStrike" kern="1200" spc="0" baseline="0" dirty="0">
                <a:ln>
                  <a:noFill/>
                </a:ln>
                <a:solidFill>
                  <a:srgbClr val="000000"/>
                </a:solidFill>
                <a:latin typeface="Comic Sans MS" pitchFamily="66"/>
                <a:ea typeface="Times New Roman" pitchFamily="18"/>
                <a:cs typeface="Times New Roman" pitchFamily="18"/>
              </a:rPr>
              <a:t>préfet romain</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à Jérusalem.</a:t>
            </a:r>
          </a:p>
          <a:p>
            <a:pPr marL="741239" marR="0" lvl="1" indent="-23976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741239" marR="0" lvl="1" indent="-23976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2- La Galilée à Hérode Antipas (« le renard ») qui fait décapiter Jean-Baptiste. Il est exilé à Lyon en 39.</a:t>
            </a:r>
          </a:p>
          <a:p>
            <a:pPr marL="741239" marR="0" lvl="1" indent="-23976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741239" marR="0" lvl="1" indent="-23976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3- L’</a:t>
            </a: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Iturie</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et la </a:t>
            </a: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Trachonitide</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à Philippe-Hérode.</a:t>
            </a:r>
          </a:p>
          <a:p>
            <a:pPr marL="741239" marR="0" lvl="1" indent="-23976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a:p>
            <a:pPr marL="741239" marR="0" lvl="1" indent="-23976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D10E138-0CB1-7C0C-33D4-F58B4EE4A2AD}"/>
              </a:ext>
            </a:extLst>
          </p:cNvPr>
          <p:cNvPicPr>
            <a:picLocks noChangeAspect="1"/>
          </p:cNvPicPr>
          <p:nvPr/>
        </p:nvPicPr>
        <p:blipFill>
          <a:blip r:embed="rId3">
            <a:lum/>
            <a:alphaModFix/>
          </a:blip>
          <a:srcRect/>
          <a:stretch>
            <a:fillRect/>
          </a:stretch>
        </p:blipFill>
        <p:spPr>
          <a:xfrm>
            <a:off x="1055519" y="20520"/>
            <a:ext cx="7156440" cy="6858000"/>
          </a:xfrm>
          <a:prstGeom prst="rect">
            <a:avLst/>
          </a:prstGeom>
          <a:noFill/>
          <a:ln cap="flat">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5857A7C5-411A-5720-E1FC-8D21AAAD6CB2}"/>
              </a:ext>
            </a:extLst>
          </p:cNvPr>
          <p:cNvSpPr/>
          <p:nvPr/>
        </p:nvSpPr>
        <p:spPr>
          <a:xfrm>
            <a:off x="144360" y="180109"/>
            <a:ext cx="8640720" cy="592974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 En </a:t>
            </a:r>
            <a:r>
              <a:rPr lang="fr-FR" sz="2400" b="1" i="0" u="none" strike="noStrike" kern="1200" spc="0" baseline="0" dirty="0">
                <a:ln>
                  <a:noFill/>
                </a:ln>
                <a:solidFill>
                  <a:srgbClr val="000000"/>
                </a:solidFill>
                <a:latin typeface="Comic Sans MS" pitchFamily="66"/>
                <a:ea typeface="Times New Roman" pitchFamily="18"/>
                <a:cs typeface="Times New Roman" pitchFamily="18"/>
              </a:rPr>
              <a:t>36</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Ponce Pilate est rappelé à Rome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 De </a:t>
            </a:r>
            <a:r>
              <a:rPr lang="fr-FR" sz="2400" b="1" i="0" u="none" strike="noStrike" kern="1200" spc="0" baseline="0" dirty="0">
                <a:ln>
                  <a:noFill/>
                </a:ln>
                <a:solidFill>
                  <a:srgbClr val="000000"/>
                </a:solidFill>
                <a:latin typeface="Comic Sans MS" pitchFamily="66"/>
                <a:ea typeface="Times New Roman" pitchFamily="18"/>
                <a:cs typeface="Times New Roman" pitchFamily="18"/>
              </a:rPr>
              <a:t>41 à 44</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un petit-fils d’Hérode,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Hérode-Agrippa 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 protégé de Rome, devient roi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de l’ensemble du territoire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Actes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12, 21-23).</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  En </a:t>
            </a:r>
            <a:r>
              <a:rPr lang="fr-FR" sz="2400" b="1" i="0" u="none" strike="noStrike" kern="1200" spc="0" baseline="0" dirty="0">
                <a:ln>
                  <a:noFill/>
                </a:ln>
                <a:solidFill>
                  <a:srgbClr val="000000"/>
                </a:solidFill>
                <a:latin typeface="Comic Sans MS" pitchFamily="66"/>
                <a:ea typeface="Times New Roman" pitchFamily="18"/>
                <a:cs typeface="Times New Roman" pitchFamily="18"/>
              </a:rPr>
              <a:t>44</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Rome reprend en main toute la région</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en installant un </a:t>
            </a:r>
            <a:r>
              <a:rPr lang="fr-FR" sz="2400" b="1" i="0" u="none" strike="noStrike" kern="1200" spc="0" baseline="0" dirty="0">
                <a:ln>
                  <a:noFill/>
                </a:ln>
                <a:solidFill>
                  <a:srgbClr val="000000"/>
                </a:solidFill>
                <a:latin typeface="Comic Sans MS" pitchFamily="66"/>
                <a:ea typeface="Times New Roman" pitchFamily="18"/>
                <a:cs typeface="Times New Roman" pitchFamily="18"/>
              </a:rPr>
              <a:t>procurateur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à Césarée.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 De </a:t>
            </a:r>
            <a:r>
              <a:rPr lang="fr-FR" sz="2400" b="1" i="0" u="none" strike="noStrike" kern="1200" spc="0" baseline="0" dirty="0">
                <a:ln>
                  <a:noFill/>
                </a:ln>
                <a:solidFill>
                  <a:srgbClr val="000000"/>
                </a:solidFill>
                <a:latin typeface="Comic Sans MS" pitchFamily="66"/>
                <a:ea typeface="Times New Roman" pitchFamily="18"/>
                <a:cs typeface="Times New Roman" pitchFamily="18"/>
              </a:rPr>
              <a:t>52 à 66</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un arrière petit-fils d’Hérode,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Agrippa II, règne sur une petite partie de la région</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 sous contrôle romain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Actes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25 et 26).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Forme libre : forme 2">
            <a:extLst>
              <a:ext uri="{FF2B5EF4-FFF2-40B4-BE49-F238E27FC236}">
                <a16:creationId xmlns:a16="http://schemas.microsoft.com/office/drawing/2014/main" id="{E5F36BA9-3D22-E967-1533-D664178DA562}"/>
              </a:ext>
            </a:extLst>
          </p:cNvPr>
          <p:cNvSpPr/>
          <p:nvPr/>
        </p:nvSpPr>
        <p:spPr>
          <a:xfrm>
            <a:off x="582480" y="304800"/>
            <a:ext cx="8272440" cy="64927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0" compatLnSpc="0">
            <a:noAutofit/>
          </a:bodyPr>
          <a:lstStyle/>
          <a:p>
            <a:pPr marL="342720" marR="0" lvl="0" indent="-297000" algn="l" rtl="0" hangingPunct="1">
              <a:lnSpc>
                <a:spcPct val="100000"/>
              </a:lnSpc>
              <a:spcBef>
                <a:spcPts val="799"/>
              </a:spcBef>
              <a:spcAft>
                <a:spcPts val="0"/>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La guerre juive (66 à 71 </a:t>
            </a:r>
            <a:r>
              <a:rPr lang="fr-FR" sz="2600" b="1" i="0" u="none" strike="noStrike" kern="1200" spc="0" baseline="0" dirty="0" err="1">
                <a:ln>
                  <a:noFill/>
                </a:ln>
                <a:solidFill>
                  <a:srgbClr val="000000"/>
                </a:solidFill>
                <a:latin typeface="Comic Sans MS" pitchFamily="66"/>
                <a:ea typeface="Times New Roman" pitchFamily="18"/>
                <a:cs typeface="Times New Roman" pitchFamily="18"/>
              </a:rPr>
              <a:t>ap</a:t>
            </a:r>
            <a:r>
              <a:rPr lang="fr-FR" sz="2600" b="1" i="0" u="none" strike="noStrike" kern="1200" spc="0" baseline="0" dirty="0">
                <a:ln>
                  <a:noFill/>
                </a:ln>
                <a:solidFill>
                  <a:srgbClr val="000000"/>
                </a:solidFill>
                <a:latin typeface="Comic Sans MS" pitchFamily="66"/>
                <a:ea typeface="Times New Roman" pitchFamily="18"/>
                <a:cs typeface="Times New Roman" pitchFamily="18"/>
              </a:rPr>
              <a:t>. J.C.)</a:t>
            </a:r>
          </a:p>
          <a:p>
            <a:pPr marL="342720" marR="0" lvl="0" indent="-297000" algn="l" rtl="0" hangingPunct="1">
              <a:lnSpc>
                <a:spcPct val="100000"/>
              </a:lnSpc>
              <a:spcBef>
                <a:spcPts val="799"/>
              </a:spcBef>
              <a:spcAft>
                <a:spcPts val="0"/>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66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Toute la région s'enflamme contre le procurateur Florus.</a:t>
            </a:r>
            <a:br>
              <a:rPr lang="fr-FR" sz="2600" b="0" i="0" u="none" strike="noStrike" kern="1200" spc="0" baseline="0" dirty="0">
                <a:ln>
                  <a:noFill/>
                </a:ln>
                <a:solidFill>
                  <a:srgbClr val="000000"/>
                </a:solidFill>
                <a:latin typeface="Comic Sans MS" pitchFamily="66"/>
                <a:ea typeface="Times New Roman" pitchFamily="18"/>
                <a:cs typeface="Times New Roman" pitchFamily="18"/>
              </a:rPr>
            </a:br>
            <a:r>
              <a:rPr lang="fr-FR" sz="2600" b="0" i="0" u="none" strike="noStrike" kern="1200" spc="0" baseline="0" dirty="0">
                <a:ln>
                  <a:noFill/>
                </a:ln>
                <a:solidFill>
                  <a:srgbClr val="000000"/>
                </a:solidFill>
                <a:latin typeface="Comic Sans MS" pitchFamily="66"/>
                <a:ea typeface="Times New Roman" pitchFamily="18"/>
                <a:cs typeface="Times New Roman" pitchFamily="18"/>
              </a:rPr>
              <a:t>Eléazar, fils du grand-prêtre interrompt le sacrifice pour l'empereur. Les juifs sont divisés en coteries diverses (zélotes contre Sadducéens, dans une cruelle guerre civile !).</a:t>
            </a:r>
          </a:p>
          <a:p>
            <a:pPr marL="342720" marR="0" lvl="0" indent="-297000" algn="l" rtl="0" hangingPunct="1">
              <a:lnSpc>
                <a:spcPct val="100000"/>
              </a:lnSpc>
              <a:spcBef>
                <a:spcPts val="799"/>
              </a:spcBef>
              <a:spcAft>
                <a:spcPts val="0"/>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67-68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Rome, d'abord surprise, envoie </a:t>
            </a:r>
            <a:r>
              <a:rPr lang="fr-FR" sz="2600" b="1" i="0" u="none" strike="noStrike" kern="1200" spc="0" baseline="0" dirty="0">
                <a:ln>
                  <a:noFill/>
                </a:ln>
                <a:solidFill>
                  <a:srgbClr val="000000"/>
                </a:solidFill>
                <a:latin typeface="Comic Sans MS" pitchFamily="66"/>
                <a:ea typeface="Times New Roman" pitchFamily="18"/>
                <a:cs typeface="Times New Roman" pitchFamily="18"/>
              </a:rPr>
              <a:t> Vespasien</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avec 3 légions qui reprend systématiquement la région depuis la Galilée.</a:t>
            </a:r>
          </a:p>
          <a:p>
            <a:pPr marL="342720" marR="0" lvl="0" indent="-297000" algn="l" rtl="0" hangingPunct="1">
              <a:lnSpc>
                <a:spcPct val="100000"/>
              </a:lnSpc>
              <a:spcBef>
                <a:spcPts val="799"/>
              </a:spcBef>
              <a:spcAft>
                <a:spcPts val="0"/>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69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Année des 4 empereurs. Vespasien acclamé empereur rentre à Rome.</a:t>
            </a:r>
          </a:p>
          <a:p>
            <a:pPr marL="342720" marR="0" lvl="0" indent="-297000" algn="l" rtl="0" hangingPunct="1">
              <a:lnSpc>
                <a:spcPct val="100000"/>
              </a:lnSpc>
              <a:spcBef>
                <a:spcPts val="799"/>
              </a:spcBef>
              <a:spcAft>
                <a:spcPts val="0"/>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8ED3BBF9-78EC-4857-4E94-8436F7016086}"/>
              </a:ext>
            </a:extLst>
          </p:cNvPr>
          <p:cNvSpPr/>
          <p:nvPr/>
        </p:nvSpPr>
        <p:spPr>
          <a:xfrm>
            <a:off x="396179" y="530444"/>
            <a:ext cx="8581565" cy="62215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799"/>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70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Son fils Titus reprend la guerre et assiège Jérusalem.</a:t>
            </a:r>
          </a:p>
          <a:p>
            <a:pPr marL="0" marR="0" lvl="0" indent="0" algn="l" rtl="0" hangingPunct="1">
              <a:lnSpc>
                <a:spcPct val="100000"/>
              </a:lnSpc>
              <a:spcBef>
                <a:spcPts val="799"/>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Après quelques mois de combats atroces, il prend la ville et incendie le Temple.</a:t>
            </a:r>
          </a:p>
          <a:p>
            <a:pPr marL="0" marR="0" lvl="0" indent="0" algn="l" rtl="0" hangingPunct="1">
              <a:lnSpc>
                <a:spcPct val="100000"/>
              </a:lnSpc>
              <a:spcBef>
                <a:spcPts val="799"/>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Les grands-prêtres sont tous tués. Quelques docteurs de la loi parviennent à fuir.</a:t>
            </a:r>
          </a:p>
          <a:p>
            <a:pPr marL="0" marR="0" lvl="0" indent="0" algn="l" rtl="0" hangingPunct="1">
              <a:lnSpc>
                <a:spcPct val="100000"/>
              </a:lnSpc>
              <a:spcBef>
                <a:spcPts val="799"/>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71-72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Les forteresses de </a:t>
            </a: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Machéronte</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et Masada tombent.</a:t>
            </a:r>
            <a:br>
              <a:rPr lang="fr-FR" sz="2400" b="0" i="0" u="none" strike="noStrike" kern="1200" spc="0" baseline="0" dirty="0">
                <a:ln>
                  <a:noFill/>
                </a:ln>
                <a:solidFill>
                  <a:srgbClr val="000000"/>
                </a:solidFill>
                <a:latin typeface="Comic Sans MS" pitchFamily="66"/>
                <a:ea typeface="Times New Roman" pitchFamily="18"/>
                <a:cs typeface="Times New Roman" pitchFamily="18"/>
              </a:rPr>
            </a:br>
            <a:r>
              <a:rPr lang="fr-FR" sz="2400" b="0" i="0" u="none" strike="noStrike" kern="1200" spc="0" baseline="0" dirty="0">
                <a:ln>
                  <a:noFill/>
                </a:ln>
                <a:solidFill>
                  <a:srgbClr val="000000"/>
                </a:solidFill>
                <a:latin typeface="Comic Sans MS" pitchFamily="66"/>
                <a:ea typeface="Times New Roman" pitchFamily="18"/>
                <a:cs typeface="Times New Roman" pitchFamily="18"/>
              </a:rPr>
              <a:t>La Judée est occupée par deux légions.</a:t>
            </a:r>
          </a:p>
          <a:p>
            <a:pPr marL="0" marR="0" lvl="0" indent="0" algn="l" rtl="0" hangingPunct="1">
              <a:lnSpc>
                <a:spcPct val="100000"/>
              </a:lnSpc>
              <a:spcBef>
                <a:spcPts val="799"/>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799"/>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Grâce à quelques pharisiens et rabbis réfugiés à </a:t>
            </a:r>
            <a:r>
              <a:rPr lang="fr-FR" sz="2400" b="1" i="0" u="none" strike="noStrike" kern="1200" spc="0" baseline="0" dirty="0" err="1">
                <a:ln>
                  <a:noFill/>
                </a:ln>
                <a:solidFill>
                  <a:srgbClr val="000000"/>
                </a:solidFill>
                <a:latin typeface="Comic Sans MS" pitchFamily="66"/>
                <a:ea typeface="Times New Roman" pitchFamily="18"/>
                <a:cs typeface="Times New Roman" pitchFamily="18"/>
              </a:rPr>
              <a:t>Yavné</a:t>
            </a:r>
            <a:r>
              <a:rPr lang="fr-FR" sz="2400" b="1" i="0" u="none" strike="noStrike" kern="1200" spc="0" baseline="0" dirty="0">
                <a:ln>
                  <a:noFill/>
                </a:ln>
                <a:solidFill>
                  <a:srgbClr val="000000"/>
                </a:solidFill>
                <a:latin typeface="Comic Sans MS" pitchFamily="66"/>
                <a:ea typeface="Times New Roman" pitchFamily="18"/>
                <a:cs typeface="Times New Roman" pitchFamily="18"/>
              </a:rPr>
              <a:t> (</a:t>
            </a:r>
            <a:r>
              <a:rPr lang="fr-FR" sz="2400" b="1" i="0" u="none" strike="noStrike" kern="1200" spc="0" baseline="0" dirty="0" err="1">
                <a:ln>
                  <a:noFill/>
                </a:ln>
                <a:solidFill>
                  <a:srgbClr val="000000"/>
                </a:solidFill>
                <a:latin typeface="Comic Sans MS" pitchFamily="66"/>
                <a:ea typeface="Times New Roman" pitchFamily="18"/>
                <a:cs typeface="Times New Roman" pitchFamily="18"/>
              </a:rPr>
              <a:t>Jamnia</a:t>
            </a:r>
            <a:r>
              <a:rPr lang="fr-FR" sz="2400" b="1" i="0" u="none" strike="noStrike" kern="1200" spc="0" baseline="0" dirty="0">
                <a:ln>
                  <a:noFill/>
                </a:ln>
                <a:solidFill>
                  <a:srgbClr val="000000"/>
                </a:solidFill>
                <a:latin typeface="Comic Sans MS" pitchFamily="66"/>
                <a:ea typeface="Times New Roman" pitchFamily="18"/>
                <a:cs typeface="Times New Roman" pitchFamily="18"/>
              </a:rPr>
              <a:t>), autour de Rabbi ben </a:t>
            </a:r>
            <a:r>
              <a:rPr lang="fr-FR" sz="2400" b="1" i="0" u="none" strike="noStrike" kern="1200" spc="0" baseline="0" dirty="0" err="1">
                <a:ln>
                  <a:noFill/>
                </a:ln>
                <a:solidFill>
                  <a:srgbClr val="000000"/>
                </a:solidFill>
                <a:latin typeface="Comic Sans MS" pitchFamily="66"/>
                <a:ea typeface="Times New Roman" pitchFamily="18"/>
                <a:cs typeface="Times New Roman" pitchFamily="18"/>
              </a:rPr>
              <a:t>Zakkaï</a:t>
            </a:r>
            <a:r>
              <a:rPr lang="fr-FR" sz="2400" b="1" i="0" u="none" strike="noStrike" kern="1200" spc="0" baseline="0" dirty="0">
                <a:ln>
                  <a:noFill/>
                </a:ln>
                <a:solidFill>
                  <a:srgbClr val="000000"/>
                </a:solidFill>
                <a:latin typeface="Comic Sans MS" pitchFamily="66"/>
                <a:ea typeface="Times New Roman" pitchFamily="18"/>
                <a:cs typeface="Times New Roman" pitchFamily="18"/>
              </a:rPr>
              <a:t>,</a:t>
            </a:r>
          </a:p>
          <a:p>
            <a:pPr marL="0" marR="0" lvl="0" indent="0" algn="l" rtl="0" hangingPunct="1">
              <a:lnSpc>
                <a:spcPct val="100000"/>
              </a:lnSpc>
              <a:spcBef>
                <a:spcPts val="799"/>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dirty="0">
                <a:solidFill>
                  <a:srgbClr val="000000"/>
                </a:solidFill>
                <a:latin typeface="Comic Sans MS" pitchFamily="66"/>
                <a:ea typeface="Times New Roman" pitchFamily="18"/>
                <a:cs typeface="Times New Roman" pitchFamily="18"/>
              </a:rPr>
              <a:t>L</a:t>
            </a:r>
            <a:r>
              <a:rPr lang="fr-FR" sz="2400" b="1" i="0" u="none" strike="noStrike" kern="1200" spc="0" baseline="0" dirty="0">
                <a:ln>
                  <a:noFill/>
                </a:ln>
                <a:solidFill>
                  <a:srgbClr val="000000"/>
                </a:solidFill>
                <a:latin typeface="Comic Sans MS" pitchFamily="66"/>
                <a:ea typeface="Times New Roman" pitchFamily="18"/>
                <a:cs typeface="Times New Roman" pitchFamily="18"/>
              </a:rPr>
              <a:t>e judaïsme se reconstitue lentement autour du livre et de la Loi.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pic>
        <p:nvPicPr>
          <p:cNvPr id="2" name="Image 2">
            <a:extLst>
              <a:ext uri="{FF2B5EF4-FFF2-40B4-BE49-F238E27FC236}">
                <a16:creationId xmlns:a16="http://schemas.microsoft.com/office/drawing/2014/main" id="{F22333E6-3130-D336-9A45-F15EAC25A10C}"/>
              </a:ext>
            </a:extLst>
          </p:cNvPr>
          <p:cNvPicPr>
            <a:picLocks noChangeAspect="1"/>
          </p:cNvPicPr>
          <p:nvPr/>
        </p:nvPicPr>
        <p:blipFill>
          <a:blip r:embed="rId3"/>
          <a:stretch>
            <a:fillRect/>
          </a:stretch>
        </p:blipFill>
        <p:spPr>
          <a:xfrm>
            <a:off x="2000160" y="0"/>
            <a:ext cx="5143320" cy="6858000"/>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1FD275B7-0752-29CC-1073-8F01BB92D50D}"/>
              </a:ext>
            </a:extLst>
          </p:cNvPr>
          <p:cNvSpPr/>
          <p:nvPr/>
        </p:nvSpPr>
        <p:spPr>
          <a:xfrm>
            <a:off x="647640" y="431640"/>
            <a:ext cx="8153640" cy="667112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B- Des judaïsmes d’avant 70 au judaïsme rabbinique</a:t>
            </a:r>
            <a:br>
              <a:rPr lang="fr-FR" sz="2600" b="1" i="0" u="none" strike="noStrike" kern="1200" spc="0" baseline="0" dirty="0">
                <a:ln>
                  <a:noFill/>
                </a:ln>
                <a:solidFill>
                  <a:srgbClr val="000000"/>
                </a:solidFill>
                <a:latin typeface="Comic Sans MS" pitchFamily="66"/>
                <a:ea typeface="Times New Roman" pitchFamily="18"/>
                <a:cs typeface="Times New Roman" pitchFamily="18"/>
              </a:rPr>
            </a:br>
            <a:r>
              <a:rPr lang="fr-FR" sz="2400" b="1" i="0" u="none" strike="noStrike" kern="1200" spc="0" baseline="0" dirty="0">
                <a:ln>
                  <a:noFill/>
                </a:ln>
                <a:solidFill>
                  <a:srgbClr val="000000"/>
                </a:solidFill>
                <a:latin typeface="Comic Sans MS" pitchFamily="66"/>
                <a:ea typeface="Times New Roman" pitchFamily="18"/>
                <a:cs typeface="Times New Roman" pitchFamily="18"/>
              </a:rPr>
              <a:t>1-Avant 70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un judaïsme aux visages divers.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Des groupes et des écoles : </a:t>
            </a:r>
            <a:br>
              <a:rPr lang="fr-FR" sz="2400" b="0" i="0" u="none" strike="noStrike" kern="1200" spc="0" baseline="0" dirty="0">
                <a:ln>
                  <a:noFill/>
                </a:ln>
                <a:solidFill>
                  <a:srgbClr val="000000"/>
                </a:solidFill>
                <a:latin typeface="Comic Sans MS" pitchFamily="66"/>
                <a:ea typeface="Times New Roman" pitchFamily="18"/>
                <a:cs typeface="Times New Roman" pitchFamily="18"/>
              </a:rPr>
            </a:br>
            <a:r>
              <a:rPr lang="fr-FR" sz="2400" b="0" i="0" u="none" strike="noStrike" kern="1200" spc="0" baseline="0" dirty="0">
                <a:ln>
                  <a:noFill/>
                </a:ln>
                <a:solidFill>
                  <a:srgbClr val="000000"/>
                </a:solidFill>
                <a:latin typeface="Comic Sans MS" pitchFamily="66"/>
                <a:ea typeface="Times New Roman" pitchFamily="18"/>
                <a:cs typeface="Times New Roman" pitchFamily="18"/>
              </a:rPr>
              <a:t>-Sadducéens : grands prêtres, maîtres du Temple, dépendant du préfet romain (Caïphe/Pilate).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0" spc="0" baseline="0" dirty="0">
                <a:ln>
                  <a:noFill/>
                </a:ln>
                <a:solidFill>
                  <a:srgbClr val="000000"/>
                </a:solidFill>
                <a:latin typeface="Comic Sans MS" pitchFamily="66"/>
                <a:ea typeface="Times New Roman" pitchFamily="18"/>
                <a:cs typeface="Times New Roman" pitchFamily="18"/>
              </a:rPr>
              <a:t>-</a:t>
            </a:r>
            <a:r>
              <a:rPr lang="fr-FR" sz="2400" b="0" i="0" u="none" strike="noStrike" kern="1200" spc="0" baseline="0" dirty="0">
                <a:ln>
                  <a:noFill/>
                </a:ln>
                <a:solidFill>
                  <a:srgbClr val="000000"/>
                </a:solidFill>
                <a:latin typeface="Comic Sans MS" pitchFamily="66"/>
                <a:ea typeface="Times New Roman" pitchFamily="18"/>
                <a:cs typeface="Times New Roman" pitchFamily="18"/>
              </a:rPr>
              <a:t>Esséniens qui attendent deux « messies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0" spc="0" baseline="0" dirty="0">
                <a:ln>
                  <a:noFill/>
                </a:ln>
                <a:solidFill>
                  <a:srgbClr val="000000"/>
                </a:solidFill>
                <a:latin typeface="Comic Sans MS" pitchFamily="66"/>
                <a:ea typeface="Times New Roman" pitchFamily="18"/>
                <a:cs typeface="Times New Roman" pitchFamily="18"/>
              </a:rPr>
              <a:t>-</a:t>
            </a:r>
            <a:r>
              <a:rPr lang="fr-FR" sz="2400" b="0" i="0" u="none" strike="noStrike" kern="1200" spc="0" baseline="0" dirty="0">
                <a:ln>
                  <a:noFill/>
                </a:ln>
                <a:solidFill>
                  <a:srgbClr val="000000"/>
                </a:solidFill>
                <a:latin typeface="Comic Sans MS" pitchFamily="66"/>
                <a:ea typeface="Times New Roman" pitchFamily="18"/>
                <a:cs typeface="Times New Roman" pitchFamily="18"/>
              </a:rPr>
              <a:t>Pharisiens qui veulent réformer la foi populaire, </a:t>
            </a:r>
            <a:br>
              <a:rPr lang="fr-FR" sz="2400" b="0" i="0" u="none" strike="noStrike" kern="1200" spc="0" baseline="0" dirty="0">
                <a:ln>
                  <a:noFill/>
                </a:ln>
                <a:solidFill>
                  <a:srgbClr val="000000"/>
                </a:solidFill>
                <a:latin typeface="Comic Sans MS" pitchFamily="66"/>
                <a:ea typeface="Times New Roman" pitchFamily="18"/>
                <a:cs typeface="Times New Roman" pitchFamily="18"/>
              </a:rPr>
            </a:br>
            <a:r>
              <a:rPr lang="fr-FR" sz="2400" b="0" i="0" u="none" strike="noStrike" kern="1200" spc="0" baseline="0" dirty="0">
                <a:ln>
                  <a:noFill/>
                </a:ln>
                <a:solidFill>
                  <a:srgbClr val="000000"/>
                </a:solidFill>
                <a:latin typeface="Comic Sans MS" pitchFamily="66"/>
                <a:ea typeface="Times New Roman" pitchFamily="18"/>
                <a:cs typeface="Times New Roman" pitchFamily="18"/>
              </a:rPr>
              <a:t>-Baptistes : un baptême de purification dans l’eau du Jourdain. </a:t>
            </a:r>
            <a:br>
              <a:rPr lang="fr-FR" sz="2400" b="0" i="0" u="none" strike="noStrike" kern="1200" spc="0" baseline="0" dirty="0">
                <a:ln>
                  <a:noFill/>
                </a:ln>
                <a:solidFill>
                  <a:srgbClr val="000000"/>
                </a:solidFill>
                <a:latin typeface="Comic Sans MS" pitchFamily="66"/>
                <a:ea typeface="Times New Roman" pitchFamily="18"/>
                <a:cs typeface="Times New Roman" pitchFamily="18"/>
              </a:rPr>
            </a:br>
            <a:r>
              <a:rPr lang="fr-FR" sz="2400" b="0" i="0" u="none" strike="noStrike" kern="1200" spc="0" baseline="0" dirty="0">
                <a:ln>
                  <a:noFill/>
                </a:ln>
                <a:solidFill>
                  <a:srgbClr val="000000"/>
                </a:solidFill>
                <a:latin typeface="Comic Sans MS" pitchFamily="66"/>
                <a:ea typeface="Times New Roman" pitchFamily="18"/>
                <a:cs typeface="Times New Roman" pitchFamily="18"/>
              </a:rPr>
              <a:t>-Zélotes </a:t>
            </a:r>
            <a:r>
              <a:rPr lang="fr-FR" sz="2400" b="0" i="0" u="none" strike="noStrike" kern="0" spc="0" baseline="0" dirty="0">
                <a:ln>
                  <a:noFill/>
                </a:ln>
                <a:solidFill>
                  <a:srgbClr val="000000"/>
                </a:solidFill>
                <a:latin typeface="Comic Sans MS" pitchFamily="66"/>
                <a:ea typeface="Times New Roman" pitchFamily="18"/>
                <a:cs typeface="Times New Roman" pitchFamily="18"/>
              </a:rPr>
              <a:t>: révolte armée contre les Romains, vers 60</a:t>
            </a:r>
            <a:br>
              <a:rPr lang="fr-FR" sz="2400" b="0" i="0" u="none" strike="noStrike" kern="0" spc="0" baseline="0" dirty="0">
                <a:ln>
                  <a:noFill/>
                </a:ln>
                <a:solidFill>
                  <a:srgbClr val="000000"/>
                </a:solidFill>
                <a:latin typeface="Comic Sans MS" pitchFamily="66"/>
                <a:ea typeface="Times New Roman" pitchFamily="18"/>
                <a:cs typeface="Times New Roman" pitchFamily="18"/>
              </a:rPr>
            </a:br>
            <a:r>
              <a:rPr lang="fr-FR" sz="2400" b="0" i="0" u="none" strike="noStrike" kern="0" spc="0" baseline="0" dirty="0">
                <a:ln>
                  <a:noFill/>
                </a:ln>
                <a:solidFill>
                  <a:srgbClr val="000000"/>
                </a:solidFill>
                <a:latin typeface="Comic Sans MS" pitchFamily="66"/>
                <a:ea typeface="Times New Roman" pitchFamily="18"/>
                <a:cs typeface="Times New Roman" pitchFamily="18"/>
              </a:rPr>
              <a:t>-L</a:t>
            </a:r>
            <a:r>
              <a:rPr lang="fr-FR" sz="2400" b="0" i="0" u="none" strike="noStrike" kern="1200" spc="0" baseline="0" dirty="0">
                <a:ln>
                  <a:noFill/>
                </a:ln>
                <a:solidFill>
                  <a:srgbClr val="000000"/>
                </a:solidFill>
                <a:latin typeface="Comic Sans MS" pitchFamily="66"/>
                <a:ea typeface="Times New Roman" pitchFamily="18"/>
                <a:cs typeface="Times New Roman" pitchFamily="18"/>
              </a:rPr>
              <a:t>e judaïsme de la Diaspora dans les synagogues (qui lit la Septante).</a:t>
            </a:r>
          </a:p>
          <a:p>
            <a:pPr marL="0" marR="0" lvl="2"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D3E1D6AB-4716-B16C-79EA-C0076FAD59D9}"/>
              </a:ext>
            </a:extLst>
          </p:cNvPr>
          <p:cNvSpPr txBox="1">
            <a:spLocks noGrp="1"/>
          </p:cNvSpPr>
          <p:nvPr>
            <p:ph idx="1"/>
          </p:nvPr>
        </p:nvSpPr>
        <p:spPr>
          <a:xfrm>
            <a:off x="520560" y="351720"/>
            <a:ext cx="8342280" cy="6035040"/>
          </a:xfrm>
        </p:spPr>
        <p:txBody>
          <a:bodyPr lIns="90000" tIns="46800" rIns="90000" bIns="46800"/>
          <a:lstStyle/>
          <a:p>
            <a:pPr marL="0" lvl="2" indent="0">
              <a:lnSpc>
                <a:spcPct val="100000"/>
              </a:lnSpc>
              <a:spcBef>
                <a:spcPts val="0"/>
              </a:spcBef>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a:latin typeface="Comic Sans MS" pitchFamily="66"/>
                <a:cs typeface="Times New Roman" pitchFamily="18"/>
              </a:rPr>
              <a:t>Jésus est apparu dans les groupes baptistes comme disciple de </a:t>
            </a:r>
            <a:r>
              <a:rPr lang="fr-FR" sz="2800" kern="0">
                <a:latin typeface="Comic Sans MS" pitchFamily="66"/>
                <a:cs typeface="Times New Roman" pitchFamily="18"/>
              </a:rPr>
              <a:t>Jean  : lui-même a d’abord baptisé (Jn 3,22 ;  4,1-2).</a:t>
            </a:r>
            <a:br>
              <a:rPr lang="fr-FR" sz="2800" kern="0">
                <a:latin typeface="Comic Sans MS" pitchFamily="66"/>
                <a:cs typeface="Times New Roman" pitchFamily="18"/>
              </a:rPr>
            </a:br>
            <a:r>
              <a:rPr lang="fr-FR" sz="2800">
                <a:latin typeface="Comic Sans MS" pitchFamily="66"/>
                <a:cs typeface="Times New Roman" pitchFamily="18"/>
              </a:rPr>
              <a:t>Les chrétiens :  un groupe </a:t>
            </a:r>
            <a:r>
              <a:rPr lang="fr-FR" sz="2800" b="1">
                <a:latin typeface="Comic Sans MS" pitchFamily="66"/>
                <a:cs typeface="Times New Roman" pitchFamily="18"/>
              </a:rPr>
              <a:t>baptiste</a:t>
            </a:r>
            <a:r>
              <a:rPr lang="fr-FR" sz="2800">
                <a:latin typeface="Comic Sans MS" pitchFamily="66"/>
                <a:cs typeface="Times New Roman" pitchFamily="18"/>
              </a:rPr>
              <a:t> original à Jérusalem et en Judée ?</a:t>
            </a:r>
          </a:p>
          <a:p>
            <a:pPr marL="0" lvl="2" indent="0">
              <a:lnSpc>
                <a:spcPct val="100000"/>
              </a:lnSpc>
              <a:spcBef>
                <a:spcPts val="0"/>
              </a:spcBef>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a:latin typeface="Comic Sans MS" pitchFamily="66"/>
                <a:cs typeface="Times New Roman" pitchFamily="18"/>
              </a:rPr>
              <a:t>Cependant : hostilité violente du groupe sadducéen (mort de Jacques, le frère de Jésus, en 62).</a:t>
            </a:r>
          </a:p>
          <a:p>
            <a:pPr marL="0" lvl="2" indent="0">
              <a:lnSpc>
                <a:spcPct val="100000"/>
              </a:lnSpc>
              <a:spcBef>
                <a:spcPts val="0"/>
              </a:spcBef>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br>
              <a:rPr lang="fr-FR" sz="2800">
                <a:latin typeface="Comic Sans MS" pitchFamily="66"/>
                <a:cs typeface="Times New Roman" pitchFamily="18"/>
              </a:rPr>
            </a:br>
            <a:r>
              <a:rPr lang="fr-FR" sz="2800">
                <a:latin typeface="Comic Sans MS" pitchFamily="66"/>
                <a:cs typeface="Times New Roman" pitchFamily="18"/>
              </a:rPr>
              <a:t>Mais déjà, Paul de Tarse a entrepris la mission auprès des païens sans leur imposer la Loi  (1 </a:t>
            </a:r>
            <a:r>
              <a:rPr lang="fr-FR" sz="2800" i="1">
                <a:latin typeface="Comic Sans MS" pitchFamily="66"/>
                <a:cs typeface="Times New Roman" pitchFamily="18"/>
              </a:rPr>
              <a:t>Thessaloniciens : </a:t>
            </a:r>
            <a:r>
              <a:rPr lang="fr-FR" sz="2800">
                <a:latin typeface="Comic Sans MS" pitchFamily="66"/>
                <a:cs typeface="Times New Roman" pitchFamily="18"/>
              </a:rPr>
              <a:t>49 ap. J.-C.).</a:t>
            </a:r>
            <a:br>
              <a:rPr lang="fr-FR" sz="2800">
                <a:latin typeface="Comic Sans MS" pitchFamily="66"/>
                <a:cs typeface="Times New Roman" pitchFamily="18"/>
              </a:rPr>
            </a:br>
            <a:r>
              <a:rPr lang="fr-FR" sz="2800">
                <a:latin typeface="Comic Sans MS" pitchFamily="66"/>
                <a:cs typeface="Times New Roman" pitchFamily="18"/>
              </a:rPr>
              <a:t>Progressivement des païens entrent dans les « Eglises ».</a:t>
            </a:r>
          </a:p>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endParaRPr lang="fr-FR" kern="0">
              <a:latin typeface="Times New Roman" pitchFamily="1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D3E722F2-48B3-7617-2AC1-4841FA449F19}"/>
              </a:ext>
            </a:extLst>
          </p:cNvPr>
          <p:cNvSpPr/>
          <p:nvPr/>
        </p:nvSpPr>
        <p:spPr>
          <a:xfrm>
            <a:off x="623455" y="287281"/>
            <a:ext cx="8409709" cy="645988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2- Après 70</a:t>
            </a: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 : un nouveau visage du judaïsme,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se reconstitue à </a:t>
            </a:r>
            <a:r>
              <a:rPr lang="fr-FR" sz="2400" b="0" i="0" u="none" strike="noStrike" kern="1200" spc="0" baseline="0" dirty="0" err="1">
                <a:ln>
                  <a:noFill/>
                </a:ln>
                <a:solidFill>
                  <a:srgbClr val="000000"/>
                </a:solidFill>
                <a:latin typeface="Comic Sans MS" panose="030F0702030302020204" pitchFamily="66" charset="0"/>
                <a:ea typeface="Times New Roman" pitchFamily="18"/>
                <a:cs typeface="Times New Roman" pitchFamily="18"/>
              </a:rPr>
              <a:t>Yavneh</a:t>
            </a: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 autour de rabbi Ben </a:t>
            </a:r>
            <a:r>
              <a:rPr lang="fr-FR" sz="2400" b="0" i="0" u="none" strike="noStrike" kern="1200" spc="0" baseline="0" dirty="0" err="1">
                <a:ln>
                  <a:noFill/>
                </a:ln>
                <a:solidFill>
                  <a:srgbClr val="000000"/>
                </a:solidFill>
                <a:latin typeface="Comic Sans MS" panose="030F0702030302020204" pitchFamily="66" charset="0"/>
                <a:ea typeface="Times New Roman" pitchFamily="18"/>
                <a:cs typeface="Times New Roman" pitchFamily="18"/>
              </a:rPr>
              <a:t>Zakkaï</a:t>
            </a: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sans temple, sans culte, plus identitaire,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autour de la Loi, de l'étude et des synagogues.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Il se définit en excluant les groupes déviants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a:t>
            </a:r>
            <a:r>
              <a:rPr lang="fr-FR" sz="2400" b="0" i="1"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malédiction des </a:t>
            </a:r>
            <a:r>
              <a:rPr lang="fr-FR" sz="2400" b="0" i="1" u="none" strike="noStrike" kern="1200" spc="0" baseline="0" dirty="0" err="1">
                <a:ln>
                  <a:noFill/>
                </a:ln>
                <a:solidFill>
                  <a:srgbClr val="000000"/>
                </a:solidFill>
                <a:latin typeface="Comic Sans MS" panose="030F0702030302020204" pitchFamily="66" charset="0"/>
                <a:ea typeface="Times New Roman" pitchFamily="18"/>
                <a:cs typeface="Times New Roman" pitchFamily="18"/>
              </a:rPr>
              <a:t>minnîm</a:t>
            </a:r>
            <a:r>
              <a:rPr lang="fr-FR" sz="2400" b="0" i="1"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 et des </a:t>
            </a:r>
            <a:r>
              <a:rPr lang="fr-FR" sz="2400" b="0" i="1" u="none" strike="noStrike" kern="1200" spc="0" baseline="0" dirty="0" err="1">
                <a:ln>
                  <a:noFill/>
                </a:ln>
                <a:solidFill>
                  <a:srgbClr val="000000"/>
                </a:solidFill>
                <a:latin typeface="Comic Sans MS" panose="030F0702030302020204" pitchFamily="66" charset="0"/>
                <a:ea typeface="Times New Roman" pitchFamily="18"/>
                <a:cs typeface="Times New Roman" pitchFamily="18"/>
              </a:rPr>
              <a:t>Nazôréens</a:t>
            </a:r>
            <a:r>
              <a:rPr lang="fr-FR" sz="2400" i="1" dirty="0">
                <a:solidFill>
                  <a:srgbClr val="000000"/>
                </a:solidFill>
                <a:latin typeface="Comic Sans MS" panose="030F0702030302020204" pitchFamily="66" charset="0"/>
                <a:ea typeface="Times New Roman" pitchFamily="18"/>
                <a:cs typeface="Times New Roman" pitchFamily="18"/>
              </a:rPr>
              <a:t> ;</a:t>
            </a:r>
            <a:endParaRPr lang="fr-FR" sz="2400" b="0" i="1" u="none" strike="noStrike" kern="1200" spc="0" baseline="0" dirty="0">
              <a:ln>
                <a:noFill/>
              </a:ln>
              <a:solidFill>
                <a:srgbClr val="000000"/>
              </a:solidFill>
              <a:latin typeface="Comic Sans MS" panose="030F0702030302020204" pitchFamily="66" charset="0"/>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1"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exclusion de la synagogue</a:t>
            </a: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  </a:t>
            </a:r>
            <a:r>
              <a:rPr lang="fr-FR" sz="2400" b="0" i="0" u="none" strike="noStrike" kern="1200" spc="0" baseline="0" dirty="0" err="1">
                <a:ln>
                  <a:noFill/>
                </a:ln>
                <a:solidFill>
                  <a:srgbClr val="000000"/>
                </a:solidFill>
                <a:latin typeface="Comic Sans MS" panose="030F0702030302020204" pitchFamily="66" charset="0"/>
                <a:ea typeface="Times New Roman" pitchFamily="18"/>
                <a:cs typeface="Times New Roman" pitchFamily="18"/>
              </a:rPr>
              <a:t>Jn</a:t>
            </a: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 9, 22 ; 12, 42 ; 16, 2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Mt 23).</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1" i="0" u="none" strike="noStrike" kern="1200" spc="0" baseline="0" dirty="0">
              <a:ln>
                <a:noFill/>
              </a:ln>
              <a:solidFill>
                <a:srgbClr val="000000"/>
              </a:solidFill>
              <a:latin typeface="Comic Sans MS" panose="030F0702030302020204" pitchFamily="66" charset="0"/>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Des frères ennemis : une querelle d’héritage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Le judaïsme ancien a donné naissance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à deux traditions religieuses qui se séparent lentement</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0" spc="0" baseline="0" dirty="0">
                <a:ln>
                  <a:noFill/>
                </a:ln>
                <a:solidFill>
                  <a:srgbClr val="000000"/>
                </a:solidFill>
                <a:latin typeface="Comic Sans MS" panose="030F0702030302020204" pitchFamily="66" charset="0"/>
                <a:ea typeface="Times New Roman" pitchFamily="18"/>
                <a:cs typeface="Times New Roman" pitchFamily="18"/>
              </a:rPr>
              <a:t>e</a:t>
            </a: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n se définissant par opposition  :</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 le judaïsme rabbinique et le christianisme.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6FBECC2C-3276-997C-1E0E-5964E25D57CE}"/>
              </a:ext>
            </a:extLst>
          </p:cNvPr>
          <p:cNvSpPr txBox="1">
            <a:spLocks noGrp="1"/>
          </p:cNvSpPr>
          <p:nvPr>
            <p:ph idx="1"/>
          </p:nvPr>
        </p:nvSpPr>
        <p:spPr>
          <a:xfrm>
            <a:off x="710460" y="290945"/>
            <a:ext cx="7723080" cy="6567055"/>
          </a:xfrm>
        </p:spPr>
        <p:txBody>
          <a:bodyPr lIns="90000" tIns="46800" rIns="90000" bIns="46800"/>
          <a:lstStyle/>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2400" b="1" i="1" kern="0" dirty="0">
                <a:latin typeface="Comic Sans MS" pitchFamily="66"/>
              </a:rPr>
              <a:t>Des attentes messianiques ?</a:t>
            </a:r>
          </a:p>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2400" b="1" kern="0" dirty="0">
                <a:latin typeface="Comic Sans MS" pitchFamily="66"/>
              </a:rPr>
              <a:t>Avant 70 :</a:t>
            </a:r>
            <a:br>
              <a:rPr lang="fr-FR" sz="2400" b="1" kern="0" dirty="0">
                <a:latin typeface="Comic Sans MS" pitchFamily="66"/>
              </a:rPr>
            </a:br>
            <a:r>
              <a:rPr lang="fr-FR" sz="2400" kern="0" dirty="0">
                <a:latin typeface="Comic Sans MS" pitchFamily="66"/>
              </a:rPr>
              <a:t>- attente populaire d’un « messie » roi, chef de guerre, chassant les Romains (</a:t>
            </a:r>
            <a:r>
              <a:rPr lang="fr-FR" sz="2400" kern="0" dirty="0" err="1">
                <a:latin typeface="Comic Sans MS" pitchFamily="66"/>
              </a:rPr>
              <a:t>Jn</a:t>
            </a:r>
            <a:r>
              <a:rPr lang="fr-FR" sz="2400" kern="0">
                <a:latin typeface="Comic Sans MS" pitchFamily="66"/>
              </a:rPr>
              <a:t> 6,15),</a:t>
            </a:r>
            <a:br>
              <a:rPr lang="fr-FR" sz="2400" kern="0" dirty="0">
                <a:latin typeface="Comic Sans MS" pitchFamily="66"/>
              </a:rPr>
            </a:br>
            <a:r>
              <a:rPr lang="fr-FR" sz="2400" kern="0" dirty="0">
                <a:latin typeface="Comic Sans MS" pitchFamily="66"/>
              </a:rPr>
              <a:t>- refus des Sadducéens, dépendants des Romains,</a:t>
            </a:r>
            <a:br>
              <a:rPr lang="fr-FR" sz="2400" kern="0" dirty="0">
                <a:latin typeface="Comic Sans MS" pitchFamily="66"/>
              </a:rPr>
            </a:br>
            <a:r>
              <a:rPr lang="fr-FR" sz="2400" kern="0" dirty="0">
                <a:latin typeface="Comic Sans MS" pitchFamily="66"/>
              </a:rPr>
              <a:t>- prudence des Pharisiens,</a:t>
            </a:r>
            <a:br>
              <a:rPr lang="fr-FR" sz="2400" kern="0" dirty="0">
                <a:latin typeface="Comic Sans MS" pitchFamily="66"/>
              </a:rPr>
            </a:br>
            <a:r>
              <a:rPr lang="fr-FR" sz="2400" kern="0" dirty="0">
                <a:latin typeface="Comic Sans MS" pitchFamily="66"/>
              </a:rPr>
              <a:t>- Esséniens : attente de deux messies (royal et sacerdotal)</a:t>
            </a:r>
          </a:p>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2400" b="1" kern="0" dirty="0">
                <a:latin typeface="Comic Sans MS" pitchFamily="66"/>
              </a:rPr>
              <a:t>Après 70 :</a:t>
            </a:r>
          </a:p>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2400" b="1" kern="0" dirty="0">
                <a:latin typeface="Comic Sans MS" pitchFamily="66"/>
              </a:rPr>
              <a:t>	</a:t>
            </a:r>
            <a:r>
              <a:rPr lang="fr-FR" sz="2400" kern="0" dirty="0">
                <a:latin typeface="Comic Sans MS" pitchFamily="66"/>
              </a:rPr>
              <a:t>- attente de la fin des temps et de la venue d’un messie céleste dans les courants apocalyptiques.</a:t>
            </a:r>
          </a:p>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2400" kern="0" dirty="0">
                <a:latin typeface="Comic Sans MS" pitchFamily="66"/>
              </a:rPr>
              <a:t>	- effacement progressif du messianisme</a:t>
            </a:r>
          </a:p>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2400" kern="0" dirty="0">
                <a:latin typeface="Comic Sans MS" pitchFamily="66"/>
              </a:rPr>
              <a:t>	- quelques reprises violentes des espoirs de libération politique : révolte de Bar </a:t>
            </a:r>
            <a:r>
              <a:rPr lang="fr-FR" sz="2400" kern="0" dirty="0" err="1">
                <a:latin typeface="Comic Sans MS" pitchFamily="66"/>
              </a:rPr>
              <a:t>Khohba</a:t>
            </a:r>
            <a:r>
              <a:rPr lang="fr-FR" sz="2400" kern="0" dirty="0">
                <a:latin typeface="Comic Sans MS" pitchFamily="66"/>
              </a:rPr>
              <a:t> en 135 </a:t>
            </a:r>
            <a:r>
              <a:rPr lang="fr-FR" sz="2400" kern="0" dirty="0" err="1">
                <a:latin typeface="Comic Sans MS" pitchFamily="66"/>
              </a:rPr>
              <a:t>ap</a:t>
            </a:r>
            <a:r>
              <a:rPr lang="fr-FR" sz="2400" kern="0" dirty="0">
                <a:latin typeface="Comic Sans MS" pitchFamily="66"/>
              </a:rPr>
              <a:t>. J.C. Hadrien fait raser Jérusalem : </a:t>
            </a:r>
            <a:r>
              <a:rPr lang="fr-FR" sz="2400" kern="0" dirty="0" err="1">
                <a:latin typeface="Comic Sans MS" pitchFamily="66"/>
              </a:rPr>
              <a:t>Aelia</a:t>
            </a:r>
            <a:r>
              <a:rPr lang="fr-FR" sz="2400" kern="0" dirty="0">
                <a:latin typeface="Comic Sans MS" pitchFamily="66"/>
              </a:rPr>
              <a:t> </a:t>
            </a:r>
            <a:r>
              <a:rPr lang="fr-FR" sz="2400" kern="0" dirty="0" err="1">
                <a:latin typeface="Comic Sans MS" pitchFamily="66"/>
              </a:rPr>
              <a:t>Capitolina</a:t>
            </a:r>
            <a:endParaRPr lang="fr-FR" sz="2400" kern="0" dirty="0">
              <a:latin typeface="Comic Sans MS" pitchFamily="66"/>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40823615-1ECF-4BC7-336B-EBF9B5C4D534}"/>
              </a:ext>
            </a:extLst>
          </p:cNvPr>
          <p:cNvSpPr/>
          <p:nvPr/>
        </p:nvSpPr>
        <p:spPr>
          <a:xfrm>
            <a:off x="931734" y="221674"/>
            <a:ext cx="7762680" cy="641465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ctr"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kern="1200" spc="0" baseline="0" dirty="0">
                <a:ln>
                  <a:noFill/>
                </a:ln>
                <a:solidFill>
                  <a:srgbClr val="DC2300"/>
                </a:solidFill>
                <a:latin typeface="Comic Sans MS" pitchFamily="66"/>
                <a:ea typeface="Times New Roman" pitchFamily="18"/>
                <a:cs typeface="Times New Roman" pitchFamily="18"/>
              </a:rPr>
              <a:t>La parole des témoins :</a:t>
            </a:r>
            <a:br>
              <a:rPr lang="fr-FR" sz="2800" b="1" i="0" u="none" strike="noStrike" kern="1200" spc="0" baseline="0" dirty="0">
                <a:ln>
                  <a:noFill/>
                </a:ln>
                <a:solidFill>
                  <a:srgbClr val="DC2300"/>
                </a:solidFill>
                <a:latin typeface="Comic Sans MS" pitchFamily="66"/>
                <a:ea typeface="Times New Roman" pitchFamily="18"/>
                <a:cs typeface="Times New Roman" pitchFamily="18"/>
              </a:rPr>
            </a:br>
            <a:r>
              <a:rPr lang="fr-FR" sz="2400" b="0" i="0" u="none" strike="noStrike" kern="1200" spc="0" baseline="0" dirty="0">
                <a:ln>
                  <a:noFill/>
                </a:ln>
                <a:solidFill>
                  <a:srgbClr val="000000"/>
                </a:solidFill>
                <a:latin typeface="Comic Sans MS" pitchFamily="66"/>
                <a:ea typeface="Times New Roman" pitchFamily="18"/>
                <a:cs typeface="Times New Roman" pitchFamily="18"/>
              </a:rPr>
              <a:t>Vers 54 </a:t>
            </a: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ap</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J.-C., Paul de Tarse écrit aux Galates qu'il a évangélisés quelques années auparavant :</a:t>
            </a:r>
            <a:br>
              <a:rPr lang="fr-FR" sz="2400" b="0" i="0" u="none" strike="noStrike" kern="1200" spc="0" baseline="0" dirty="0">
                <a:ln>
                  <a:noFill/>
                </a:ln>
                <a:solidFill>
                  <a:srgbClr val="000000"/>
                </a:solidFill>
                <a:latin typeface="Comic Sans MS" pitchFamily="66"/>
                <a:ea typeface="Times New Roman" pitchFamily="18"/>
                <a:cs typeface="Times New Roman" pitchFamily="18"/>
              </a:rPr>
            </a:br>
            <a:br>
              <a:rPr lang="fr-FR" sz="2400" b="0" i="0" u="none" strike="noStrike" kern="1200" spc="0" baseline="0" dirty="0">
                <a:ln>
                  <a:noFill/>
                </a:ln>
                <a:solidFill>
                  <a:srgbClr val="000000"/>
                </a:solidFill>
                <a:latin typeface="Comic Sans MS" pitchFamily="66"/>
                <a:ea typeface="Times New Roman" pitchFamily="18"/>
                <a:cs typeface="Times New Roman" pitchFamily="18"/>
              </a:rPr>
            </a:br>
            <a:r>
              <a:rPr lang="fr-FR" sz="2400" b="1" i="0" u="none" strike="noStrike" kern="1200" spc="0" baseline="0" dirty="0">
                <a:ln>
                  <a:noFill/>
                </a:ln>
                <a:solidFill>
                  <a:srgbClr val="000000"/>
                </a:solidFill>
                <a:latin typeface="Comic Sans MS" pitchFamily="66"/>
                <a:ea typeface="Times New Roman" pitchFamily="18"/>
                <a:cs typeface="Times New Roman" pitchFamily="18"/>
              </a:rPr>
              <a:t>«  Dieu a envoyé son Fils, né d'une femme, né sous la Loi » (Ga 4, 4, vers 54 </a:t>
            </a:r>
            <a:r>
              <a:rPr lang="fr-FR" sz="2400" b="1" i="0" u="none" strike="noStrike" kern="1200" spc="0" baseline="0" dirty="0" err="1">
                <a:ln>
                  <a:noFill/>
                </a:ln>
                <a:solidFill>
                  <a:srgbClr val="000000"/>
                </a:solidFill>
                <a:latin typeface="Comic Sans MS" pitchFamily="66"/>
                <a:ea typeface="Times New Roman" pitchFamily="18"/>
                <a:cs typeface="Times New Roman" pitchFamily="18"/>
              </a:rPr>
              <a:t>ap</a:t>
            </a:r>
            <a:r>
              <a:rPr lang="fr-FR" sz="2400" b="1" i="0" u="none" strike="noStrike" kern="1200" spc="0" baseline="0" dirty="0">
                <a:ln>
                  <a:noFill/>
                </a:ln>
                <a:solidFill>
                  <a:srgbClr val="000000"/>
                </a:solidFill>
                <a:latin typeface="Comic Sans MS" pitchFamily="66"/>
                <a:ea typeface="Times New Roman" pitchFamily="18"/>
                <a:cs typeface="Times New Roman" pitchFamily="18"/>
              </a:rPr>
              <a:t>. J.-C.)</a:t>
            </a:r>
            <a:br>
              <a:rPr lang="fr-FR" sz="2400" b="0" i="0" u="none" strike="noStrike" kern="1200" spc="0" baseline="0" dirty="0">
                <a:ln>
                  <a:noFill/>
                </a:ln>
                <a:solidFill>
                  <a:srgbClr val="000000"/>
                </a:solidFill>
                <a:latin typeface="Comic Sans MS" pitchFamily="66"/>
                <a:ea typeface="Times New Roman" pitchFamily="18"/>
                <a:cs typeface="Times New Roman" pitchFamily="18"/>
              </a:rPr>
            </a:br>
            <a:br>
              <a:rPr lang="fr-FR" sz="2400" b="0" i="0" u="none" strike="noStrike" kern="1200" spc="0" baseline="0" dirty="0">
                <a:ln>
                  <a:noFill/>
                </a:ln>
                <a:solidFill>
                  <a:srgbClr val="000000"/>
                </a:solidFill>
                <a:latin typeface="Comic Sans MS" pitchFamily="66"/>
                <a:ea typeface="Times New Roman" pitchFamily="18"/>
                <a:cs typeface="Times New Roman" pitchFamily="18"/>
              </a:rPr>
            </a:br>
            <a:r>
              <a:rPr lang="fr-FR" sz="2400" b="0" i="0" u="none" strike="noStrike" kern="1200" spc="0" baseline="0" dirty="0">
                <a:ln>
                  <a:noFill/>
                </a:ln>
                <a:solidFill>
                  <a:srgbClr val="000000"/>
                </a:solidFill>
                <a:latin typeface="Comic Sans MS" pitchFamily="66"/>
                <a:ea typeface="Times New Roman" pitchFamily="18"/>
                <a:cs typeface="Times New Roman" pitchFamily="18"/>
              </a:rPr>
              <a:t>Jésus de Nazareth que ses disciples proclament Christ et Fils de Dieu, est né dans une province de l'Empire romain, au sein d'un peuple juif marqué par une histoire de 500 ans d'occupation, et d'espoirs déçus.</a:t>
            </a:r>
            <a:r>
              <a:rPr lang="fr-FR" sz="2400" b="0" i="0" u="none" strike="noStrike" kern="1200" spc="0" baseline="0" dirty="0">
                <a:ln>
                  <a:noFill/>
                </a:ln>
                <a:solidFill>
                  <a:srgbClr val="000000"/>
                </a:solidFill>
                <a:latin typeface="Times New Roman" pitchFamily="18"/>
                <a:ea typeface="Times New Roman" pitchFamily="18"/>
                <a:cs typeface="Times New Roman" pitchFamily="18"/>
              </a:rPr>
              <a:t>..</a:t>
            </a:r>
            <a:br>
              <a:rPr lang="fr-FR" sz="2800" b="0" i="0" u="none" strike="noStrike" kern="1200" spc="0" baseline="0" dirty="0">
                <a:ln>
                  <a:noFill/>
                </a:ln>
                <a:solidFill>
                  <a:srgbClr val="DC2300"/>
                </a:solidFill>
                <a:latin typeface="Comic Sans MS" pitchFamily="66"/>
                <a:ea typeface="Times New Roman" pitchFamily="18"/>
                <a:cs typeface="Times New Roman" pitchFamily="18"/>
              </a:rPr>
            </a:br>
            <a:endParaRPr lang="fr-FR" sz="2800" b="0" i="0" u="none" strike="noStrike" kern="1200" spc="0" baseline="0" dirty="0">
              <a:ln>
                <a:noFill/>
              </a:ln>
              <a:solidFill>
                <a:srgbClr val="DC2300"/>
              </a:solidFill>
              <a:latin typeface="Comic Sans MS" pitchFamily="66"/>
              <a:ea typeface="Times New Roman" pitchFamily="18"/>
              <a:cs typeface="Times New Roman" pitchFamily="1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62CAC4A2-2A91-E3B2-21E3-30A8AA527CC1}"/>
              </a:ext>
            </a:extLst>
          </p:cNvPr>
          <p:cNvSpPr/>
          <p:nvPr/>
        </p:nvSpPr>
        <p:spPr>
          <a:xfrm>
            <a:off x="340920" y="-1"/>
            <a:ext cx="8860320" cy="667789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5000" rIns="90000" bIns="45000" anchor="t" anchorCtr="0" compatLnSpc="0">
            <a:noAutofit/>
          </a:bodyPr>
          <a:lstStyle/>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Vers la déchirure :</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Jésus était issu </a:t>
            </a:r>
            <a:r>
              <a:rPr lang="fr-FR" sz="2600" b="1" i="0" u="none" strike="noStrike" kern="1200" spc="0" baseline="0" dirty="0">
                <a:ln>
                  <a:noFill/>
                </a:ln>
                <a:solidFill>
                  <a:srgbClr val="000000"/>
                </a:solidFill>
                <a:latin typeface="Comic Sans MS" pitchFamily="66"/>
                <a:ea typeface="Times New Roman" pitchFamily="18"/>
                <a:cs typeface="Times New Roman" pitchFamily="18"/>
              </a:rPr>
              <a:t>des groupes baptistes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a:t>
            </a:r>
            <a:r>
              <a:rPr lang="fr-FR" sz="2600" b="0" i="1" u="none" strike="noStrike" kern="1200" spc="0" baseline="0" dirty="0">
                <a:ln>
                  <a:noFill/>
                </a:ln>
                <a:solidFill>
                  <a:srgbClr val="000000"/>
                </a:solidFill>
                <a:latin typeface="Comic Sans MS" pitchFamily="66"/>
                <a:ea typeface="Times New Roman" pitchFamily="18"/>
                <a:cs typeface="Times New Roman" pitchFamily="18"/>
              </a:rPr>
              <a:t>(</a:t>
            </a:r>
            <a:r>
              <a:rPr lang="fr-FR" sz="2600" b="0" i="1" u="none" strike="noStrike" kern="0" spc="0" baseline="0" dirty="0" err="1">
                <a:ln>
                  <a:noFill/>
                </a:ln>
                <a:solidFill>
                  <a:srgbClr val="000000"/>
                </a:solidFill>
                <a:latin typeface="Comic Sans MS" pitchFamily="66"/>
                <a:ea typeface="Times New Roman" pitchFamily="18"/>
                <a:cs typeface="Times New Roman" pitchFamily="18"/>
              </a:rPr>
              <a:t>J</a:t>
            </a:r>
            <a:r>
              <a:rPr lang="fr-FR" sz="2600" b="0" i="1" u="none" strike="noStrike" kern="1200" spc="0" baseline="0" dirty="0" err="1">
                <a:ln>
                  <a:noFill/>
                </a:ln>
                <a:solidFill>
                  <a:srgbClr val="000000"/>
                </a:solidFill>
                <a:latin typeface="Comic Sans MS" pitchFamily="66"/>
                <a:ea typeface="Times New Roman" pitchFamily="18"/>
                <a:cs typeface="Times New Roman" pitchFamily="18"/>
              </a:rPr>
              <a:t>n</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3, 22),</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et sur beaucoup de points, il était plutôt proche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des</a:t>
            </a:r>
            <a:r>
              <a:rPr lang="fr-FR" sz="2600" b="1" i="0" u="none" strike="noStrike" kern="1200" spc="0" baseline="0" dirty="0">
                <a:ln>
                  <a:noFill/>
                </a:ln>
                <a:solidFill>
                  <a:srgbClr val="000000"/>
                </a:solidFill>
                <a:latin typeface="Comic Sans MS" pitchFamily="66"/>
                <a:ea typeface="Times New Roman" pitchFamily="18"/>
                <a:cs typeface="Times New Roman" pitchFamily="18"/>
              </a:rPr>
              <a:t> Pharisiens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(Mc 12, 32)</a:t>
            </a:r>
            <a:r>
              <a:rPr lang="fr-FR" sz="2600" b="1" i="0" u="none" strike="noStrike" kern="1200" spc="0" baseline="0" dirty="0">
                <a:ln>
                  <a:noFill/>
                </a:ln>
                <a:solidFill>
                  <a:srgbClr val="000000"/>
                </a:solidFill>
                <a:latin typeface="Comic Sans MS" pitchFamily="66"/>
                <a:ea typeface="Times New Roman" pitchFamily="18"/>
                <a:cs typeface="Times New Roman" pitchFamily="18"/>
              </a:rPr>
              <a:t>.</a:t>
            </a:r>
            <a:br>
              <a:rPr lang="fr-FR" sz="2600" b="1" i="0" u="none" strike="noStrike" kern="1200" spc="0" baseline="0" dirty="0">
                <a:ln>
                  <a:noFill/>
                </a:ln>
                <a:solidFill>
                  <a:srgbClr val="000000"/>
                </a:solidFill>
                <a:latin typeface="Comic Sans MS" pitchFamily="66"/>
                <a:ea typeface="Times New Roman" pitchFamily="18"/>
                <a:cs typeface="Times New Roman" pitchFamily="18"/>
              </a:rPr>
            </a:br>
            <a:r>
              <a:rPr lang="fr-FR" sz="2600" b="0" i="0" u="none" strike="noStrike" kern="1200" spc="0" baseline="0" dirty="0">
                <a:ln>
                  <a:noFill/>
                </a:ln>
                <a:solidFill>
                  <a:srgbClr val="000000"/>
                </a:solidFill>
                <a:latin typeface="Comic Sans MS" pitchFamily="66"/>
                <a:ea typeface="Times New Roman" pitchFamily="18"/>
                <a:cs typeface="Times New Roman" pitchFamily="18"/>
              </a:rPr>
              <a:t>Il n’avait pas donné de consignes par rapport aux païens.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Jusque dans les années 60, Jésus, puis ses disciples à Jérusalem ont pu être considérés comme formant un groupe juif parmi d’autres, de mouvance baptiste.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1"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L'entrée des païens dans les Eglises chrétiennes, </a:t>
            </a:r>
            <a:br>
              <a:rPr lang="fr-FR" sz="2600" b="1" i="0" u="none" strike="noStrike" kern="1200" spc="0" baseline="0" dirty="0">
                <a:ln>
                  <a:noFill/>
                </a:ln>
                <a:solidFill>
                  <a:srgbClr val="000000"/>
                </a:solidFill>
                <a:latin typeface="Comic Sans MS" pitchFamily="66"/>
                <a:ea typeface="Times New Roman" pitchFamily="18"/>
                <a:cs typeface="Times New Roman" pitchFamily="18"/>
              </a:rPr>
            </a:br>
            <a:r>
              <a:rPr lang="fr-FR" sz="2600" b="1" i="0" u="none" strike="noStrike" kern="1200" spc="0" baseline="0" dirty="0">
                <a:ln>
                  <a:noFill/>
                </a:ln>
                <a:solidFill>
                  <a:srgbClr val="000000"/>
                </a:solidFill>
                <a:latin typeface="Comic Sans MS" pitchFamily="66"/>
                <a:ea typeface="Times New Roman" pitchFamily="18"/>
                <a:cs typeface="Times New Roman" pitchFamily="18"/>
              </a:rPr>
              <a:t>puis les conséquences de 70 feront</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qu'en quelques décennies la déchirure s'élargira ;</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1" i="0" u="none" strike="noStrike" kern="0" spc="0" baseline="0" dirty="0">
                <a:ln>
                  <a:noFill/>
                </a:ln>
                <a:solidFill>
                  <a:srgbClr val="000000"/>
                </a:solidFill>
                <a:latin typeface="Comic Sans MS" pitchFamily="66"/>
                <a:ea typeface="Times New Roman" pitchFamily="18"/>
                <a:cs typeface="Times New Roman" pitchFamily="18"/>
              </a:rPr>
              <a:t>v</a:t>
            </a:r>
            <a:r>
              <a:rPr lang="fr-FR" sz="2600" b="1" i="0" u="none" strike="noStrike" kern="1200" spc="0" baseline="0" dirty="0">
                <a:ln>
                  <a:noFill/>
                </a:ln>
                <a:solidFill>
                  <a:srgbClr val="000000"/>
                </a:solidFill>
                <a:latin typeface="Comic Sans MS" pitchFamily="66"/>
                <a:ea typeface="Times New Roman" pitchFamily="18"/>
                <a:cs typeface="Times New Roman" pitchFamily="18"/>
              </a:rPr>
              <a:t>ers 200/250, à quelques exceptions près,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la rupture sera consommée.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4828DAF-C25D-1778-14FE-46767044CA5C}"/>
              </a:ext>
            </a:extLst>
          </p:cNvPr>
          <p:cNvSpPr txBox="1"/>
          <p:nvPr/>
        </p:nvSpPr>
        <p:spPr>
          <a:xfrm>
            <a:off x="264960" y="396900"/>
            <a:ext cx="8614079" cy="5881995"/>
          </a:xfrm>
          <a:prstGeom prst="rect">
            <a:avLst/>
          </a:prstGeom>
          <a:noFill/>
          <a:ln cap="flat">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fr-FR" sz="2800" b="1" i="0" u="none" strike="noStrike" kern="1200" spc="0" baseline="0" dirty="0">
                <a:ln>
                  <a:noFill/>
                </a:ln>
                <a:solidFill>
                  <a:srgbClr val="000000"/>
                </a:solidFill>
                <a:latin typeface="Comic Sans MS" pitchFamily="66"/>
                <a:ea typeface="Microsoft YaHei" pitchFamily="2"/>
                <a:cs typeface="Lucida Sans" pitchFamily="2"/>
              </a:rPr>
              <a:t>Une journée en 4 temps :</a:t>
            </a:r>
          </a:p>
          <a:p>
            <a:pPr marL="0" marR="0" lvl="0" indent="0" algn="l" rtl="0" hangingPunct="1">
              <a:lnSpc>
                <a:spcPct val="100000"/>
              </a:lnSpc>
              <a:spcBef>
                <a:spcPts val="0"/>
              </a:spcBef>
              <a:spcAft>
                <a:spcPts val="0"/>
              </a:spcAft>
              <a:buNone/>
              <a:tabLst/>
            </a:pPr>
            <a:r>
              <a:rPr lang="fr-FR" sz="2800" b="1" i="0" u="none" strike="noStrike" kern="1200" spc="0" baseline="0" dirty="0">
                <a:ln>
                  <a:noFill/>
                </a:ln>
                <a:solidFill>
                  <a:srgbClr val="000000"/>
                </a:solidFill>
                <a:latin typeface="Comic Sans MS" pitchFamily="66"/>
                <a:ea typeface="Microsoft YaHei" pitchFamily="2"/>
                <a:cs typeface="Lucida Sans" pitchFamily="2"/>
              </a:rPr>
              <a:t>1- Le retour d’exil et la naissance du judaïsme                      de 520 à 4 avant Jésus Christ</a:t>
            </a:r>
          </a:p>
          <a:p>
            <a:pPr marL="0" marR="0" lvl="0" indent="0" algn="l" rtl="0" hangingPunct="1">
              <a:lnSpc>
                <a:spcPct val="100000"/>
              </a:lnSpc>
              <a:spcBef>
                <a:spcPts val="0"/>
              </a:spcBef>
              <a:spcAft>
                <a:spcPts val="0"/>
              </a:spcAft>
              <a:buNone/>
              <a:tabLst/>
            </a:pPr>
            <a:endParaRPr lang="fr-FR" sz="2400" b="1" i="0" u="none" strike="noStrike" kern="1200" spc="0" baseline="0" dirty="0">
              <a:ln>
                <a:noFill/>
              </a:ln>
              <a:solidFill>
                <a:srgbClr val="000000"/>
              </a:solidFill>
              <a:latin typeface="Comic Sans MS" pitchFamily="66"/>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2800" b="1" i="0" u="none" strike="noStrike" kern="1200" spc="0" baseline="0" dirty="0">
                <a:ln>
                  <a:noFill/>
                </a:ln>
                <a:solidFill>
                  <a:srgbClr val="000000"/>
                </a:solidFill>
                <a:latin typeface="Comic Sans MS" pitchFamily="66"/>
                <a:ea typeface="Microsoft YaHei" pitchFamily="2"/>
                <a:cs typeface="Lucida Sans" pitchFamily="2"/>
              </a:rPr>
              <a:t>2- </a:t>
            </a:r>
            <a:r>
              <a:rPr lang="fr-FR" sz="2800" b="1" i="0" u="none" strike="noStrike" kern="0" spc="0" baseline="0" dirty="0">
                <a:ln>
                  <a:noFill/>
                </a:ln>
                <a:solidFill>
                  <a:srgbClr val="000000"/>
                </a:solidFill>
                <a:latin typeface="Comic Sans MS" pitchFamily="66"/>
                <a:ea typeface="Microsoft YaHei" pitchFamily="2"/>
                <a:cs typeface="Lucida Sans" pitchFamily="2"/>
              </a:rPr>
              <a:t>Situation historique </a:t>
            </a:r>
            <a:r>
              <a:rPr lang="fr-FR" sz="2800" b="1" i="0" u="none" strike="noStrike" kern="1200" spc="0" baseline="0" dirty="0">
                <a:ln>
                  <a:noFill/>
                </a:ln>
                <a:solidFill>
                  <a:srgbClr val="000000"/>
                </a:solidFill>
                <a:latin typeface="Comic Sans MS" pitchFamily="66"/>
                <a:ea typeface="Microsoft YaHei" pitchFamily="2"/>
                <a:cs typeface="Lucida Sans" pitchFamily="2"/>
              </a:rPr>
              <a:t>du Nouveau Testament :</a:t>
            </a:r>
          </a:p>
          <a:p>
            <a:pPr marL="0" marR="0" lvl="0" indent="0" algn="l" rtl="0" hangingPunct="1">
              <a:lnSpc>
                <a:spcPct val="100000"/>
              </a:lnSpc>
              <a:spcBef>
                <a:spcPts val="0"/>
              </a:spcBef>
              <a:spcAft>
                <a:spcPts val="0"/>
              </a:spcAft>
              <a:buNone/>
              <a:tabLst/>
            </a:pPr>
            <a:r>
              <a:rPr lang="fr-FR" sz="2800" b="1" i="0" u="none" strike="noStrike" kern="1200" spc="0" baseline="0" dirty="0">
                <a:ln>
                  <a:noFill/>
                </a:ln>
                <a:solidFill>
                  <a:srgbClr val="000000"/>
                </a:solidFill>
                <a:latin typeface="Comic Sans MS" pitchFamily="66"/>
                <a:ea typeface="Microsoft YaHei" pitchFamily="2"/>
                <a:cs typeface="Lucida Sans" pitchFamily="2"/>
              </a:rPr>
              <a:t>    de la mort d’Hérode le Grand à 90 </a:t>
            </a:r>
            <a:r>
              <a:rPr lang="fr-FR" sz="2800" b="1" i="0" u="none" strike="noStrike" kern="1200" spc="0" baseline="0" dirty="0" err="1">
                <a:ln>
                  <a:noFill/>
                </a:ln>
                <a:solidFill>
                  <a:srgbClr val="000000"/>
                </a:solidFill>
                <a:latin typeface="Comic Sans MS" pitchFamily="66"/>
                <a:ea typeface="Microsoft YaHei" pitchFamily="2"/>
                <a:cs typeface="Lucida Sans" pitchFamily="2"/>
              </a:rPr>
              <a:t>ap.J</a:t>
            </a:r>
            <a:r>
              <a:rPr lang="fr-FR" sz="2800" b="1" i="0" u="none" strike="noStrike" kern="1200" spc="0" baseline="0" dirty="0">
                <a:ln>
                  <a:noFill/>
                </a:ln>
                <a:solidFill>
                  <a:srgbClr val="000000"/>
                </a:solidFill>
                <a:latin typeface="Comic Sans MS" pitchFamily="66"/>
                <a:ea typeface="Microsoft YaHei" pitchFamily="2"/>
                <a:cs typeface="Lucida Sans" pitchFamily="2"/>
              </a:rPr>
              <a:t>.-C.</a:t>
            </a:r>
          </a:p>
          <a:p>
            <a:pPr marL="0" marR="0" lvl="0" indent="0" algn="l" rtl="0" hangingPunct="1">
              <a:lnSpc>
                <a:spcPct val="100000"/>
              </a:lnSpc>
              <a:spcBef>
                <a:spcPts val="0"/>
              </a:spcBef>
              <a:spcAft>
                <a:spcPts val="0"/>
              </a:spcAft>
              <a:buNone/>
              <a:tabLst/>
            </a:pPr>
            <a:endParaRPr lang="fr-FR" sz="2400" b="1" i="0" u="none" strike="noStrike" kern="1200" spc="0" baseline="0" dirty="0">
              <a:ln>
                <a:noFill/>
              </a:ln>
              <a:solidFill>
                <a:srgbClr val="000000"/>
              </a:solidFill>
              <a:latin typeface="Comic Sans MS" pitchFamily="66"/>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2800" b="1" i="0" u="none" strike="noStrike" kern="1200" spc="0" baseline="0" dirty="0">
                <a:ln>
                  <a:noFill/>
                </a:ln>
                <a:solidFill>
                  <a:srgbClr val="000000"/>
                </a:solidFill>
                <a:latin typeface="Comic Sans MS" pitchFamily="66"/>
                <a:ea typeface="Microsoft YaHei" pitchFamily="2"/>
                <a:cs typeface="Lucida Sans" pitchFamily="2"/>
              </a:rPr>
              <a:t>3- De la foi pascale aux Evangiles :</a:t>
            </a:r>
          </a:p>
          <a:p>
            <a:pPr marL="0" marR="0" lvl="0" indent="0" algn="l" rtl="0" hangingPunct="1">
              <a:lnSpc>
                <a:spcPct val="100000"/>
              </a:lnSpc>
              <a:spcBef>
                <a:spcPts val="0"/>
              </a:spcBef>
              <a:spcAft>
                <a:spcPts val="0"/>
              </a:spcAft>
              <a:buNone/>
              <a:tabLst/>
            </a:pPr>
            <a:r>
              <a:rPr lang="fr-FR" sz="2800" b="1" i="0" u="none" strike="noStrike" kern="1200" spc="0" baseline="0" dirty="0">
                <a:ln>
                  <a:noFill/>
                </a:ln>
                <a:solidFill>
                  <a:srgbClr val="000000"/>
                </a:solidFill>
                <a:latin typeface="Comic Sans MS" pitchFamily="66"/>
                <a:ea typeface="Microsoft YaHei" pitchFamily="2"/>
                <a:cs typeface="Lucida Sans" pitchFamily="2"/>
              </a:rPr>
              <a:t>    les livres des témoins</a:t>
            </a:r>
          </a:p>
          <a:p>
            <a:pPr marL="0" marR="0" lvl="0" indent="0" algn="l" rtl="0" hangingPunct="1">
              <a:lnSpc>
                <a:spcPct val="100000"/>
              </a:lnSpc>
              <a:spcBef>
                <a:spcPts val="0"/>
              </a:spcBef>
              <a:spcAft>
                <a:spcPts val="0"/>
              </a:spcAft>
              <a:buNone/>
              <a:tabLst/>
            </a:pPr>
            <a:endParaRPr lang="fr-FR" sz="2400" b="1" i="0" u="none" strike="noStrike" kern="1200" spc="0" baseline="0" dirty="0">
              <a:ln>
                <a:noFill/>
              </a:ln>
              <a:solidFill>
                <a:srgbClr val="000000"/>
              </a:solidFill>
              <a:latin typeface="Comic Sans MS" pitchFamily="66"/>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2800" b="1" i="0" u="none" strike="noStrike" kern="1200" spc="0" baseline="0" dirty="0">
                <a:ln>
                  <a:noFill/>
                </a:ln>
                <a:solidFill>
                  <a:srgbClr val="000000"/>
                </a:solidFill>
                <a:latin typeface="Comic Sans MS" pitchFamily="66"/>
                <a:ea typeface="Microsoft YaHei" pitchFamily="2"/>
                <a:cs typeface="Lucida Sans" pitchFamily="2"/>
              </a:rPr>
              <a:t>4- Des premiers écrits</a:t>
            </a:r>
          </a:p>
          <a:p>
            <a:pPr marL="0" marR="0" lvl="0" indent="0" algn="l" rtl="0" hangingPunct="1">
              <a:lnSpc>
                <a:spcPct val="100000"/>
              </a:lnSpc>
              <a:spcBef>
                <a:spcPts val="0"/>
              </a:spcBef>
              <a:spcAft>
                <a:spcPts val="0"/>
              </a:spcAft>
              <a:buNone/>
              <a:tabLst/>
            </a:pPr>
            <a:r>
              <a:rPr lang="fr-FR" sz="2800" b="1" i="0" u="none" strike="noStrike" kern="1200" spc="0" baseline="0" dirty="0">
                <a:ln>
                  <a:noFill/>
                </a:ln>
                <a:solidFill>
                  <a:srgbClr val="000000"/>
                </a:solidFill>
                <a:latin typeface="Comic Sans MS" pitchFamily="66"/>
                <a:ea typeface="Microsoft YaHei" pitchFamily="2"/>
                <a:cs typeface="Lucida Sans" pitchFamily="2"/>
              </a:rPr>
              <a:t>    au Canon du Nouveau Testament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DA4806DC-DA95-27C5-BADE-19B6BAD37916}"/>
              </a:ext>
            </a:extLst>
          </p:cNvPr>
          <p:cNvSpPr/>
          <p:nvPr/>
        </p:nvSpPr>
        <p:spPr>
          <a:xfrm>
            <a:off x="1079639" y="647640"/>
            <a:ext cx="257040" cy="4557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a:ln>
                  <a:noFill/>
                </a:ln>
                <a:solidFill>
                  <a:srgbClr val="000000"/>
                </a:solidFill>
                <a:latin typeface="Times New Roman" pitchFamily="18"/>
                <a:ea typeface="Times New Roman" pitchFamily="18"/>
                <a:cs typeface="Times New Roman" pitchFamily="18"/>
              </a:rPr>
              <a:t> </a:t>
            </a:r>
          </a:p>
        </p:txBody>
      </p:sp>
      <p:sp>
        <p:nvSpPr>
          <p:cNvPr id="3" name="Forme libre : forme 2">
            <a:extLst>
              <a:ext uri="{FF2B5EF4-FFF2-40B4-BE49-F238E27FC236}">
                <a16:creationId xmlns:a16="http://schemas.microsoft.com/office/drawing/2014/main" id="{27CF6954-0F12-DACF-98FE-79DB5BAA8180}"/>
              </a:ext>
            </a:extLst>
          </p:cNvPr>
          <p:cNvSpPr/>
          <p:nvPr/>
        </p:nvSpPr>
        <p:spPr>
          <a:xfrm>
            <a:off x="1079639" y="863639"/>
            <a:ext cx="180720" cy="822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a:ln>
                <a:noFill/>
              </a:ln>
              <a:solidFill>
                <a:srgbClr val="000000"/>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a:ln>
                <a:noFill/>
              </a:ln>
              <a:solidFill>
                <a:srgbClr val="000000"/>
              </a:solidFill>
              <a:latin typeface="Times New Roman" pitchFamily="18"/>
              <a:ea typeface="Times New Roman" pitchFamily="18"/>
              <a:cs typeface="Times New Roman" pitchFamily="18"/>
            </a:endParaRPr>
          </a:p>
        </p:txBody>
      </p:sp>
      <p:pic>
        <p:nvPicPr>
          <p:cNvPr id="4" name="Image 3">
            <a:extLst>
              <a:ext uri="{FF2B5EF4-FFF2-40B4-BE49-F238E27FC236}">
                <a16:creationId xmlns:a16="http://schemas.microsoft.com/office/drawing/2014/main" id="{34C1DADC-6E6C-F7B6-7A7E-1260F6ABE1EB}"/>
              </a:ext>
            </a:extLst>
          </p:cNvPr>
          <p:cNvPicPr>
            <a:picLocks noChangeAspect="1"/>
          </p:cNvPicPr>
          <p:nvPr/>
        </p:nvPicPr>
        <p:blipFill>
          <a:blip r:embed="rId3">
            <a:lum/>
            <a:alphaModFix/>
          </a:blip>
          <a:srcRect/>
          <a:stretch>
            <a:fillRect/>
          </a:stretch>
        </p:blipFill>
        <p:spPr>
          <a:xfrm>
            <a:off x="532458" y="1031759"/>
            <a:ext cx="8292600" cy="4608720"/>
          </a:xfrm>
          <a:prstGeom prst="rect">
            <a:avLst/>
          </a:prstGeom>
          <a:noFill/>
          <a:ln cap="flat">
            <a:noFill/>
          </a:ln>
        </p:spPr>
      </p:pic>
      <p:sp>
        <p:nvSpPr>
          <p:cNvPr id="5" name="Forme libre : forme 4">
            <a:extLst>
              <a:ext uri="{FF2B5EF4-FFF2-40B4-BE49-F238E27FC236}">
                <a16:creationId xmlns:a16="http://schemas.microsoft.com/office/drawing/2014/main" id="{D6A2FECF-C47E-2CF6-6D61-7888E9F3B27D}"/>
              </a:ext>
            </a:extLst>
          </p:cNvPr>
          <p:cNvSpPr/>
          <p:nvPr/>
        </p:nvSpPr>
        <p:spPr>
          <a:xfrm>
            <a:off x="936720" y="576360"/>
            <a:ext cx="4095720" cy="4553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a:ln>
                  <a:noFill/>
                </a:ln>
                <a:solidFill>
                  <a:srgbClr val="000000"/>
                </a:solidFill>
                <a:latin typeface="Times New Roman" pitchFamily="18"/>
                <a:ea typeface="Times New Roman" pitchFamily="18"/>
                <a:cs typeface="Times New Roman" pitchFamily="18"/>
              </a:rPr>
              <a:t>L'empire perse vers 500 av. J.C.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366545D0-A35B-CB16-30CE-AD742BC8F13E}"/>
              </a:ext>
            </a:extLst>
          </p:cNvPr>
          <p:cNvSpPr/>
          <p:nvPr/>
        </p:nvSpPr>
        <p:spPr>
          <a:xfrm>
            <a:off x="219240" y="44280"/>
            <a:ext cx="8637480" cy="9637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ctr" anchorCtr="1" compatLnSpc="0">
            <a:no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kern="1200" spc="0" baseline="0">
                <a:ln>
                  <a:noFill/>
                </a:ln>
                <a:solidFill>
                  <a:srgbClr val="CC3300"/>
                </a:solidFill>
                <a:latin typeface="Comic Sans MS" pitchFamily="66"/>
                <a:ea typeface="Times New Roman" pitchFamily="18"/>
                <a:cs typeface="Times New Roman" pitchFamily="18"/>
              </a:rPr>
              <a:t> La naissance du judaïsme ( 5ème/4</a:t>
            </a:r>
            <a:r>
              <a:rPr lang="fr-FR" sz="2800" b="1" i="0" u="none" strike="noStrike" kern="1200" spc="0" baseline="30000">
                <a:ln>
                  <a:noFill/>
                </a:ln>
                <a:solidFill>
                  <a:srgbClr val="CC3300"/>
                </a:solidFill>
                <a:latin typeface="Comic Sans MS" pitchFamily="66"/>
                <a:ea typeface="Times New Roman" pitchFamily="18"/>
                <a:cs typeface="Times New Roman" pitchFamily="18"/>
              </a:rPr>
              <a:t>ème </a:t>
            </a:r>
            <a:r>
              <a:rPr lang="fr-FR" sz="2800" b="1" i="0" u="none" strike="noStrike" kern="1200" spc="0" baseline="0">
                <a:ln>
                  <a:noFill/>
                </a:ln>
                <a:solidFill>
                  <a:srgbClr val="CC3300"/>
                </a:solidFill>
                <a:latin typeface="Comic Sans MS" pitchFamily="66"/>
                <a:ea typeface="Times New Roman" pitchFamily="18"/>
                <a:cs typeface="Times New Roman" pitchFamily="18"/>
              </a:rPr>
              <a:t>siècle)</a:t>
            </a:r>
          </a:p>
        </p:txBody>
      </p:sp>
      <p:sp>
        <p:nvSpPr>
          <p:cNvPr id="3" name="Forme libre : forme 2">
            <a:extLst>
              <a:ext uri="{FF2B5EF4-FFF2-40B4-BE49-F238E27FC236}">
                <a16:creationId xmlns:a16="http://schemas.microsoft.com/office/drawing/2014/main" id="{19DAE2C2-48D9-8C72-6AD5-F28579228400}"/>
              </a:ext>
            </a:extLst>
          </p:cNvPr>
          <p:cNvSpPr/>
          <p:nvPr/>
        </p:nvSpPr>
        <p:spPr>
          <a:xfrm>
            <a:off x="609480" y="1371599"/>
            <a:ext cx="7712279" cy="5191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Forme libre : forme 3">
            <a:extLst>
              <a:ext uri="{FF2B5EF4-FFF2-40B4-BE49-F238E27FC236}">
                <a16:creationId xmlns:a16="http://schemas.microsoft.com/office/drawing/2014/main" id="{6FA04326-2031-7929-5950-C74EAEDC505E}"/>
              </a:ext>
            </a:extLst>
          </p:cNvPr>
          <p:cNvSpPr/>
          <p:nvPr/>
        </p:nvSpPr>
        <p:spPr>
          <a:xfrm>
            <a:off x="609480" y="863639"/>
            <a:ext cx="7750440" cy="78148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0" spc="0" baseline="0" dirty="0">
                <a:ln>
                  <a:noFill/>
                </a:ln>
                <a:solidFill>
                  <a:srgbClr val="000000"/>
                </a:solidFill>
                <a:latin typeface="Comic Sans MS" pitchFamily="66"/>
                <a:ea typeface="Times New Roman" pitchFamily="18"/>
                <a:cs typeface="Times New Roman" pitchFamily="18"/>
              </a:rPr>
              <a:t>	 </a:t>
            </a:r>
            <a:r>
              <a:rPr lang="fr-FR" sz="2400" b="0" i="0" u="none" strike="noStrike" kern="0" spc="0" baseline="0" dirty="0">
                <a:ln>
                  <a:noFill/>
                </a:ln>
                <a:solidFill>
                  <a:srgbClr val="000000"/>
                </a:solidFill>
                <a:latin typeface="Comic Sans MS" pitchFamily="66"/>
                <a:ea typeface="Times New Roman" pitchFamily="18"/>
                <a:cs typeface="Times New Roman" pitchFamily="18"/>
              </a:rPr>
              <a:t>Le traumatisme de l’exil  (-598 à -538)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0" spc="0" baseline="0" dirty="0">
                <a:ln>
                  <a:noFill/>
                </a:ln>
                <a:solidFill>
                  <a:srgbClr val="000000"/>
                </a:solidFill>
                <a:latin typeface="Comic Sans MS" pitchFamily="66"/>
                <a:ea typeface="Times New Roman" pitchFamily="18"/>
                <a:cs typeface="Times New Roman" pitchFamily="18"/>
              </a:rPr>
              <a:t>Perte de tous les repères.</a:t>
            </a:r>
            <a:br>
              <a:rPr lang="fr-FR" sz="2400" b="0" i="0" u="none" strike="noStrike" kern="0" spc="0" baseline="0" dirty="0">
                <a:ln>
                  <a:noFill/>
                </a:ln>
                <a:solidFill>
                  <a:srgbClr val="000000"/>
                </a:solidFill>
                <a:latin typeface="Comic Sans MS" pitchFamily="66"/>
                <a:ea typeface="Times New Roman" pitchFamily="18"/>
                <a:cs typeface="Times New Roman" pitchFamily="18"/>
              </a:rPr>
            </a:br>
            <a:r>
              <a:rPr lang="fr-FR" sz="2400" b="0" i="0" u="none" strike="noStrike" kern="0" spc="0" baseline="0" dirty="0">
                <a:ln>
                  <a:noFill/>
                </a:ln>
                <a:solidFill>
                  <a:srgbClr val="000000"/>
                </a:solidFill>
                <a:latin typeface="Comic Sans MS" pitchFamily="66"/>
                <a:ea typeface="Times New Roman" pitchFamily="18"/>
                <a:cs typeface="Times New Roman" pitchFamily="18"/>
              </a:rPr>
              <a:t>La réaction identitaire de quelques uns :</a:t>
            </a:r>
            <a:br>
              <a:rPr lang="fr-FR" sz="2400" b="0" i="0" u="none" strike="noStrike" kern="0" spc="0" baseline="0" dirty="0">
                <a:ln>
                  <a:noFill/>
                </a:ln>
                <a:solidFill>
                  <a:srgbClr val="000000"/>
                </a:solidFill>
                <a:latin typeface="Comic Sans MS" pitchFamily="66"/>
                <a:ea typeface="Times New Roman" pitchFamily="18"/>
                <a:cs typeface="Times New Roman" pitchFamily="18"/>
              </a:rPr>
            </a:br>
            <a:r>
              <a:rPr lang="fr-FR" sz="2400" b="0" i="0" u="none" strike="noStrike" kern="0" spc="0" baseline="0" dirty="0">
                <a:ln>
                  <a:noFill/>
                </a:ln>
                <a:solidFill>
                  <a:srgbClr val="000000"/>
                </a:solidFill>
                <a:latin typeface="Comic Sans MS" pitchFamily="66"/>
                <a:ea typeface="Times New Roman" pitchFamily="18"/>
                <a:cs typeface="Times New Roman" pitchFamily="18"/>
              </a:rPr>
              <a:t>le Dieu unique, les fêtes, les rites, l’Ecriture.</a:t>
            </a:r>
            <a:br>
              <a:rPr lang="fr-FR" sz="2400" b="0" i="0" u="none" strike="noStrike" kern="0" spc="0" baseline="0" dirty="0">
                <a:ln>
                  <a:noFill/>
                </a:ln>
                <a:solidFill>
                  <a:srgbClr val="000000"/>
                </a:solidFill>
                <a:latin typeface="Comic Sans MS" pitchFamily="66"/>
                <a:ea typeface="Times New Roman" pitchFamily="18"/>
                <a:cs typeface="Times New Roman" pitchFamily="18"/>
              </a:rPr>
            </a:br>
            <a:br>
              <a:rPr lang="fr-FR" sz="2400" b="0" i="0" u="none" strike="noStrike" kern="0" spc="0" baseline="0" dirty="0">
                <a:ln>
                  <a:noFill/>
                </a:ln>
                <a:solidFill>
                  <a:srgbClr val="000000"/>
                </a:solidFill>
                <a:latin typeface="Comic Sans MS" pitchFamily="66"/>
                <a:ea typeface="Times New Roman" pitchFamily="18"/>
                <a:cs typeface="Times New Roman" pitchFamily="18"/>
              </a:rPr>
            </a:br>
            <a:r>
              <a:rPr lang="fr-FR" sz="2400" b="0" i="0" u="none" strike="noStrike" kern="1200" spc="0" baseline="0" dirty="0">
                <a:ln>
                  <a:noFill/>
                </a:ln>
                <a:solidFill>
                  <a:srgbClr val="000000"/>
                </a:solidFill>
                <a:latin typeface="Comic Sans MS" pitchFamily="66"/>
                <a:ea typeface="Times New Roman" pitchFamily="18"/>
                <a:cs typeface="Times New Roman" pitchFamily="18"/>
              </a:rPr>
              <a:t> La libération (-538)  et la domination perse.</a:t>
            </a:r>
          </a:p>
          <a:p>
            <a:pPr marL="741239" marR="0" lvl="1" indent="-21600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Cyrus, roi des perses prend Babylone en -539.</a:t>
            </a:r>
          </a:p>
          <a:p>
            <a:pPr marL="741239" marR="0" lvl="1" indent="-21600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Edit de Cyrus, autorisant les juifs à rentrer chez eux et à pratiquer leur religion.</a:t>
            </a:r>
          </a:p>
          <a:p>
            <a:pPr marL="741239" marR="0" lvl="1" indent="-21600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400" b="1"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Un retour à Jérusalem par vagues successives :</a:t>
            </a:r>
          </a:p>
          <a:p>
            <a:pPr marL="741239" marR="0" lvl="1" indent="-21600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Un nouvel exode et une nouvelle création</a:t>
            </a:r>
          </a:p>
          <a:p>
            <a:pPr marL="741239" marR="0" lvl="1" indent="-21600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a:t>
            </a:r>
            <a:r>
              <a:rPr lang="fr-FR" sz="2400" b="0" i="1" u="none" strike="noStrike" kern="1200" spc="0" baseline="0" dirty="0">
                <a:ln>
                  <a:noFill/>
                </a:ln>
                <a:solidFill>
                  <a:srgbClr val="000000"/>
                </a:solidFill>
                <a:latin typeface="Comic Sans MS" pitchFamily="66"/>
                <a:ea typeface="Times New Roman" pitchFamily="18"/>
                <a:cs typeface="Times New Roman" pitchFamily="18"/>
              </a:rPr>
              <a:t>Isaïe</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43, 14-21).</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a:p>
            <a:pPr marL="741239" marR="0" lvl="1" indent="-21600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000" b="0" i="0" u="none" strike="noStrike" kern="1200" spc="0" baseline="0" dirty="0">
              <a:ln>
                <a:noFill/>
              </a:ln>
              <a:solidFill>
                <a:srgbClr val="000000"/>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000" b="0" i="0" u="none" strike="noStrike" kern="1200" spc="0" baseline="0" dirty="0">
              <a:ln>
                <a:noFill/>
              </a:ln>
              <a:solidFill>
                <a:srgbClr val="000000"/>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000" b="0" i="0" u="none" strike="noStrike" kern="1200" spc="0" baseline="0" dirty="0">
              <a:ln>
                <a:noFill/>
              </a:ln>
              <a:solidFill>
                <a:srgbClr val="000000"/>
              </a:solidFill>
              <a:latin typeface="Times New Roman" pitchFamily="18"/>
              <a:ea typeface="Times New Roman" pitchFamily="18"/>
              <a:cs typeface="Times New Roman" pitchFamily="18"/>
            </a:endParaRPr>
          </a:p>
          <a:p>
            <a:pPr marL="741239" marR="0" lvl="1" indent="-21600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000" b="0" i="0" u="none" strike="noStrike" kern="1200" spc="0" baseline="0" dirty="0">
              <a:ln>
                <a:noFill/>
              </a:ln>
              <a:solidFill>
                <a:srgbClr val="000000"/>
              </a:solidFill>
              <a:latin typeface="Times New Roman" pitchFamily="18"/>
              <a:ea typeface="Times New Roman" pitchFamily="18"/>
              <a:cs typeface="Times New Roman" pitchFamily="1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F4AC8E3-FFC1-47A4-8ED8-C438CE9DD252}"/>
              </a:ext>
            </a:extLst>
          </p:cNvPr>
          <p:cNvSpPr txBox="1"/>
          <p:nvPr/>
        </p:nvSpPr>
        <p:spPr>
          <a:xfrm>
            <a:off x="0" y="-383085"/>
            <a:ext cx="9144000" cy="7241085"/>
          </a:xfrm>
          <a:prstGeom prst="rect">
            <a:avLst/>
          </a:prstGeom>
          <a:noFill/>
          <a:ln cap="flat">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br>
              <a:rPr lang="fr-FR" sz="2400" b="1" i="0" u="none" strike="noStrike" kern="1200" spc="0" baseline="0" dirty="0">
                <a:ln>
                  <a:noFill/>
                </a:ln>
                <a:solidFill>
                  <a:srgbClr val="000000"/>
                </a:solidFill>
                <a:latin typeface="Comic Sans MS" pitchFamily="66"/>
                <a:ea typeface="Microsoft YaHei" pitchFamily="2"/>
                <a:cs typeface="Lucida Sans" pitchFamily="2"/>
              </a:rPr>
            </a:br>
            <a:r>
              <a:rPr lang="fr-FR" sz="2400" b="1" i="0" u="none" strike="noStrike" kern="1200" spc="0" baseline="0" dirty="0">
                <a:ln>
                  <a:noFill/>
                </a:ln>
                <a:solidFill>
                  <a:srgbClr val="000000"/>
                </a:solidFill>
                <a:latin typeface="Comic Sans MS" pitchFamily="66"/>
                <a:ea typeface="Microsoft YaHei" pitchFamily="2"/>
                <a:cs typeface="Lucida Sans" pitchFamily="2"/>
              </a:rPr>
              <a:t>Esaïe 43, 15-21</a:t>
            </a:r>
          </a:p>
          <a:p>
            <a:pPr marL="0" marR="0" lvl="0" indent="0" algn="l" rtl="0" hangingPunct="1">
              <a:lnSpc>
                <a:spcPct val="100000"/>
              </a:lnSpc>
              <a:spcBef>
                <a:spcPts val="0"/>
              </a:spcBef>
              <a:spcAft>
                <a:spcPts val="0"/>
              </a:spcAft>
              <a:buNone/>
              <a:tabLst/>
            </a:pPr>
            <a:r>
              <a:rPr lang="fr-FR" sz="2200" b="0" i="0" u="none" strike="noStrike" kern="0" spc="0" baseline="30000" dirty="0">
                <a:ln>
                  <a:noFill/>
                </a:ln>
                <a:solidFill>
                  <a:srgbClr val="000000"/>
                </a:solidFill>
                <a:latin typeface="Comic Sans MS" pitchFamily="66"/>
                <a:ea typeface="Microsoft YaHei" pitchFamily="2"/>
                <a:cs typeface="Lucida Sans" pitchFamily="2"/>
              </a:rPr>
              <a:t>15</a:t>
            </a:r>
            <a:r>
              <a:rPr lang="fr-FR" sz="2200" b="0" i="0" u="none" strike="noStrike" kern="1200" spc="0" baseline="0" dirty="0">
                <a:ln>
                  <a:noFill/>
                </a:ln>
                <a:solidFill>
                  <a:srgbClr val="000000"/>
                </a:solidFill>
                <a:latin typeface="Comic Sans MS" pitchFamily="66"/>
                <a:ea typeface="Microsoft YaHei" pitchFamily="2"/>
                <a:cs typeface="Lucida Sans" pitchFamily="2"/>
              </a:rPr>
              <a:t>Je suis le SEIGNEUR, votre Saint, celui qui a créé Israël</a:t>
            </a:r>
            <a:r>
              <a:rPr lang="fr-FR" sz="2200" dirty="0">
                <a:solidFill>
                  <a:srgbClr val="000000"/>
                </a:solidFill>
                <a:latin typeface="Comic Sans MS" pitchFamily="66"/>
                <a:ea typeface="Microsoft YaHei" pitchFamily="2"/>
                <a:cs typeface="Lucida Sans" pitchFamily="2"/>
              </a:rPr>
              <a:t>…</a:t>
            </a:r>
            <a:br>
              <a:rPr lang="fr-FR" sz="2200" b="0" i="0" u="none" strike="noStrike" kern="1200" spc="0" baseline="0" dirty="0">
                <a:ln>
                  <a:noFill/>
                </a:ln>
                <a:solidFill>
                  <a:srgbClr val="000000"/>
                </a:solidFill>
                <a:latin typeface="Comic Sans MS" pitchFamily="66"/>
                <a:ea typeface="Microsoft YaHei" pitchFamily="2"/>
                <a:cs typeface="Lucida Sans" pitchFamily="2"/>
              </a:rPr>
            </a:br>
            <a:r>
              <a:rPr lang="fr-FR" sz="2200" b="0" i="0" u="none" strike="noStrike" kern="0" spc="0" baseline="30000" dirty="0">
                <a:ln>
                  <a:noFill/>
                </a:ln>
                <a:solidFill>
                  <a:srgbClr val="000000"/>
                </a:solidFill>
                <a:latin typeface="Comic Sans MS" pitchFamily="66"/>
                <a:ea typeface="Microsoft YaHei" pitchFamily="2"/>
                <a:cs typeface="Lucida Sans" pitchFamily="2"/>
              </a:rPr>
              <a:t>16</a:t>
            </a:r>
            <a:r>
              <a:rPr lang="fr-FR" sz="2200" b="0" i="0" u="none" strike="noStrike" kern="1200" spc="0" baseline="0" dirty="0">
                <a:ln>
                  <a:noFill/>
                </a:ln>
                <a:solidFill>
                  <a:srgbClr val="000000"/>
                </a:solidFill>
                <a:latin typeface="Comic Sans MS" pitchFamily="66"/>
                <a:ea typeface="Microsoft YaHei" pitchFamily="2"/>
                <a:cs typeface="Lucida Sans" pitchFamily="2"/>
              </a:rPr>
              <a:t>Ainsi parle le SEIGNEUR, lui qui procura en pleine mer un chemin, un sentier au cœur des eaux déchaînées.</a:t>
            </a:r>
            <a:br>
              <a:rPr lang="fr-FR" sz="2200" b="0" i="0" u="none" strike="noStrike" kern="1200" spc="0" baseline="0" dirty="0">
                <a:ln>
                  <a:noFill/>
                </a:ln>
                <a:solidFill>
                  <a:srgbClr val="000000"/>
                </a:solidFill>
                <a:latin typeface="Comic Sans MS" pitchFamily="66"/>
                <a:ea typeface="Microsoft YaHei" pitchFamily="2"/>
                <a:cs typeface="Lucida Sans" pitchFamily="2"/>
              </a:rPr>
            </a:br>
            <a:r>
              <a:rPr lang="fr-FR" sz="2200" b="0" i="0" u="none" strike="noStrike" kern="0" spc="0" baseline="30000" dirty="0">
                <a:ln>
                  <a:noFill/>
                </a:ln>
                <a:solidFill>
                  <a:srgbClr val="000000"/>
                </a:solidFill>
                <a:latin typeface="Comic Sans MS" pitchFamily="66"/>
                <a:ea typeface="Microsoft YaHei" pitchFamily="2"/>
                <a:cs typeface="Lucida Sans" pitchFamily="2"/>
              </a:rPr>
              <a:t>17</a:t>
            </a:r>
            <a:r>
              <a:rPr lang="fr-FR" sz="2200" b="0" i="0" u="none" strike="noStrike" kern="1200" spc="0" baseline="0" dirty="0">
                <a:ln>
                  <a:noFill/>
                </a:ln>
                <a:solidFill>
                  <a:srgbClr val="000000"/>
                </a:solidFill>
                <a:latin typeface="Comic Sans MS" pitchFamily="66"/>
                <a:ea typeface="Microsoft YaHei" pitchFamily="2"/>
                <a:cs typeface="Lucida Sans" pitchFamily="2"/>
              </a:rPr>
              <a:t>lui qui mobilisa chars et chevaux, troupes et corps d’assaut tout ensemble, sitôt couchés pour ne plus se relever, étouffés comme une mèche et éteints.</a:t>
            </a:r>
          </a:p>
          <a:p>
            <a:pPr marL="0" marR="0" lvl="0" indent="0" algn="l" rtl="0" hangingPunct="1">
              <a:lnSpc>
                <a:spcPct val="100000"/>
              </a:lnSpc>
              <a:spcBef>
                <a:spcPts val="0"/>
              </a:spcBef>
              <a:spcAft>
                <a:spcPts val="0"/>
              </a:spcAft>
              <a:buNone/>
              <a:tabLst/>
            </a:pPr>
            <a:r>
              <a:rPr lang="fr-FR" sz="2200" b="0" i="0" u="none" strike="noStrike" kern="0" spc="0" baseline="30000" dirty="0">
                <a:ln>
                  <a:noFill/>
                </a:ln>
                <a:solidFill>
                  <a:srgbClr val="000000"/>
                </a:solidFill>
                <a:latin typeface="Comic Sans MS" pitchFamily="66"/>
                <a:ea typeface="Microsoft YaHei" pitchFamily="2"/>
                <a:cs typeface="Lucida Sans" pitchFamily="2"/>
              </a:rPr>
              <a:t>18</a:t>
            </a:r>
            <a:r>
              <a:rPr lang="fr-FR" sz="2200" b="0" i="0" u="none" strike="noStrike" kern="1200" spc="0" baseline="0" dirty="0">
                <a:ln>
                  <a:noFill/>
                </a:ln>
                <a:solidFill>
                  <a:srgbClr val="000000"/>
                </a:solidFill>
                <a:latin typeface="Comic Sans MS" pitchFamily="66"/>
                <a:ea typeface="Microsoft YaHei" pitchFamily="2"/>
                <a:cs typeface="Lucida Sans" pitchFamily="2"/>
              </a:rPr>
              <a:t>Ne vous souvenez plus des premiers événements,</a:t>
            </a:r>
            <a:br>
              <a:rPr lang="fr-FR" sz="2200" b="0" i="0" u="none" strike="noStrike" kern="1200" spc="0" baseline="0" dirty="0">
                <a:ln>
                  <a:noFill/>
                </a:ln>
                <a:solidFill>
                  <a:srgbClr val="000000"/>
                </a:solidFill>
                <a:latin typeface="Comic Sans MS" pitchFamily="66"/>
                <a:ea typeface="Microsoft YaHei" pitchFamily="2"/>
                <a:cs typeface="Lucida Sans" pitchFamily="2"/>
              </a:rPr>
            </a:br>
            <a:r>
              <a:rPr lang="fr-FR" sz="2200" b="0" i="0" u="none" strike="noStrike" kern="1200" spc="0" baseline="0" dirty="0">
                <a:ln>
                  <a:noFill/>
                </a:ln>
                <a:solidFill>
                  <a:srgbClr val="000000"/>
                </a:solidFill>
                <a:latin typeface="Comic Sans MS" pitchFamily="66"/>
                <a:ea typeface="Microsoft YaHei" pitchFamily="2"/>
                <a:cs typeface="Lucida Sans" pitchFamily="2"/>
              </a:rPr>
              <a:t>ne ressassez plus les faits d’autrefois.</a:t>
            </a:r>
            <a:br>
              <a:rPr lang="fr-FR" sz="2200" b="0" i="0" u="none" strike="noStrike" kern="1200" spc="0" baseline="0" dirty="0">
                <a:ln>
                  <a:noFill/>
                </a:ln>
                <a:solidFill>
                  <a:srgbClr val="000000"/>
                </a:solidFill>
                <a:latin typeface="Comic Sans MS" pitchFamily="66"/>
                <a:ea typeface="Microsoft YaHei" pitchFamily="2"/>
                <a:cs typeface="Lucida Sans" pitchFamily="2"/>
              </a:rPr>
            </a:br>
            <a:r>
              <a:rPr lang="fr-FR" sz="2200" b="0" i="0" u="none" strike="noStrike" kern="0" spc="0" baseline="30000" dirty="0">
                <a:ln>
                  <a:noFill/>
                </a:ln>
                <a:solidFill>
                  <a:srgbClr val="000000"/>
                </a:solidFill>
                <a:latin typeface="Comic Sans MS" pitchFamily="66"/>
                <a:ea typeface="Microsoft YaHei" pitchFamily="2"/>
                <a:cs typeface="Lucida Sans" pitchFamily="2"/>
              </a:rPr>
              <a:t>19</a:t>
            </a:r>
            <a:r>
              <a:rPr lang="fr-FR" sz="2200" b="0" i="0" u="none" strike="noStrike" kern="1200" spc="0" baseline="0" dirty="0">
                <a:ln>
                  <a:noFill/>
                </a:ln>
                <a:solidFill>
                  <a:srgbClr val="000000"/>
                </a:solidFill>
                <a:latin typeface="Comic Sans MS" pitchFamily="66"/>
                <a:ea typeface="Microsoft YaHei" pitchFamily="2"/>
                <a:cs typeface="Lucida Sans" pitchFamily="2"/>
              </a:rPr>
              <a:t>Voici que moi je vais faire du neuf qui déjà bourgeonne ; </a:t>
            </a:r>
            <a:br>
              <a:rPr lang="fr-FR" sz="2200" b="0" i="0" u="none" strike="noStrike" kern="1200" spc="0" baseline="0" dirty="0">
                <a:ln>
                  <a:noFill/>
                </a:ln>
                <a:solidFill>
                  <a:srgbClr val="000000"/>
                </a:solidFill>
                <a:latin typeface="Comic Sans MS" pitchFamily="66"/>
                <a:ea typeface="Microsoft YaHei" pitchFamily="2"/>
                <a:cs typeface="Lucida Sans" pitchFamily="2"/>
              </a:rPr>
            </a:br>
            <a:r>
              <a:rPr lang="fr-FR" sz="2200" b="0" i="0" u="none" strike="noStrike" kern="1200" spc="0" baseline="0" dirty="0">
                <a:ln>
                  <a:noFill/>
                </a:ln>
                <a:solidFill>
                  <a:srgbClr val="000000"/>
                </a:solidFill>
                <a:latin typeface="Comic Sans MS" pitchFamily="66"/>
                <a:ea typeface="Microsoft YaHei" pitchFamily="2"/>
                <a:cs typeface="Lucida Sans" pitchFamily="2"/>
              </a:rPr>
              <a:t>ne le reconnaîtrez-vous pas ?</a:t>
            </a:r>
            <a:br>
              <a:rPr lang="fr-FR" sz="2200" b="0" i="0" u="none" strike="noStrike" kern="1200" spc="0" baseline="0" dirty="0">
                <a:ln>
                  <a:noFill/>
                </a:ln>
                <a:solidFill>
                  <a:srgbClr val="000000"/>
                </a:solidFill>
                <a:latin typeface="Comic Sans MS" pitchFamily="66"/>
                <a:ea typeface="Microsoft YaHei" pitchFamily="2"/>
                <a:cs typeface="Lucida Sans" pitchFamily="2"/>
              </a:rPr>
            </a:br>
            <a:r>
              <a:rPr lang="fr-FR" sz="2200" b="0" i="0" u="none" strike="noStrike" kern="1200" spc="0" baseline="0" dirty="0">
                <a:ln>
                  <a:noFill/>
                </a:ln>
                <a:solidFill>
                  <a:srgbClr val="000000"/>
                </a:solidFill>
                <a:latin typeface="Comic Sans MS" pitchFamily="66"/>
                <a:ea typeface="Microsoft YaHei" pitchFamily="2"/>
                <a:cs typeface="Lucida Sans" pitchFamily="2"/>
              </a:rPr>
              <a:t>Oui, je vais mettre en plein désert un chemin dans la lande, des sentiers ;</a:t>
            </a:r>
            <a:br>
              <a:rPr lang="fr-FR" sz="2200" b="0" i="0" u="none" strike="noStrike" kern="1200" spc="0" baseline="0" dirty="0">
                <a:ln>
                  <a:noFill/>
                </a:ln>
                <a:solidFill>
                  <a:srgbClr val="000000"/>
                </a:solidFill>
                <a:latin typeface="Comic Sans MS" pitchFamily="66"/>
                <a:ea typeface="Microsoft YaHei" pitchFamily="2"/>
                <a:cs typeface="Lucida Sans" pitchFamily="2"/>
              </a:rPr>
            </a:br>
            <a:r>
              <a:rPr lang="fr-FR" sz="2200" b="0" i="0" u="none" strike="noStrike" kern="0" spc="0" baseline="30000" dirty="0">
                <a:ln>
                  <a:noFill/>
                </a:ln>
                <a:solidFill>
                  <a:srgbClr val="000000"/>
                </a:solidFill>
                <a:latin typeface="Comic Sans MS" pitchFamily="66"/>
                <a:ea typeface="Microsoft YaHei" pitchFamily="2"/>
                <a:cs typeface="Lucida Sans" pitchFamily="2"/>
              </a:rPr>
              <a:t>20</a:t>
            </a:r>
            <a:r>
              <a:rPr lang="fr-FR" sz="2200" b="0" i="0" u="none" strike="noStrike" kern="1200" spc="0" baseline="0" dirty="0">
                <a:ln>
                  <a:noFill/>
                </a:ln>
                <a:solidFill>
                  <a:srgbClr val="000000"/>
                </a:solidFill>
                <a:latin typeface="Comic Sans MS" pitchFamily="66"/>
                <a:ea typeface="Microsoft YaHei" pitchFamily="2"/>
                <a:cs typeface="Lucida Sans" pitchFamily="2"/>
              </a:rPr>
              <a:t>les bêtes sauvages me rendront gloire, les chacals et les autruches, car je procure en plein désert de l’eau, des fleuves dans la lande, pour abreuver mon peuple, mon élu,</a:t>
            </a:r>
            <a:br>
              <a:rPr lang="fr-FR" sz="2200" b="0" i="0" u="none" strike="noStrike" kern="1200" spc="0" baseline="0" dirty="0">
                <a:ln>
                  <a:noFill/>
                </a:ln>
                <a:solidFill>
                  <a:srgbClr val="000000"/>
                </a:solidFill>
                <a:latin typeface="Comic Sans MS" pitchFamily="66"/>
                <a:ea typeface="Microsoft YaHei" pitchFamily="2"/>
                <a:cs typeface="Lucida Sans" pitchFamily="2"/>
              </a:rPr>
            </a:br>
            <a:r>
              <a:rPr lang="fr-FR" sz="2200" b="0" i="0" u="none" strike="noStrike" kern="1200" spc="0" baseline="30000" dirty="0">
                <a:ln>
                  <a:noFill/>
                </a:ln>
                <a:solidFill>
                  <a:srgbClr val="000000"/>
                </a:solidFill>
                <a:latin typeface="Comic Sans MS" pitchFamily="66"/>
                <a:ea typeface="Microsoft YaHei" pitchFamily="2"/>
                <a:cs typeface="Lucida Sans" pitchFamily="2"/>
              </a:rPr>
              <a:t>21</a:t>
            </a:r>
            <a:r>
              <a:rPr lang="fr-FR" sz="2200" b="0" i="0" u="none" strike="noStrike" kern="1200" spc="0" baseline="0" dirty="0">
                <a:ln>
                  <a:noFill/>
                </a:ln>
                <a:solidFill>
                  <a:srgbClr val="000000"/>
                </a:solidFill>
                <a:latin typeface="Comic Sans MS" pitchFamily="66"/>
                <a:ea typeface="Microsoft YaHei" pitchFamily="2"/>
                <a:cs typeface="Lucida Sans" pitchFamily="2"/>
              </a:rPr>
              <a:t>peuple que j’ai formé pour moi et qui redira ma louange.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9AB57640-786C-90D5-7BD6-F307B0A039B4}"/>
              </a:ext>
            </a:extLst>
          </p:cNvPr>
          <p:cNvSpPr txBox="1">
            <a:spLocks noGrp="1"/>
          </p:cNvSpPr>
          <p:nvPr>
            <p:ph idx="1"/>
          </p:nvPr>
        </p:nvSpPr>
        <p:spPr>
          <a:xfrm>
            <a:off x="685440" y="632880"/>
            <a:ext cx="7723080" cy="5414400"/>
          </a:xfrm>
        </p:spPr>
        <p:txBody>
          <a:bodyPr lIns="90000" tIns="46800" rIns="90000" bIns="46800"/>
          <a:lstStyle/>
          <a:p>
            <a:pPr marL="741239" lvl="1" indent="-216000">
              <a:lnSpc>
                <a:spcPct val="100000"/>
              </a:lnSpc>
              <a:spcBef>
                <a:spcPts val="0"/>
              </a:spcBef>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600" kern="0" dirty="0">
                <a:latin typeface="Comic Sans MS" pitchFamily="66"/>
                <a:cs typeface="Times New Roman" pitchFamily="18"/>
              </a:rPr>
              <a:t>A Jérusalem :</a:t>
            </a:r>
            <a:br>
              <a:rPr lang="fr-FR" sz="2600" kern="0" dirty="0">
                <a:latin typeface="Comic Sans MS" pitchFamily="66"/>
                <a:cs typeface="Times New Roman" pitchFamily="18"/>
              </a:rPr>
            </a:br>
            <a:r>
              <a:rPr lang="fr-FR" sz="2600" dirty="0">
                <a:latin typeface="Comic Sans MS" pitchFamily="66"/>
                <a:cs typeface="Times New Roman" pitchFamily="18"/>
              </a:rPr>
              <a:t>Une difficile installation : tension entre ceux qui reviennent et ceux qui sont restés (« le peuple de la terre »).</a:t>
            </a:r>
          </a:p>
          <a:p>
            <a:pPr marL="741239" lvl="1" indent="-216000">
              <a:lnSpc>
                <a:spcPct val="100000"/>
              </a:lnSpc>
              <a:spcBef>
                <a:spcPts val="0"/>
              </a:spcBef>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br>
              <a:rPr lang="fr-FR" sz="2600" dirty="0">
                <a:latin typeface="Comic Sans MS" pitchFamily="66"/>
                <a:cs typeface="Times New Roman" pitchFamily="18"/>
              </a:rPr>
            </a:br>
            <a:r>
              <a:rPr lang="fr-FR" sz="2600" dirty="0">
                <a:latin typeface="Comic Sans MS" pitchFamily="66"/>
                <a:cs typeface="Times New Roman" pitchFamily="18"/>
              </a:rPr>
              <a:t>La question de la reconstruction du Temple,</a:t>
            </a:r>
            <a:br>
              <a:rPr lang="fr-FR" sz="2600" dirty="0">
                <a:latin typeface="Comic Sans MS" pitchFamily="66"/>
                <a:cs typeface="Times New Roman" pitchFamily="18"/>
              </a:rPr>
            </a:br>
            <a:r>
              <a:rPr lang="fr-FR" sz="2600" dirty="0">
                <a:latin typeface="Comic Sans MS" pitchFamily="66"/>
                <a:cs typeface="Times New Roman" pitchFamily="18"/>
              </a:rPr>
              <a:t>le pouvoir des grands-prêtres et </a:t>
            </a:r>
            <a:br>
              <a:rPr lang="fr-FR" sz="2600" dirty="0">
                <a:latin typeface="Comic Sans MS" pitchFamily="66"/>
                <a:cs typeface="Times New Roman" pitchFamily="18"/>
              </a:rPr>
            </a:br>
            <a:r>
              <a:rPr lang="fr-FR" sz="2600" dirty="0">
                <a:latin typeface="Comic Sans MS" pitchFamily="66"/>
                <a:cs typeface="Times New Roman" pitchFamily="18"/>
              </a:rPr>
              <a:t>l’importance du culte, des sacrifices,</a:t>
            </a:r>
          </a:p>
          <a:p>
            <a:pPr marL="741239" lvl="1" indent="-216000">
              <a:lnSpc>
                <a:spcPct val="100000"/>
              </a:lnSpc>
              <a:spcBef>
                <a:spcPts val="0"/>
              </a:spcBef>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600" dirty="0">
                <a:latin typeface="Comic Sans MS" pitchFamily="66"/>
                <a:cs typeface="Times New Roman" pitchFamily="18"/>
              </a:rPr>
              <a:t>	et des rites.</a:t>
            </a:r>
            <a:br>
              <a:rPr lang="fr-FR" sz="2600" dirty="0">
                <a:latin typeface="Comic Sans MS" pitchFamily="66"/>
                <a:cs typeface="Times New Roman" pitchFamily="18"/>
              </a:rPr>
            </a:br>
            <a:endParaRPr lang="fr-FR" sz="2600" dirty="0">
              <a:latin typeface="Comic Sans MS" pitchFamily="66"/>
              <a:cs typeface="Times New Roman" pitchFamily="18"/>
            </a:endParaRPr>
          </a:p>
          <a:p>
            <a:pPr marL="284040" lvl="0" indent="-216000" hangingPunct="1">
              <a:spcAft>
                <a:spcPts val="0"/>
              </a:spcAft>
              <a:tabLst>
                <a:tab pos="741240" algn="l"/>
                <a:tab pos="1190160" algn="l"/>
                <a:tab pos="1639440" algn="l"/>
                <a:tab pos="2088720" algn="l"/>
                <a:tab pos="2538000" algn="l"/>
                <a:tab pos="2987280" algn="l"/>
                <a:tab pos="3436560" algn="l"/>
                <a:tab pos="3885840" algn="l"/>
                <a:tab pos="4335120" algn="l"/>
                <a:tab pos="4784400" algn="l"/>
                <a:tab pos="5233680" algn="l"/>
                <a:tab pos="5682960" algn="l"/>
                <a:tab pos="6132239" algn="l"/>
                <a:tab pos="6581519" algn="l"/>
                <a:tab pos="7030800" algn="l"/>
                <a:tab pos="7480079" algn="l"/>
                <a:tab pos="7929360" algn="l"/>
                <a:tab pos="8378639" algn="l"/>
                <a:tab pos="8827920" algn="l"/>
                <a:tab pos="9277200" algn="l"/>
                <a:tab pos="9726480" algn="l"/>
              </a:tabLst>
            </a:pPr>
            <a:r>
              <a:rPr lang="fr-FR" sz="2600" dirty="0">
                <a:latin typeface="Comic Sans MS" pitchFamily="66"/>
              </a:rPr>
              <a:t>	Un judaïsme de la diaspora moins centré sur les rites ; développement 	des synagogues, où on lit la Loi et les prophètes.</a:t>
            </a:r>
          </a:p>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endParaRPr lang="fr-FR" kern="0" dirty="0">
              <a:latin typeface="Times New Roman" pitchFamily="1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13A7B028-F9E7-622E-48AE-6437FF566326}"/>
              </a:ext>
            </a:extLst>
          </p:cNvPr>
          <p:cNvSpPr/>
          <p:nvPr/>
        </p:nvSpPr>
        <p:spPr>
          <a:xfrm>
            <a:off x="503280" y="719280"/>
            <a:ext cx="7621560" cy="26604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30200" algn="l"/>
                <a:tab pos="879119" algn="l"/>
                <a:tab pos="1328400" algn="l"/>
                <a:tab pos="1777680" algn="l"/>
                <a:tab pos="2226960" algn="l"/>
                <a:tab pos="2676240" algn="l"/>
                <a:tab pos="3125520" algn="l"/>
                <a:tab pos="3574800" algn="l"/>
                <a:tab pos="4024079" algn="l"/>
                <a:tab pos="4473360" algn="l"/>
                <a:tab pos="4922640" algn="l"/>
                <a:tab pos="5389560" algn="l"/>
                <a:tab pos="5821200" algn="l"/>
                <a:tab pos="6270480" algn="l"/>
                <a:tab pos="6719760" algn="l"/>
                <a:tab pos="7169040" algn="l"/>
                <a:tab pos="7618320" algn="l"/>
                <a:tab pos="8067600" algn="l"/>
                <a:tab pos="8516880" algn="l"/>
                <a:tab pos="8966160" algn="l"/>
                <a:tab pos="8967600" algn="l"/>
                <a:tab pos="9416880" algn="l"/>
                <a:tab pos="9866160" algn="l"/>
                <a:tab pos="10321920" algn="l"/>
                <a:tab pos="10779119" algn="l"/>
                <a:tab pos="10780560" algn="l"/>
                <a:tab pos="10782000" algn="l"/>
              </a:tabLst>
            </a:pPr>
            <a:r>
              <a:rPr lang="fr-FR" sz="2600" b="1" i="0" u="none" strike="noStrike" kern="1200" spc="0" baseline="0">
                <a:ln>
                  <a:noFill/>
                </a:ln>
                <a:solidFill>
                  <a:srgbClr val="000000"/>
                </a:solidFill>
                <a:latin typeface="Comic Sans MS" pitchFamily="66"/>
                <a:ea typeface="Times New Roman" pitchFamily="18"/>
                <a:cs typeface="Times New Roman" pitchFamily="18"/>
              </a:rPr>
              <a:t> 	</a:t>
            </a:r>
            <a:r>
              <a:rPr lang="fr-FR" sz="2600" b="0" i="0" u="none" strike="noStrike" kern="1200" spc="0" baseline="0">
                <a:ln>
                  <a:noFill/>
                </a:ln>
                <a:solidFill>
                  <a:srgbClr val="000000"/>
                </a:solidFill>
                <a:latin typeface="Comic Sans MS" pitchFamily="66"/>
                <a:ea typeface="Times New Roman" pitchFamily="18"/>
                <a:cs typeface="Times New Roman" pitchFamily="18"/>
              </a:rPr>
              <a:t>   </a:t>
            </a:r>
          </a:p>
        </p:txBody>
      </p:sp>
      <p:sp>
        <p:nvSpPr>
          <p:cNvPr id="3" name="Forme libre : forme 2">
            <a:extLst>
              <a:ext uri="{FF2B5EF4-FFF2-40B4-BE49-F238E27FC236}">
                <a16:creationId xmlns:a16="http://schemas.microsoft.com/office/drawing/2014/main" id="{F64A08FF-B8F0-4D2C-057A-B75F8B1A803A}"/>
              </a:ext>
            </a:extLst>
          </p:cNvPr>
          <p:cNvSpPr/>
          <p:nvPr/>
        </p:nvSpPr>
        <p:spPr>
          <a:xfrm>
            <a:off x="376920" y="520560"/>
            <a:ext cx="8499600" cy="62053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30200" algn="l"/>
                <a:tab pos="879119" algn="l"/>
                <a:tab pos="1328400" algn="l"/>
                <a:tab pos="1777680" algn="l"/>
                <a:tab pos="2226960" algn="l"/>
                <a:tab pos="2676240" algn="l"/>
                <a:tab pos="3125520" algn="l"/>
                <a:tab pos="3574800" algn="l"/>
                <a:tab pos="4024079" algn="l"/>
                <a:tab pos="4473360" algn="l"/>
                <a:tab pos="4922640" algn="l"/>
                <a:tab pos="5389560" algn="l"/>
                <a:tab pos="5821200" algn="l"/>
                <a:tab pos="6270480" algn="l"/>
                <a:tab pos="6719760" algn="l"/>
                <a:tab pos="7169040" algn="l"/>
                <a:tab pos="7618320" algn="l"/>
                <a:tab pos="8067600" algn="l"/>
                <a:tab pos="8516880" algn="l"/>
                <a:tab pos="8966160" algn="l"/>
                <a:tab pos="8967600" algn="l"/>
                <a:tab pos="9416880" algn="l"/>
                <a:tab pos="9866160" algn="l"/>
                <a:tab pos="10321920" algn="l"/>
                <a:tab pos="10779119" algn="l"/>
                <a:tab pos="10780560" algn="l"/>
                <a:tab pos="1078200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	L’identité du judaïsme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a:t>
            </a:r>
          </a:p>
          <a:p>
            <a:pPr marL="0" marR="0" lvl="0" indent="0" algn="l" rtl="0" hangingPunct="1">
              <a:lnSpc>
                <a:spcPct val="100000"/>
              </a:lnSpc>
              <a:spcBef>
                <a:spcPts val="0"/>
              </a:spcBef>
              <a:spcAft>
                <a:spcPts val="0"/>
              </a:spcAft>
              <a:buNone/>
              <a:tabLst>
                <a:tab pos="0" algn="l"/>
                <a:tab pos="430200" algn="l"/>
                <a:tab pos="879119" algn="l"/>
                <a:tab pos="1328400" algn="l"/>
                <a:tab pos="1777680" algn="l"/>
                <a:tab pos="2226960" algn="l"/>
                <a:tab pos="2676240" algn="l"/>
                <a:tab pos="3125520" algn="l"/>
                <a:tab pos="3574800" algn="l"/>
                <a:tab pos="4024079" algn="l"/>
                <a:tab pos="4473360" algn="l"/>
                <a:tab pos="4922640" algn="l"/>
                <a:tab pos="5389560" algn="l"/>
                <a:tab pos="5821200" algn="l"/>
                <a:tab pos="6270480" algn="l"/>
                <a:tab pos="6719760" algn="l"/>
                <a:tab pos="7169040" algn="l"/>
                <a:tab pos="7618320" algn="l"/>
                <a:tab pos="8067600" algn="l"/>
                <a:tab pos="8516880" algn="l"/>
                <a:tab pos="8966160" algn="l"/>
                <a:tab pos="8967600" algn="l"/>
                <a:tab pos="9416880" algn="l"/>
                <a:tab pos="9866160" algn="l"/>
                <a:tab pos="10321920" algn="l"/>
                <a:tab pos="10779119" algn="l"/>
                <a:tab pos="10780560" algn="l"/>
                <a:tab pos="10782000" algn="l"/>
              </a:tabLst>
            </a:pPr>
            <a:r>
              <a:rPr lang="fr-FR" sz="2600" b="0" i="0" u="none" strike="noStrike" kern="0" spc="0" baseline="0" dirty="0">
                <a:ln>
                  <a:noFill/>
                </a:ln>
                <a:solidFill>
                  <a:srgbClr val="000000"/>
                </a:solidFill>
                <a:latin typeface="Comic Sans MS" pitchFamily="66"/>
                <a:ea typeface="Times New Roman" pitchFamily="18"/>
                <a:cs typeface="Times New Roman" pitchFamily="18"/>
              </a:rPr>
              <a:t>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La foi au Dieu unique qui a donné sa Loi à Moïse.</a:t>
            </a:r>
          </a:p>
          <a:p>
            <a:pPr marL="0" marR="0" lvl="0" indent="0" algn="l" rtl="0" hangingPunct="1">
              <a:lnSpc>
                <a:spcPct val="100000"/>
              </a:lnSpc>
              <a:spcBef>
                <a:spcPts val="0"/>
              </a:spcBef>
              <a:spcAft>
                <a:spcPts val="0"/>
              </a:spcAft>
              <a:buNone/>
              <a:tabLst>
                <a:tab pos="0" algn="l"/>
                <a:tab pos="430200" algn="l"/>
                <a:tab pos="879119" algn="l"/>
                <a:tab pos="1328400" algn="l"/>
                <a:tab pos="1777680" algn="l"/>
                <a:tab pos="2226960" algn="l"/>
                <a:tab pos="2676240" algn="l"/>
                <a:tab pos="3125520" algn="l"/>
                <a:tab pos="3574800" algn="l"/>
                <a:tab pos="4024079" algn="l"/>
                <a:tab pos="4473360" algn="l"/>
                <a:tab pos="4922640" algn="l"/>
                <a:tab pos="5389560" algn="l"/>
                <a:tab pos="5821200" algn="l"/>
                <a:tab pos="6270480" algn="l"/>
                <a:tab pos="6719760" algn="l"/>
                <a:tab pos="7169040" algn="l"/>
                <a:tab pos="7618320" algn="l"/>
                <a:tab pos="8067600" algn="l"/>
                <a:tab pos="8516880" algn="l"/>
                <a:tab pos="8966160" algn="l"/>
                <a:tab pos="8967600" algn="l"/>
                <a:tab pos="9416880" algn="l"/>
                <a:tab pos="9866160" algn="l"/>
                <a:tab pos="10321920" algn="l"/>
                <a:tab pos="10779119" algn="l"/>
                <a:tab pos="10780560" algn="l"/>
                <a:tab pos="10782000" algn="l"/>
              </a:tabLst>
            </a:pPr>
            <a:r>
              <a:rPr lang="fr-FR" sz="2600" b="0" i="0" u="none" strike="noStrike" kern="0" spc="0" baseline="0" dirty="0">
                <a:ln>
                  <a:noFill/>
                </a:ln>
                <a:solidFill>
                  <a:srgbClr val="000000"/>
                </a:solidFill>
                <a:latin typeface="Comic Sans MS" pitchFamily="66"/>
                <a:ea typeface="Times New Roman" pitchFamily="18"/>
                <a:cs typeface="Times New Roman" pitchFamily="18"/>
              </a:rPr>
              <a:t>	   « Moi je suis Dieu, et il n’y en a pas d’autre » (Is 43)</a:t>
            </a:r>
          </a:p>
          <a:p>
            <a:pPr marL="742680" marR="0" lvl="1" indent="-268200" algn="l" rtl="0" hangingPunct="1">
              <a:lnSpc>
                <a:spcPct val="100000"/>
              </a:lnSpc>
              <a:spcBef>
                <a:spcPts val="0"/>
              </a:spcBef>
              <a:spcAft>
                <a:spcPts val="0"/>
              </a:spcAft>
              <a:buNone/>
              <a:tabLst>
                <a:tab pos="742680" algn="l"/>
                <a:tab pos="879120" algn="l"/>
                <a:tab pos="1328400" algn="l"/>
                <a:tab pos="1777679" algn="l"/>
                <a:tab pos="2226959" algn="l"/>
                <a:tab pos="2676240" algn="l"/>
                <a:tab pos="3125160" algn="l"/>
                <a:tab pos="3574440" algn="l"/>
                <a:tab pos="4023719" algn="l"/>
                <a:tab pos="4473000" algn="l"/>
                <a:tab pos="4922280" algn="l"/>
                <a:tab pos="5389200" algn="l"/>
                <a:tab pos="5820840" algn="l"/>
                <a:tab pos="6270120" algn="l"/>
                <a:tab pos="6719400" algn="l"/>
                <a:tab pos="7168680" algn="l"/>
                <a:tab pos="7617960" algn="l"/>
                <a:tab pos="8067240" algn="l"/>
                <a:tab pos="8516520" algn="l"/>
                <a:tab pos="8965800" algn="l"/>
                <a:tab pos="8967240" algn="l"/>
                <a:tab pos="9416520" algn="l"/>
                <a:tab pos="9865800" algn="l"/>
                <a:tab pos="10321560" algn="l"/>
                <a:tab pos="10778760" algn="l"/>
                <a:tab pos="10780200" algn="l"/>
                <a:tab pos="10782000" algn="l"/>
              </a:tabLst>
            </a:pPr>
            <a:endParaRPr lang="fr-FR" sz="2600" b="0" i="0" u="none" strike="noStrike" kern="0" spc="0" baseline="0" dirty="0">
              <a:ln>
                <a:noFill/>
              </a:ln>
              <a:solidFill>
                <a:srgbClr val="000000"/>
              </a:solidFill>
              <a:latin typeface="Comic Sans MS" pitchFamily="66"/>
              <a:ea typeface="Times New Roman" pitchFamily="18"/>
              <a:cs typeface="Times New Roman" pitchFamily="18"/>
            </a:endParaRPr>
          </a:p>
          <a:p>
            <a:pPr marL="742680" marR="0" lvl="1" indent="-268200" algn="l" rtl="0" hangingPunct="1">
              <a:lnSpc>
                <a:spcPct val="100000"/>
              </a:lnSpc>
              <a:spcBef>
                <a:spcPts val="0"/>
              </a:spcBef>
              <a:spcAft>
                <a:spcPts val="0"/>
              </a:spcAft>
              <a:buNone/>
              <a:tabLst>
                <a:tab pos="742680" algn="l"/>
                <a:tab pos="879120" algn="l"/>
                <a:tab pos="1328400" algn="l"/>
                <a:tab pos="1777679" algn="l"/>
                <a:tab pos="2226959" algn="l"/>
                <a:tab pos="2676240" algn="l"/>
                <a:tab pos="3125160" algn="l"/>
                <a:tab pos="3574440" algn="l"/>
                <a:tab pos="4023719" algn="l"/>
                <a:tab pos="4473000" algn="l"/>
                <a:tab pos="4922280" algn="l"/>
                <a:tab pos="5389200" algn="l"/>
                <a:tab pos="5820840" algn="l"/>
                <a:tab pos="6270120" algn="l"/>
                <a:tab pos="6719400" algn="l"/>
                <a:tab pos="7168680" algn="l"/>
                <a:tab pos="7617960" algn="l"/>
                <a:tab pos="8067240" algn="l"/>
                <a:tab pos="8516520" algn="l"/>
                <a:tab pos="8965800" algn="l"/>
                <a:tab pos="8967240" algn="l"/>
                <a:tab pos="9416520" algn="l"/>
                <a:tab pos="9865800" algn="l"/>
                <a:tab pos="10321560" algn="l"/>
                <a:tab pos="10778760" algn="l"/>
                <a:tab pos="10780200" algn="l"/>
                <a:tab pos="1078200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Des rites de séparation :</a:t>
            </a:r>
          </a:p>
          <a:p>
            <a:pPr marL="742680" marR="0" lvl="1" indent="-268200" algn="l"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			la circoncision (signe identitaire),</a:t>
            </a:r>
          </a:p>
          <a:p>
            <a:pPr marL="742680" marR="0" lvl="1" indent="-268200" algn="l"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			les règles de pureté alimentaire</a:t>
            </a:r>
          </a:p>
          <a:p>
            <a:pPr marL="0" marR="0" lvl="0" indent="0" algn="l" rtl="0" hangingPunct="1">
              <a:lnSpc>
                <a:spcPct val="100000"/>
              </a:lnSpc>
              <a:spcBef>
                <a:spcPts val="0"/>
              </a:spcBef>
              <a:spcAft>
                <a:spcPts val="0"/>
              </a:spcAft>
              <a:buNone/>
              <a:tabLst>
                <a:tab pos="0" algn="l"/>
                <a:tab pos="430200" algn="l"/>
                <a:tab pos="879119" algn="l"/>
                <a:tab pos="1328400" algn="l"/>
                <a:tab pos="1777680" algn="l"/>
                <a:tab pos="2226960" algn="l"/>
                <a:tab pos="2676240" algn="l"/>
                <a:tab pos="3125520" algn="l"/>
                <a:tab pos="3574800" algn="l"/>
                <a:tab pos="4024079" algn="l"/>
                <a:tab pos="4473360" algn="l"/>
                <a:tab pos="4922640" algn="l"/>
                <a:tab pos="5389560" algn="l"/>
                <a:tab pos="5821200" algn="l"/>
                <a:tab pos="6270480" algn="l"/>
                <a:tab pos="6719760" algn="l"/>
                <a:tab pos="7169040" algn="l"/>
                <a:tab pos="7618320" algn="l"/>
                <a:tab pos="8067600" algn="l"/>
                <a:tab pos="8516880" algn="l"/>
                <a:tab pos="8966160" algn="l"/>
                <a:tab pos="8967600" algn="l"/>
                <a:tab pos="9416880" algn="l"/>
                <a:tab pos="9866160" algn="l"/>
                <a:tab pos="10321920" algn="l"/>
                <a:tab pos="10779119" algn="l"/>
                <a:tab pos="10780560" algn="l"/>
                <a:tab pos="1078200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			l’observation du sabbat et des fêtes.</a:t>
            </a:r>
            <a:br>
              <a:rPr lang="fr-FR" sz="2600" b="0" i="0" u="none" strike="noStrike" kern="1200" spc="0" baseline="0" dirty="0">
                <a:ln>
                  <a:noFill/>
                </a:ln>
                <a:solidFill>
                  <a:srgbClr val="000000"/>
                </a:solidFill>
                <a:latin typeface="Comic Sans MS" pitchFamily="66"/>
                <a:ea typeface="Times New Roman" pitchFamily="18"/>
                <a:cs typeface="Times New Roman" pitchFamily="18"/>
              </a:rPr>
            </a:br>
            <a:r>
              <a:rPr lang="fr-FR" sz="2600" b="0" i="0" u="none" strike="noStrike" kern="1200" spc="0" baseline="0" dirty="0">
                <a:ln>
                  <a:noFill/>
                </a:ln>
                <a:solidFill>
                  <a:srgbClr val="000000"/>
                </a:solidFill>
                <a:latin typeface="Comic Sans MS" pitchFamily="66"/>
                <a:ea typeface="Times New Roman" pitchFamily="18"/>
                <a:cs typeface="Times New Roman" pitchFamily="18"/>
              </a:rPr>
              <a:t>	        « un royaume de prêtres ? » (</a:t>
            </a:r>
            <a:r>
              <a:rPr lang="fr-FR" sz="2600" b="0" i="1" u="none" strike="noStrike" kern="1200" spc="0" baseline="0" dirty="0">
                <a:ln>
                  <a:noFill/>
                </a:ln>
                <a:solidFill>
                  <a:srgbClr val="000000"/>
                </a:solidFill>
                <a:latin typeface="Comic Sans MS" pitchFamily="66"/>
                <a:ea typeface="Times New Roman" pitchFamily="18"/>
                <a:cs typeface="Times New Roman" pitchFamily="18"/>
              </a:rPr>
              <a:t>Exode</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19, 5-6).</a:t>
            </a:r>
          </a:p>
          <a:p>
            <a:pPr marL="742680" marR="0" lvl="1" indent="-268200" algn="l"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a:p>
            <a:pPr marL="742680" marR="0" lvl="1" indent="-268200" algn="l"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La rédaction de la Loi : la </a:t>
            </a:r>
            <a:r>
              <a:rPr lang="fr-FR" sz="2600" b="1" i="1" u="none" strike="noStrike" kern="1200" spc="0" baseline="0" dirty="0">
                <a:ln>
                  <a:noFill/>
                </a:ln>
                <a:solidFill>
                  <a:srgbClr val="000000"/>
                </a:solidFill>
                <a:latin typeface="Comic Sans MS" pitchFamily="66"/>
                <a:ea typeface="Times New Roman" pitchFamily="18"/>
                <a:cs typeface="Times New Roman" pitchFamily="18"/>
              </a:rPr>
              <a:t>Torah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( 5 livres)</a:t>
            </a:r>
          </a:p>
          <a:p>
            <a:pPr marL="0" marR="0" lvl="0" indent="0" algn="l" rtl="0" hangingPunct="1">
              <a:lnSpc>
                <a:spcPct val="100000"/>
              </a:lnSpc>
              <a:spcBef>
                <a:spcPts val="0"/>
              </a:spcBef>
              <a:spcAft>
                <a:spcPts val="0"/>
              </a:spcAft>
              <a:buNone/>
              <a:tabLst>
                <a:tab pos="0" algn="l"/>
                <a:tab pos="430200" algn="l"/>
                <a:tab pos="879119" algn="l"/>
                <a:tab pos="1328400" algn="l"/>
                <a:tab pos="1777680" algn="l"/>
                <a:tab pos="2226960" algn="l"/>
                <a:tab pos="2676240" algn="l"/>
                <a:tab pos="3125520" algn="l"/>
                <a:tab pos="3574800" algn="l"/>
                <a:tab pos="4024079" algn="l"/>
                <a:tab pos="4473360" algn="l"/>
                <a:tab pos="4922640" algn="l"/>
                <a:tab pos="5389560" algn="l"/>
                <a:tab pos="5821200" algn="l"/>
                <a:tab pos="6270480" algn="l"/>
                <a:tab pos="6719760" algn="l"/>
                <a:tab pos="7169040" algn="l"/>
                <a:tab pos="7618320" algn="l"/>
                <a:tab pos="8067600" algn="l"/>
                <a:tab pos="8516880" algn="l"/>
                <a:tab pos="8966160" algn="l"/>
                <a:tab pos="8967600" algn="l"/>
                <a:tab pos="9416880" algn="l"/>
                <a:tab pos="9866160" algn="l"/>
                <a:tab pos="10321920" algn="l"/>
                <a:tab pos="10779119" algn="l"/>
                <a:tab pos="10780560" algn="l"/>
                <a:tab pos="10782000" algn="l"/>
              </a:tabLst>
            </a:pPr>
            <a:r>
              <a:rPr lang="fr-FR" sz="2600" b="0" i="0" u="none" strike="noStrike" kern="0" spc="0" baseline="0" dirty="0">
                <a:ln>
                  <a:noFill/>
                </a:ln>
                <a:solidFill>
                  <a:srgbClr val="000000"/>
                </a:solidFill>
                <a:latin typeface="Comic Sans MS" pitchFamily="66"/>
                <a:ea typeface="Times New Roman" pitchFamily="18"/>
                <a:cs typeface="Times New Roman" pitchFamily="18"/>
              </a:rPr>
              <a:t>		</a:t>
            </a:r>
          </a:p>
          <a:p>
            <a:pPr marL="0" marR="0" lvl="0" indent="0" algn="l" rtl="0" hangingPunct="1">
              <a:lnSpc>
                <a:spcPct val="100000"/>
              </a:lnSpc>
              <a:spcBef>
                <a:spcPts val="0"/>
              </a:spcBef>
              <a:spcAft>
                <a:spcPts val="0"/>
              </a:spcAft>
              <a:buNone/>
              <a:tabLst>
                <a:tab pos="0" algn="l"/>
                <a:tab pos="430200" algn="l"/>
                <a:tab pos="879119" algn="l"/>
                <a:tab pos="1328400" algn="l"/>
                <a:tab pos="1777680" algn="l"/>
                <a:tab pos="2226960" algn="l"/>
                <a:tab pos="2676240" algn="l"/>
                <a:tab pos="3125520" algn="l"/>
                <a:tab pos="3574800" algn="l"/>
                <a:tab pos="4024079" algn="l"/>
                <a:tab pos="4473360" algn="l"/>
                <a:tab pos="4922640" algn="l"/>
                <a:tab pos="5389560" algn="l"/>
                <a:tab pos="5821200" algn="l"/>
                <a:tab pos="6270480" algn="l"/>
                <a:tab pos="6719760" algn="l"/>
                <a:tab pos="7169040" algn="l"/>
                <a:tab pos="7618320" algn="l"/>
                <a:tab pos="8067600" algn="l"/>
                <a:tab pos="8516880" algn="l"/>
                <a:tab pos="8966160" algn="l"/>
                <a:tab pos="8967600" algn="l"/>
                <a:tab pos="9416880" algn="l"/>
                <a:tab pos="9866160" algn="l"/>
                <a:tab pos="10321920" algn="l"/>
                <a:tab pos="10779119" algn="l"/>
                <a:tab pos="10780560" algn="l"/>
                <a:tab pos="1078200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		</a:t>
            </a:r>
          </a:p>
        </p:txBody>
      </p:sp>
    </p:spTree>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2520</Words>
  <Application>Microsoft Office PowerPoint</Application>
  <PresentationFormat>Affichage à l'écran (4:3)</PresentationFormat>
  <Paragraphs>273</Paragraphs>
  <Slides>30</Slides>
  <Notes>30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Comic Sans MS</vt:lpstr>
      <vt:lpstr>Times New Roman</vt:lpstr>
      <vt:lpstr>Standard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AU NOUVEAU TESTAMENT</dc:title>
  <dc:creator>roselyne</dc:creator>
  <cp:lastModifiedBy>User</cp:lastModifiedBy>
  <cp:revision>87</cp:revision>
  <dcterms:created xsi:type="dcterms:W3CDTF">2013-07-21T07:40:32Z</dcterms:created>
  <dcterms:modified xsi:type="dcterms:W3CDTF">2026-01-07T08:51:49Z</dcterms:modified>
</cp:coreProperties>
</file>